
<file path=[Content_Types].xml><?xml version="1.0" encoding="utf-8"?>
<Types xmlns="http://schemas.openxmlformats.org/package/2006/content-types">
  <Default Extension="jpeg" ContentType="image/jpeg"/>
  <Default Extension="JPG" ContentType="image/.jpg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3"/>
    <p:sldMasterId id="2147483668" r:id="rId4"/>
  </p:sldMasterIdLst>
  <p:sldIdLst>
    <p:sldId id="270" r:id="rId5"/>
    <p:sldId id="259" r:id="rId6"/>
    <p:sldId id="309" r:id="rId7"/>
    <p:sldId id="298" r:id="rId8"/>
    <p:sldId id="310" r:id="rId9"/>
    <p:sldId id="342" r:id="rId10"/>
    <p:sldId id="318" r:id="rId11"/>
    <p:sldId id="321" r:id="rId12"/>
    <p:sldId id="344" r:id="rId13"/>
    <p:sldId id="329" r:id="rId14"/>
    <p:sldId id="333" r:id="rId15"/>
    <p:sldId id="335" r:id="rId16"/>
    <p:sldId id="338" r:id="rId17"/>
    <p:sldId id="340" r:id="rId18"/>
    <p:sldId id="30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3556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-684" y="-120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gradFill flip="none" rotWithShape="1"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roup 623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08" name="Straight Connector 207"/>
            <p:cNvCxnSpPr>
              <a:stCxn id="278" idx="7"/>
              <a:endCxn id="276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276" idx="4"/>
              <a:endCxn id="29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281" idx="2"/>
              <a:endCxn id="29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298" idx="5"/>
              <a:endCxn id="281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stCxn id="276" idx="5"/>
              <a:endCxn id="29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>
              <a:stCxn id="281" idx="0"/>
              <a:endCxn id="29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>
              <a:stCxn id="298" idx="3"/>
              <a:endCxn id="29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>
              <a:stCxn id="442" idx="7"/>
              <a:endCxn id="283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>
              <a:stCxn id="281" idx="7"/>
              <a:endCxn id="283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>
              <a:stCxn id="280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stCxn id="298" idx="6"/>
              <a:endCxn id="29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80" idx="0"/>
              <a:endCxn id="29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97" idx="6"/>
              <a:endCxn id="283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282" idx="0"/>
              <a:endCxn id="283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>
              <a:stCxn id="285" idx="1"/>
              <a:endCxn id="283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>
              <a:stCxn id="285" idx="0"/>
              <a:endCxn id="284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stCxn id="284" idx="2"/>
              <a:endCxn id="283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stCxn id="284" idx="7"/>
              <a:endCxn id="56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>
              <a:stCxn id="284" idx="6"/>
              <a:endCxn id="291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>
              <a:stCxn id="291" idx="7"/>
              <a:endCxn id="292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>
              <a:stCxn id="277" idx="0"/>
              <a:endCxn id="276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>
              <a:stCxn id="296" idx="2"/>
              <a:endCxn id="277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>
              <a:stCxn id="280" idx="1"/>
              <a:endCxn id="277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>
              <a:stCxn id="279" idx="7"/>
              <a:endCxn id="277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>
              <a:stCxn id="278" idx="6"/>
              <a:endCxn id="277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stCxn id="301" idx="7"/>
              <a:endCxn id="278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>
              <a:stCxn id="301" idx="6"/>
              <a:endCxn id="279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>
              <a:stCxn id="30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>
              <a:stCxn id="279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>
              <a:stCxn id="279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>
              <a:stCxn id="280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>
              <a:stCxn id="279" idx="6"/>
              <a:endCxn id="280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stCxn id="280" idx="6"/>
              <a:endCxn id="281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>
              <a:stCxn id="282" idx="2"/>
              <a:endCxn id="281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>
              <a:stCxn id="306" idx="0"/>
              <a:endCxn id="281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>
              <a:endCxn id="281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>
              <a:stCxn id="306" idx="2"/>
              <a:endCxn id="282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>
              <a:stCxn id="285" idx="2"/>
              <a:endCxn id="282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>
              <a:stCxn id="285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>
              <a:stCxn id="286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>
              <a:stCxn id="286" idx="2"/>
              <a:endCxn id="285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>
              <a:stCxn id="291" idx="4"/>
              <a:endCxn id="286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>
              <a:stCxn id="290" idx="3"/>
              <a:endCxn id="286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>
              <a:stCxn id="290" idx="2"/>
              <a:endCxn id="291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>
              <a:stCxn id="290" idx="1"/>
              <a:endCxn id="292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>
              <a:stCxn id="288" idx="1"/>
              <a:endCxn id="292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>
              <a:stCxn id="288" idx="0"/>
              <a:endCxn id="289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>
              <a:stCxn id="386" idx="7"/>
              <a:endCxn id="56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>
              <a:endCxn id="287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>
              <a:stCxn id="386" idx="0"/>
              <a:endCxn id="56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>
              <a:stCxn id="399" idx="0"/>
              <a:endCxn id="56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>
              <a:stCxn id="399" idx="1"/>
              <a:endCxn id="289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>
              <a:stCxn id="289" idx="2"/>
              <a:endCxn id="292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>
              <a:stCxn id="288" idx="2"/>
              <a:endCxn id="290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>
              <a:stCxn id="287" idx="1"/>
              <a:endCxn id="290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>
              <a:stCxn id="287" idx="3"/>
              <a:endCxn id="30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>
              <a:stCxn id="290" idx="4"/>
              <a:endCxn id="30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>
              <a:stCxn id="286" idx="5"/>
              <a:endCxn id="30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>
              <a:stCxn id="287" idx="7"/>
              <a:endCxn id="288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>
              <a:stCxn id="285" idx="7"/>
              <a:endCxn id="291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>
              <a:endCxn id="287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Oval 275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9" name="Straight Connector 298"/>
            <p:cNvCxnSpPr>
              <a:stCxn id="298" idx="2"/>
              <a:endCxn id="277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>
              <a:stCxn id="278" idx="4"/>
              <a:endCxn id="279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Oval 300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2" name="Straight Connector 301"/>
            <p:cNvCxnSpPr>
              <a:stCxn id="30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>
              <a:stCxn id="30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>
              <a:stCxn id="30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>
              <a:endCxn id="278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Chord 305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Chord 306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8" name="Straight Connector 307"/>
            <p:cNvCxnSpPr>
              <a:stCxn id="306" idx="1"/>
              <a:endCxn id="285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endCxn id="383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>
              <a:endCxn id="399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>
              <a:stCxn id="383" idx="0"/>
              <a:endCxn id="399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>
              <a:stCxn id="566" idx="2"/>
              <a:endCxn id="385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383" idx="7"/>
              <a:endCxn id="385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>
              <a:endCxn id="399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>
              <a:stCxn id="399" idx="6"/>
              <a:endCxn id="385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>
              <a:stCxn id="384" idx="0"/>
              <a:endCxn id="385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>
              <a:stCxn id="387" idx="1"/>
              <a:endCxn id="385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>
              <a:stCxn id="387" idx="0"/>
              <a:endCxn id="386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>
              <a:stCxn id="386" idx="2"/>
              <a:endCxn id="385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>
              <a:stCxn id="386" idx="7"/>
              <a:endCxn id="394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>
              <a:stCxn id="386" idx="6"/>
              <a:endCxn id="393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>
              <a:stCxn id="393" idx="7"/>
              <a:endCxn id="394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>
              <a:stCxn id="567" idx="1"/>
              <a:endCxn id="385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>
              <a:endCxn id="383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>
              <a:stCxn id="384" idx="2"/>
              <a:endCxn id="383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>
              <a:stCxn id="408" idx="0"/>
              <a:endCxn id="383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>
              <a:endCxn id="383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>
              <a:stCxn id="408" idx="2"/>
              <a:endCxn id="384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>
              <a:stCxn id="387" idx="2"/>
              <a:endCxn id="384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>
              <a:stCxn id="387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>
              <a:stCxn id="388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>
              <a:stCxn id="388" idx="2"/>
              <a:endCxn id="387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>
              <a:stCxn id="393" idx="4"/>
              <a:endCxn id="388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>
              <a:stCxn id="392" idx="3"/>
              <a:endCxn id="388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>
              <a:stCxn id="392" idx="2"/>
              <a:endCxn id="393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>
              <a:stCxn id="392" idx="1"/>
              <a:endCxn id="394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>
              <a:stCxn id="390" idx="1"/>
              <a:endCxn id="394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>
              <a:stCxn id="390" idx="0"/>
              <a:endCxn id="391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>
              <a:stCxn id="396" idx="0"/>
              <a:endCxn id="395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>
              <a:stCxn id="439" idx="7"/>
              <a:endCxn id="395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>
              <a:endCxn id="396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>
              <a:stCxn id="438" idx="5"/>
              <a:endCxn id="397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>
              <a:endCxn id="397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>
              <a:stCxn id="397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>
              <a:stCxn id="397" idx="3"/>
              <a:endCxn id="389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>
              <a:stCxn id="397" idx="1"/>
              <a:endCxn id="390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>
              <a:stCxn id="396" idx="2"/>
              <a:endCxn id="390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>
              <a:stCxn id="395" idx="3"/>
              <a:endCxn id="390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>
              <a:stCxn id="395" idx="2"/>
              <a:endCxn id="391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>
              <a:stCxn id="391" idx="1"/>
              <a:endCxn id="394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>
              <a:stCxn id="390" idx="2"/>
              <a:endCxn id="392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>
              <a:stCxn id="389" idx="1"/>
              <a:endCxn id="392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>
              <a:stCxn id="389" idx="3"/>
              <a:endCxn id="409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>
              <a:stCxn id="392" idx="4"/>
              <a:endCxn id="409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>
              <a:stCxn id="388" idx="5"/>
              <a:endCxn id="409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>
              <a:stCxn id="389" idx="7"/>
              <a:endCxn id="390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>
              <a:stCxn id="387" idx="7"/>
              <a:endCxn id="393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>
              <a:endCxn id="389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>
              <a:stCxn id="397" idx="7"/>
              <a:endCxn id="396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3" name="Oval 382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Oval 392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Oval 393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Chord 407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Chord 408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0" name="Straight Connector 409"/>
            <p:cNvCxnSpPr>
              <a:stCxn id="408" idx="1"/>
              <a:endCxn id="387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>
              <a:stCxn id="436" idx="6"/>
              <a:endCxn id="395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/>
            <p:cNvCxnSpPr>
              <a:stCxn id="433" idx="4"/>
              <a:endCxn id="439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/>
            <p:cNvCxnSpPr>
              <a:stCxn id="439" idx="4"/>
              <a:endCxn id="438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>
              <a:stCxn id="437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/>
            <p:cNvCxnSpPr>
              <a:stCxn id="437" idx="0"/>
              <a:endCxn id="438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/>
            <p:cNvCxnSpPr>
              <a:stCxn id="489" idx="1"/>
              <a:endCxn id="433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/>
            <p:cNvCxnSpPr>
              <a:stCxn id="438" idx="2"/>
              <a:endCxn id="48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>
              <a:stCxn id="437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/>
            <p:cNvCxnSpPr>
              <a:stCxn id="395" idx="1"/>
              <a:endCxn id="276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/>
            <p:cNvCxnSpPr>
              <a:stCxn id="435" idx="6"/>
              <a:endCxn id="434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/>
            <p:cNvCxnSpPr>
              <a:stCxn id="433" idx="7"/>
              <a:endCxn id="435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/>
            <p:cNvCxnSpPr>
              <a:stCxn id="433" idx="5"/>
              <a:endCxn id="436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/>
            <p:cNvCxnSpPr>
              <a:stCxn id="434" idx="3"/>
              <a:endCxn id="436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/>
            <p:cNvCxnSpPr>
              <a:stCxn id="436" idx="4"/>
              <a:endCxn id="439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Connector 430"/>
            <p:cNvCxnSpPr>
              <a:stCxn id="397" idx="2"/>
              <a:endCxn id="437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/>
            <p:cNvCxnSpPr>
              <a:endCxn id="437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3" name="Oval 432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0" name="Straight Connector 439"/>
            <p:cNvCxnSpPr>
              <a:stCxn id="439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/>
            <p:cNvCxnSpPr>
              <a:stCxn id="435" idx="4"/>
              <a:endCxn id="436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2" name="Oval 441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3" name="Straight Connector 442"/>
            <p:cNvCxnSpPr>
              <a:stCxn id="442" idx="3"/>
              <a:endCxn id="391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Connector 443"/>
            <p:cNvCxnSpPr>
              <a:stCxn id="442" idx="2"/>
              <a:endCxn id="276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Connector 444"/>
            <p:cNvCxnSpPr>
              <a:stCxn id="435" idx="7"/>
              <a:endCxn id="278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>
              <a:endCxn id="435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9" name="Chord 488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2" name="Straight Connector 491"/>
            <p:cNvCxnSpPr>
              <a:stCxn id="438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/>
            <p:cNvCxnSpPr>
              <a:stCxn id="434" idx="6"/>
              <a:endCxn id="276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Connector 501"/>
            <p:cNvCxnSpPr>
              <a:stCxn id="434" idx="5"/>
              <a:endCxn id="395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Straight Connector 505"/>
            <p:cNvCxnSpPr>
              <a:stCxn id="278" idx="0"/>
              <a:endCxn id="434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Connector 508"/>
            <p:cNvCxnSpPr>
              <a:stCxn id="439" idx="5"/>
              <a:endCxn id="396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Straight Connector 512"/>
            <p:cNvCxnSpPr>
              <a:stCxn id="391" idx="7"/>
              <a:endCxn id="276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/>
            <p:cNvCxnSpPr>
              <a:stCxn id="297" idx="7"/>
              <a:endCxn id="442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/>
            <p:cNvCxnSpPr>
              <a:stCxn id="394" idx="7"/>
              <a:endCxn id="283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/>
            <p:cNvCxnSpPr>
              <a:stCxn id="394" idx="6"/>
              <a:endCxn id="442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/>
            <p:cNvCxnSpPr>
              <a:stCxn id="284" idx="0"/>
              <a:endCxn id="394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/>
            <p:cNvCxnSpPr>
              <a:stCxn id="567" idx="0"/>
              <a:endCxn id="56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Straight Connector 560"/>
            <p:cNvCxnSpPr>
              <a:stCxn id="292" idx="0"/>
              <a:endCxn id="56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Straight Connector 561"/>
            <p:cNvCxnSpPr>
              <a:stCxn id="291" idx="0"/>
              <a:endCxn id="56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/>
            <p:cNvCxnSpPr>
              <a:stCxn id="394" idx="1"/>
              <a:endCxn id="56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Straight Connector 563"/>
            <p:cNvCxnSpPr>
              <a:stCxn id="284" idx="0"/>
              <a:endCxn id="56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Straight Connector 564"/>
            <p:cNvCxnSpPr>
              <a:stCxn id="568" idx="7"/>
              <a:endCxn id="56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6" name="Oval 565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4" name="Straight Connector 603"/>
            <p:cNvCxnSpPr>
              <a:stCxn id="289" idx="0"/>
              <a:endCxn id="56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Straight Connector 606"/>
            <p:cNvCxnSpPr>
              <a:endCxn id="289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3" name="Straight Connector 2"/>
            <p:cNvCxnSpPr>
              <a:stCxn id="66" idx="7"/>
              <a:endCxn id="64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>
              <a:stCxn id="64" idx="4"/>
              <a:endCxn id="83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>
              <a:stCxn id="69" idx="2"/>
              <a:endCxn id="81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>
              <a:stCxn id="83" idx="5"/>
              <a:endCxn id="69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64" idx="5"/>
              <a:endCxn id="82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69" idx="0"/>
              <a:endCxn id="82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83" idx="3"/>
              <a:endCxn id="81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189" idx="7"/>
              <a:endCxn id="71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69" idx="7"/>
              <a:endCxn id="71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68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83" idx="6"/>
              <a:endCxn id="82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68" idx="0"/>
              <a:endCxn id="81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82" idx="6"/>
              <a:endCxn id="71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70" idx="0"/>
              <a:endCxn id="71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3" idx="1"/>
              <a:endCxn id="71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3" idx="0"/>
              <a:endCxn id="72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2" idx="2"/>
              <a:endCxn id="71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72" idx="7"/>
              <a:endCxn id="212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2" idx="6"/>
              <a:endCxn id="79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79" idx="7"/>
              <a:endCxn id="80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65" idx="0"/>
              <a:endCxn id="64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81" idx="2"/>
              <a:endCxn id="65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68" idx="1"/>
              <a:endCxn id="65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67" idx="7"/>
              <a:endCxn id="65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66" idx="6"/>
              <a:endCxn id="65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86" idx="7"/>
              <a:endCxn id="66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86" idx="6"/>
              <a:endCxn id="67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86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67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67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68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67" idx="6"/>
              <a:endCxn id="68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68" idx="6"/>
              <a:endCxn id="69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70" idx="2"/>
              <a:endCxn id="69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91" idx="0"/>
              <a:endCxn id="69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69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91" idx="2"/>
              <a:endCxn id="70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73" idx="2"/>
              <a:endCxn id="70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73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74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74" idx="2"/>
              <a:endCxn id="73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79" idx="4"/>
              <a:endCxn id="74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78" idx="3"/>
              <a:endCxn id="74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78" idx="2"/>
              <a:endCxn id="79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78" idx="1"/>
              <a:endCxn id="80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76" idx="1"/>
              <a:endCxn id="80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76" idx="0"/>
              <a:endCxn id="77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148" idx="7"/>
              <a:endCxn id="213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endCxn id="75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148" idx="0"/>
              <a:endCxn id="212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160" idx="0"/>
              <a:endCxn id="211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160" idx="1"/>
              <a:endCxn id="77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77" idx="2"/>
              <a:endCxn id="80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76" idx="2"/>
              <a:endCxn id="78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75" idx="1"/>
              <a:endCxn id="78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75" idx="3"/>
              <a:endCxn id="92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8" idx="4"/>
              <a:endCxn id="92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74" idx="5"/>
              <a:endCxn id="92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75" idx="7"/>
              <a:endCxn id="76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73" idx="7"/>
              <a:endCxn id="79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endCxn id="75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/>
            <p:cNvCxnSpPr>
              <a:stCxn id="83" idx="2"/>
              <a:endCxn id="65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66" idx="4"/>
              <a:endCxn id="67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/>
            <p:cNvCxnSpPr>
              <a:stCxn id="86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86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86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endCxn id="66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hord 90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hord 91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/>
            <p:cNvCxnSpPr>
              <a:stCxn id="91" idx="1"/>
              <a:endCxn id="73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endCxn id="145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endCxn id="160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145" idx="0"/>
              <a:endCxn id="160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211" idx="2"/>
              <a:endCxn id="147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145" idx="7"/>
              <a:endCxn id="147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endCxn id="160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160" idx="6"/>
              <a:endCxn id="147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146" idx="0"/>
              <a:endCxn id="147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149" idx="1"/>
              <a:endCxn id="147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149" idx="0"/>
              <a:endCxn id="148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148" idx="2"/>
              <a:endCxn id="147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148" idx="7"/>
              <a:endCxn id="156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148" idx="6"/>
              <a:endCxn id="155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55" idx="7"/>
              <a:endCxn id="156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212" idx="1"/>
              <a:endCxn id="147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endCxn id="145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146" idx="2"/>
              <a:endCxn id="145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61" idx="0"/>
              <a:endCxn id="145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endCxn id="145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161" idx="2"/>
              <a:endCxn id="146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49" idx="2"/>
              <a:endCxn id="146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49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50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50" idx="2"/>
              <a:endCxn id="149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55" idx="4"/>
              <a:endCxn id="150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54" idx="3"/>
              <a:endCxn id="150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54" idx="2"/>
              <a:endCxn id="155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54" idx="1"/>
              <a:endCxn id="156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52" idx="1"/>
              <a:endCxn id="156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52" idx="0"/>
              <a:endCxn id="153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58" idx="0"/>
              <a:endCxn id="157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86" idx="7"/>
              <a:endCxn id="157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endCxn id="158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85" idx="5"/>
              <a:endCxn id="159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endCxn id="159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59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59" idx="3"/>
              <a:endCxn id="151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59" idx="1"/>
              <a:endCxn id="152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58" idx="2"/>
              <a:endCxn id="152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57" idx="3"/>
              <a:endCxn id="152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57" idx="2"/>
              <a:endCxn id="153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53" idx="1"/>
              <a:endCxn id="156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52" idx="2"/>
              <a:endCxn id="154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51" idx="1"/>
              <a:endCxn id="154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51" idx="3"/>
              <a:endCxn id="162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54" idx="4"/>
              <a:endCxn id="162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50" idx="5"/>
              <a:endCxn id="162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51" idx="7"/>
              <a:endCxn id="152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49" idx="7"/>
              <a:endCxn id="155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endCxn id="151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59" idx="7"/>
              <a:endCxn id="158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hord 160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/>
            <p:cNvCxnSpPr>
              <a:stCxn id="161" idx="1"/>
              <a:endCxn id="149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183" idx="6"/>
              <a:endCxn id="157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80" idx="4"/>
              <a:endCxn id="186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86" idx="4"/>
              <a:endCxn id="185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84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84" idx="0"/>
              <a:endCxn id="185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94" idx="1"/>
              <a:endCxn id="180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85" idx="2"/>
              <a:endCxn id="194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84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57" idx="1"/>
              <a:endCxn id="64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82" idx="6"/>
              <a:endCxn id="181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0" idx="7"/>
              <a:endCxn id="182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80" idx="5"/>
              <a:endCxn id="183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81" idx="3"/>
              <a:endCxn id="183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83" idx="4"/>
              <a:endCxn id="186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159" idx="2"/>
              <a:endCxn id="184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endCxn id="184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/>
            <p:cNvCxnSpPr>
              <a:stCxn id="186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>
              <a:stCxn id="182" idx="4"/>
              <a:endCxn id="183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/>
            <p:cNvCxnSpPr>
              <a:stCxn id="189" idx="3"/>
              <a:endCxn id="153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>
              <a:stCxn id="189" idx="2"/>
              <a:endCxn id="64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>
              <a:stCxn id="182" idx="7"/>
              <a:endCxn id="66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>
              <a:endCxn id="182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Chord 193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/>
            <p:cNvCxnSpPr>
              <a:stCxn id="185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>
              <a:stCxn id="181" idx="6"/>
              <a:endCxn id="64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>
              <a:stCxn id="181" idx="5"/>
              <a:endCxn id="157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>
              <a:stCxn id="66" idx="0"/>
              <a:endCxn id="181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>
              <a:stCxn id="186" idx="5"/>
              <a:endCxn id="158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>
              <a:stCxn id="153" idx="7"/>
              <a:endCxn id="64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82" idx="7"/>
              <a:endCxn id="189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>
              <a:stCxn id="156" idx="7"/>
              <a:endCxn id="71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stCxn id="156" idx="6"/>
              <a:endCxn id="189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72" idx="0"/>
              <a:endCxn id="156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212" idx="0"/>
              <a:endCxn id="211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>
              <a:stCxn id="80" idx="0"/>
              <a:endCxn id="211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79" idx="0"/>
              <a:endCxn id="212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156" idx="1"/>
              <a:endCxn id="213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72" idx="0"/>
              <a:endCxn id="213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213" idx="7"/>
              <a:endCxn id="212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4" name="Straight Connector 213"/>
            <p:cNvCxnSpPr>
              <a:stCxn id="77" idx="0"/>
              <a:endCxn id="211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>
              <a:endCxn id="77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Images &amp; Contents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6" name="Straight Connector 5"/>
            <p:cNvCxnSpPr>
              <a:stCxn id="70" idx="7"/>
              <a:endCxn id="6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68" idx="4"/>
              <a:endCxn id="8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73" idx="2"/>
              <a:endCxn id="8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87" idx="5"/>
              <a:endCxn id="7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68" idx="5"/>
              <a:endCxn id="8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73" idx="0"/>
              <a:endCxn id="8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87" idx="3"/>
              <a:endCxn id="8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193" idx="7"/>
              <a:endCxn id="7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73" idx="7"/>
              <a:endCxn id="7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7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87" idx="6"/>
              <a:endCxn id="8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2" idx="0"/>
              <a:endCxn id="8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86" idx="6"/>
              <a:endCxn id="7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74" idx="0"/>
              <a:endCxn id="7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7" idx="1"/>
              <a:endCxn id="7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77" idx="0"/>
              <a:endCxn id="7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6" idx="2"/>
              <a:endCxn id="7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76" idx="7"/>
              <a:endCxn id="21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76" idx="6"/>
              <a:endCxn id="8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83" idx="7"/>
              <a:endCxn id="8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69" idx="0"/>
              <a:endCxn id="6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85" idx="2"/>
              <a:endCxn id="6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72" idx="1"/>
              <a:endCxn id="6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71" idx="7"/>
              <a:endCxn id="6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70" idx="6"/>
              <a:endCxn id="6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90" idx="7"/>
              <a:endCxn id="7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90" idx="6"/>
              <a:endCxn id="7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9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7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7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7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71" idx="6"/>
              <a:endCxn id="7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72" idx="6"/>
              <a:endCxn id="7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74" idx="2"/>
              <a:endCxn id="7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95" idx="0"/>
              <a:endCxn id="7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7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95" idx="2"/>
              <a:endCxn id="7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77" idx="2"/>
              <a:endCxn id="7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7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7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78" idx="2"/>
              <a:endCxn id="7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83" idx="4"/>
              <a:endCxn id="7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82" idx="3"/>
              <a:endCxn id="7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82" idx="2"/>
              <a:endCxn id="8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82" idx="1"/>
              <a:endCxn id="8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80" idx="1"/>
              <a:endCxn id="8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80" idx="0"/>
              <a:endCxn id="8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152" idx="7"/>
              <a:endCxn id="21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endCxn id="7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152" idx="0"/>
              <a:endCxn id="21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164" idx="0"/>
              <a:endCxn id="21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4" idx="1"/>
              <a:endCxn id="8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81" idx="2"/>
              <a:endCxn id="8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80" idx="2"/>
              <a:endCxn id="8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79" idx="1"/>
              <a:endCxn id="8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79" idx="3"/>
              <a:endCxn id="9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82" idx="4"/>
              <a:endCxn id="9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78" idx="5"/>
              <a:endCxn id="9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79" idx="7"/>
              <a:endCxn id="8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77" idx="7"/>
              <a:endCxn id="8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endCxn id="7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/>
            <p:cNvCxnSpPr>
              <a:stCxn id="87" idx="2"/>
              <a:endCxn id="6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70" idx="4"/>
              <a:endCxn id="7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Connector 90"/>
            <p:cNvCxnSpPr>
              <a:stCxn id="9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9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9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endCxn id="7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Chord 94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Chord 95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Connector 96"/>
            <p:cNvCxnSpPr>
              <a:stCxn id="95" idx="1"/>
              <a:endCxn id="7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endCxn id="14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endCxn id="16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149" idx="0"/>
              <a:endCxn id="16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215" idx="2"/>
              <a:endCxn id="15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149" idx="7"/>
              <a:endCxn id="15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endCxn id="16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164" idx="6"/>
              <a:endCxn id="15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150" idx="0"/>
              <a:endCxn id="15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153" idx="1"/>
              <a:endCxn id="15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53" idx="0"/>
              <a:endCxn id="15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152" idx="2"/>
              <a:endCxn id="15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152" idx="7"/>
              <a:endCxn id="16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152" idx="6"/>
              <a:endCxn id="15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59" idx="7"/>
              <a:endCxn id="16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216" idx="1"/>
              <a:endCxn id="15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endCxn id="14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50" idx="2"/>
              <a:endCxn id="14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65" idx="0"/>
              <a:endCxn id="14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endCxn id="14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65" idx="2"/>
              <a:endCxn id="15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53" idx="2"/>
              <a:endCxn id="15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5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5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54" idx="2"/>
              <a:endCxn id="15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59" idx="4"/>
              <a:endCxn id="15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58" idx="3"/>
              <a:endCxn id="15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58" idx="2"/>
              <a:endCxn id="15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58" idx="1"/>
              <a:endCxn id="16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56" idx="1"/>
              <a:endCxn id="16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56" idx="0"/>
              <a:endCxn id="15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62" idx="0"/>
              <a:endCxn id="16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90" idx="7"/>
              <a:endCxn id="16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endCxn id="16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89" idx="5"/>
              <a:endCxn id="16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endCxn id="16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6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63" idx="3"/>
              <a:endCxn id="15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63" idx="1"/>
              <a:endCxn id="15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62" idx="2"/>
              <a:endCxn id="15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61" idx="3"/>
              <a:endCxn id="15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61" idx="2"/>
              <a:endCxn id="15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57" idx="1"/>
              <a:endCxn id="16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56" idx="2"/>
              <a:endCxn id="15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55" idx="1"/>
              <a:endCxn id="15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55" idx="3"/>
              <a:endCxn id="16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158" idx="4"/>
              <a:endCxn id="16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54" idx="5"/>
              <a:endCxn id="16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55" idx="7"/>
              <a:endCxn id="15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>
              <a:stCxn id="153" idx="7"/>
              <a:endCxn id="15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endCxn id="15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63" idx="7"/>
              <a:endCxn id="16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Oval 148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Chord 164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Chord 165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7" name="Straight Connector 166"/>
            <p:cNvCxnSpPr>
              <a:stCxn id="165" idx="1"/>
              <a:endCxn id="15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87" idx="6"/>
              <a:endCxn id="16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84" idx="4"/>
              <a:endCxn id="19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90" idx="4"/>
              <a:endCxn id="18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8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88" idx="0"/>
              <a:endCxn id="18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98" idx="1"/>
              <a:endCxn id="18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9" idx="2"/>
              <a:endCxn id="19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8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61" idx="1"/>
              <a:endCxn id="6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86" idx="6"/>
              <a:endCxn id="18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184" idx="7"/>
              <a:endCxn id="18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184" idx="5"/>
              <a:endCxn id="18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stCxn id="185" idx="3"/>
              <a:endCxn id="18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>
              <a:stCxn id="187" idx="4"/>
              <a:endCxn id="19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>
              <a:stCxn id="163" idx="2"/>
              <a:endCxn id="18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>
              <a:endCxn id="18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Oval 183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/>
            <p:cNvCxnSpPr>
              <a:stCxn id="19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>
              <a:stCxn id="186" idx="4"/>
              <a:endCxn id="18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Oval 192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4" name="Straight Connector 193"/>
            <p:cNvCxnSpPr>
              <a:stCxn id="193" idx="3"/>
              <a:endCxn id="15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>
              <a:stCxn id="193" idx="2"/>
              <a:endCxn id="6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>
              <a:stCxn id="186" idx="7"/>
              <a:endCxn id="7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>
              <a:endCxn id="18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Chord 197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/>
            <p:cNvCxnSpPr>
              <a:stCxn id="18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>
              <a:stCxn id="185" idx="6"/>
              <a:endCxn id="6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185" idx="5"/>
              <a:endCxn id="16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>
              <a:stCxn id="70" idx="0"/>
              <a:endCxn id="18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stCxn id="190" idx="5"/>
              <a:endCxn id="16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157" idx="7"/>
              <a:endCxn id="6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86" idx="7"/>
              <a:endCxn id="19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>
              <a:stCxn id="160" idx="7"/>
              <a:endCxn id="7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160" idx="6"/>
              <a:endCxn id="19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76" idx="0"/>
              <a:endCxn id="16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216" idx="0"/>
              <a:endCxn id="21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84" idx="0"/>
              <a:endCxn id="21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83" idx="0"/>
              <a:endCxn id="21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stCxn id="160" idx="1"/>
              <a:endCxn id="21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>
              <a:stCxn id="76" idx="0"/>
              <a:endCxn id="21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>
              <a:stCxn id="217" idx="7"/>
              <a:endCxn id="21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Oval 214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8" name="Straight Connector 217"/>
            <p:cNvCxnSpPr>
              <a:stCxn id="81" idx="0"/>
              <a:endCxn id="21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endCxn id="8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2"/>
          <p:cNvSpPr/>
          <p:nvPr userDrawn="1"/>
        </p:nvSpPr>
        <p:spPr>
          <a:xfrm flipH="1">
            <a:off x="7824192" y="0"/>
            <a:ext cx="436780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272301" y="540477"/>
            <a:ext cx="4200812" cy="57770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12" name="Straight Connector 11"/>
            <p:cNvCxnSpPr>
              <a:stCxn id="75" idx="7"/>
              <a:endCxn id="73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73" idx="4"/>
              <a:endCxn id="92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8" idx="2"/>
              <a:endCxn id="90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92" idx="5"/>
              <a:endCxn id="78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73" idx="5"/>
              <a:endCxn id="91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8" idx="0"/>
              <a:endCxn id="91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92" idx="3"/>
              <a:endCxn id="90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98" idx="7"/>
              <a:endCxn id="80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78" idx="7"/>
              <a:endCxn id="80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7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92" idx="6"/>
              <a:endCxn id="91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7" idx="0"/>
              <a:endCxn id="90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91" idx="6"/>
              <a:endCxn id="80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79" idx="0"/>
              <a:endCxn id="80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82" idx="1"/>
              <a:endCxn id="80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82" idx="0"/>
              <a:endCxn id="81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81" idx="2"/>
              <a:endCxn id="80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81" idx="7"/>
              <a:endCxn id="221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81" idx="6"/>
              <a:endCxn id="88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88" idx="7"/>
              <a:endCxn id="89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74" idx="0"/>
              <a:endCxn id="73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90" idx="2"/>
              <a:endCxn id="74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77" idx="1"/>
              <a:endCxn id="74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76" idx="7"/>
              <a:endCxn id="74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75" idx="6"/>
              <a:endCxn id="74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95" idx="7"/>
              <a:endCxn id="75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95" idx="6"/>
              <a:endCxn id="76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95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76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76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77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76" idx="6"/>
              <a:endCxn id="77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77" idx="6"/>
              <a:endCxn id="78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79" idx="2"/>
              <a:endCxn id="78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00" idx="0"/>
              <a:endCxn id="78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endCxn id="78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00" idx="2"/>
              <a:endCxn id="79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82" idx="2"/>
              <a:endCxn id="79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82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83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83" idx="2"/>
              <a:endCxn id="82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88" idx="4"/>
              <a:endCxn id="83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87" idx="3"/>
              <a:endCxn id="83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87" idx="2"/>
              <a:endCxn id="88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87" idx="1"/>
              <a:endCxn id="89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85" idx="1"/>
              <a:endCxn id="89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85" idx="0"/>
              <a:endCxn id="86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157" idx="7"/>
              <a:endCxn id="222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endCxn id="84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57" idx="0"/>
              <a:endCxn id="221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169" idx="0"/>
              <a:endCxn id="220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169" idx="1"/>
              <a:endCxn id="86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86" idx="2"/>
              <a:endCxn id="89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85" idx="2"/>
              <a:endCxn id="87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84" idx="1"/>
              <a:endCxn id="87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84" idx="3"/>
              <a:endCxn id="101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87" idx="4"/>
              <a:endCxn id="101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83" idx="5"/>
              <a:endCxn id="101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84" idx="7"/>
              <a:endCxn id="85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2" idx="7"/>
              <a:endCxn id="88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endCxn id="84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/>
            <p:cNvCxnSpPr>
              <a:stCxn id="92" idx="2"/>
              <a:endCxn id="74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75" idx="4"/>
              <a:endCxn id="76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/>
            <p:cNvCxnSpPr>
              <a:stCxn id="95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95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95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endCxn id="75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Chord 99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Chord 100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/>
            <p:cNvCxnSpPr>
              <a:stCxn id="100" idx="1"/>
              <a:endCxn id="82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endCxn id="154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endCxn id="169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154" idx="0"/>
              <a:endCxn id="169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220" idx="2"/>
              <a:endCxn id="156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54" idx="7"/>
              <a:endCxn id="156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endCxn id="169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169" idx="6"/>
              <a:endCxn id="156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155" idx="0"/>
              <a:endCxn id="156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58" idx="1"/>
              <a:endCxn id="156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58" idx="0"/>
              <a:endCxn id="157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157" idx="2"/>
              <a:endCxn id="156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57" idx="7"/>
              <a:endCxn id="165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57" idx="6"/>
              <a:endCxn id="164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64" idx="7"/>
              <a:endCxn id="165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221" idx="1"/>
              <a:endCxn id="156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endCxn id="154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55" idx="2"/>
              <a:endCxn id="154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70" idx="0"/>
              <a:endCxn id="154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endCxn id="154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70" idx="2"/>
              <a:endCxn id="155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58" idx="2"/>
              <a:endCxn id="155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58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59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59" idx="2"/>
              <a:endCxn id="158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64" idx="4"/>
              <a:endCxn id="159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63" idx="3"/>
              <a:endCxn id="159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63" idx="2"/>
              <a:endCxn id="164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63" idx="1"/>
              <a:endCxn id="165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61" idx="1"/>
              <a:endCxn id="165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61" idx="0"/>
              <a:endCxn id="162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67" idx="0"/>
              <a:endCxn id="166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95" idx="7"/>
              <a:endCxn id="166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endCxn id="167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94" idx="5"/>
              <a:endCxn id="168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endCxn id="168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68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68" idx="3"/>
              <a:endCxn id="160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68" idx="1"/>
              <a:endCxn id="161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67" idx="2"/>
              <a:endCxn id="161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66" idx="3"/>
              <a:endCxn id="161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166" idx="2"/>
              <a:endCxn id="162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62" idx="1"/>
              <a:endCxn id="165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61" idx="2"/>
              <a:endCxn id="163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>
              <a:stCxn id="160" idx="1"/>
              <a:endCxn id="163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stCxn id="160" idx="3"/>
              <a:endCxn id="171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63" idx="4"/>
              <a:endCxn id="171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59" idx="5"/>
              <a:endCxn id="171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60" idx="7"/>
              <a:endCxn id="161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>
              <a:stCxn id="158" idx="7"/>
              <a:endCxn id="164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>
              <a:endCxn id="160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stCxn id="168" idx="7"/>
              <a:endCxn id="167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Chord 169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Chord 170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2" name="Straight Connector 171"/>
            <p:cNvCxnSpPr>
              <a:stCxn id="170" idx="1"/>
              <a:endCxn id="158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92" idx="6"/>
              <a:endCxn id="166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9" idx="4"/>
              <a:endCxn id="195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95" idx="4"/>
              <a:endCxn id="194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93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93" idx="0"/>
              <a:endCxn id="194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203" idx="1"/>
              <a:endCxn id="189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194" idx="2"/>
              <a:endCxn id="203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stCxn id="193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>
              <a:stCxn id="166" idx="1"/>
              <a:endCxn id="73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>
              <a:stCxn id="191" idx="6"/>
              <a:endCxn id="190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>
              <a:stCxn id="189" idx="7"/>
              <a:endCxn id="191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stCxn id="189" idx="5"/>
              <a:endCxn id="192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stCxn id="190" idx="3"/>
              <a:endCxn id="192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>
              <a:stCxn id="192" idx="4"/>
              <a:endCxn id="195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>
              <a:stCxn id="168" idx="2"/>
              <a:endCxn id="193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>
              <a:endCxn id="193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/>
            <p:cNvCxnSpPr>
              <a:stCxn id="195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>
              <a:stCxn id="191" idx="4"/>
              <a:endCxn id="192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Oval 197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/>
            <p:cNvCxnSpPr>
              <a:stCxn id="198" idx="3"/>
              <a:endCxn id="162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>
              <a:stCxn id="198" idx="2"/>
              <a:endCxn id="73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191" idx="7"/>
              <a:endCxn id="75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>
              <a:endCxn id="191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Chord 202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4" name="Straight Connector 203"/>
            <p:cNvCxnSpPr>
              <a:stCxn id="194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190" idx="6"/>
              <a:endCxn id="73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>
              <a:stCxn id="190" idx="5"/>
              <a:endCxn id="166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75" idx="0"/>
              <a:endCxn id="190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195" idx="5"/>
              <a:endCxn id="167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162" idx="7"/>
              <a:endCxn id="73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91" idx="7"/>
              <a:endCxn id="198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165" idx="7"/>
              <a:endCxn id="80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stCxn id="165" idx="6"/>
              <a:endCxn id="198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>
              <a:stCxn id="81" idx="0"/>
              <a:endCxn id="165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>
              <a:stCxn id="221" idx="0"/>
              <a:endCxn id="220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>
              <a:stCxn id="89" idx="0"/>
              <a:endCxn id="220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>
              <a:stCxn id="88" idx="0"/>
              <a:endCxn id="221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>
              <a:stCxn id="165" idx="1"/>
              <a:endCxn id="222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stCxn id="81" idx="0"/>
              <a:endCxn id="222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22" idx="7"/>
              <a:endCxn id="221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Oval 219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3" name="Straight Connector 222"/>
            <p:cNvCxnSpPr>
              <a:stCxn id="86" idx="0"/>
              <a:endCxn id="220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endCxn id="86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 userDrawn="1"/>
        </p:nvSpPr>
        <p:spPr>
          <a:xfrm flipV="1">
            <a:off x="0" y="-5799"/>
            <a:ext cx="12192000" cy="407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grpSp>
        <p:nvGrpSpPr>
          <p:cNvPr id="3" name="Group 14"/>
          <p:cNvGrpSpPr/>
          <p:nvPr userDrawn="1"/>
        </p:nvGrpSpPr>
        <p:grpSpPr>
          <a:xfrm>
            <a:off x="4917086" y="1975299"/>
            <a:ext cx="2357831" cy="4144944"/>
            <a:chOff x="445712" y="1449040"/>
            <a:chExt cx="2113018" cy="3924176"/>
          </a:xfrm>
        </p:grpSpPr>
        <p:sp>
          <p:nvSpPr>
            <p:cNvPr id="4" name="Rounded Rectangle 15"/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" name="Rectangle 16"/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6" name="Group 17"/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7" name="Oval 18"/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8" name="Rounded Rectangle 19"/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083388" y="2321178"/>
            <a:ext cx="2025226" cy="33213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4"/>
          <p:cNvGrpSpPr/>
          <p:nvPr userDrawn="1"/>
        </p:nvGrpSpPr>
        <p:grpSpPr>
          <a:xfrm>
            <a:off x="637723" y="3059055"/>
            <a:ext cx="4156177" cy="3268904"/>
            <a:chOff x="2444748" y="555045"/>
            <a:chExt cx="7282048" cy="5727454"/>
          </a:xfrm>
        </p:grpSpPr>
        <p:sp>
          <p:nvSpPr>
            <p:cNvPr id="6" name="Freeform: Shape 5"/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-1" fmla="*/ 2536444 w 3976489"/>
                <a:gd name="connsiteY0-2" fmla="*/ 0 h 4238316"/>
                <a:gd name="connsiteX1-3" fmla="*/ 3976489 w 3976489"/>
                <a:gd name="connsiteY1-4" fmla="*/ 241371 h 4238316"/>
                <a:gd name="connsiteX2-5" fmla="*/ 3968307 w 3976489"/>
                <a:gd name="connsiteY2-6" fmla="*/ 4238316 h 4238316"/>
                <a:gd name="connsiteX3-7" fmla="*/ 0 w 3976489"/>
                <a:gd name="connsiteY3-8" fmla="*/ 4238316 h 4238316"/>
                <a:gd name="connsiteX0-9" fmla="*/ 2536444 w 3976489"/>
                <a:gd name="connsiteY0-10" fmla="*/ 0 h 4238316"/>
                <a:gd name="connsiteX1-11" fmla="*/ 3976489 w 3976489"/>
                <a:gd name="connsiteY1-12" fmla="*/ 213683 h 4238316"/>
                <a:gd name="connsiteX2-13" fmla="*/ 3968307 w 3976489"/>
                <a:gd name="connsiteY2-14" fmla="*/ 4238316 h 4238316"/>
                <a:gd name="connsiteX3-15" fmla="*/ 0 w 3976489"/>
                <a:gd name="connsiteY3-16" fmla="*/ 4238316 h 4238316"/>
                <a:gd name="connsiteX0-17" fmla="*/ 2473335 w 3976489"/>
                <a:gd name="connsiteY0-18" fmla="*/ 0 h 4035268"/>
                <a:gd name="connsiteX1-19" fmla="*/ 3976489 w 3976489"/>
                <a:gd name="connsiteY1-20" fmla="*/ 10635 h 4035268"/>
                <a:gd name="connsiteX2-21" fmla="*/ 3968307 w 3976489"/>
                <a:gd name="connsiteY2-22" fmla="*/ 4035268 h 4035268"/>
                <a:gd name="connsiteX3-23" fmla="*/ 0 w 3976489"/>
                <a:gd name="connsiteY3-24" fmla="*/ 4035268 h 40352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3884023"/>
          </a:xfrm>
          <a:custGeom>
            <a:avLst/>
            <a:gdLst>
              <a:gd name="connsiteX0" fmla="*/ 0 w 9144000"/>
              <a:gd name="connsiteY0" fmla="*/ 0 h 1556792"/>
              <a:gd name="connsiteX1" fmla="*/ 9144000 w 9144000"/>
              <a:gd name="connsiteY1" fmla="*/ 0 h 1556792"/>
              <a:gd name="connsiteX2" fmla="*/ 9144000 w 9144000"/>
              <a:gd name="connsiteY2" fmla="*/ 1556792 h 1556792"/>
              <a:gd name="connsiteX3" fmla="*/ 0 w 9144000"/>
              <a:gd name="connsiteY3" fmla="*/ 1556792 h 1556792"/>
              <a:gd name="connsiteX4" fmla="*/ 0 w 9144000"/>
              <a:gd name="connsiteY4" fmla="*/ 0 h 1556792"/>
              <a:gd name="connsiteX0-1" fmla="*/ 0 w 9144000"/>
              <a:gd name="connsiteY0-2" fmla="*/ 0 h 3176042"/>
              <a:gd name="connsiteX1-3" fmla="*/ 9144000 w 9144000"/>
              <a:gd name="connsiteY1-4" fmla="*/ 0 h 3176042"/>
              <a:gd name="connsiteX2-5" fmla="*/ 9144000 w 9144000"/>
              <a:gd name="connsiteY2-6" fmla="*/ 3176042 h 3176042"/>
              <a:gd name="connsiteX3-7" fmla="*/ 0 w 9144000"/>
              <a:gd name="connsiteY3-8" fmla="*/ 1556792 h 3176042"/>
              <a:gd name="connsiteX4-9" fmla="*/ 0 w 9144000"/>
              <a:gd name="connsiteY4-10" fmla="*/ 0 h 317604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144000" h="3176042">
                <a:moveTo>
                  <a:pt x="0" y="0"/>
                </a:moveTo>
                <a:lnTo>
                  <a:pt x="9144000" y="0"/>
                </a:lnTo>
                <a:lnTo>
                  <a:pt x="9144000" y="3176042"/>
                </a:lnTo>
                <a:lnTo>
                  <a:pt x="0" y="155679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42" hasCustomPrompt="1"/>
          </p:nvPr>
        </p:nvSpPr>
        <p:spPr>
          <a:xfrm>
            <a:off x="767538" y="3202164"/>
            <a:ext cx="3917673" cy="22514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217" name="Straight Connector 216"/>
            <p:cNvCxnSpPr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/>
            <p:cNvCxnSpPr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/>
            <p:cNvCxnSpPr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/>
            <p:cNvCxnSpPr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/>
            <p:cNvCxnSpPr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/>
            <p:cNvCxnSpPr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/>
            <p:cNvCxnSpPr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/>
            <p:cNvCxnSpPr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/>
            <p:cNvCxnSpPr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/>
            <p:cNvCxnSpPr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/>
            <p:cNvCxnSpPr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/>
            <p:cNvCxnSpPr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/>
            <p:cNvCxnSpPr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/>
            <p:cNvCxnSpPr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/>
            <p:cNvCxnSpPr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/>
            <p:cNvCxnSpPr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/>
            <p:cNvCxnSpPr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/>
            <p:cNvCxnSpPr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/>
            <p:cNvCxnSpPr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/>
            <p:cNvCxnSpPr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/>
            <p:cNvCxnSpPr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/>
            <p:cNvCxnSpPr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/>
            <p:cNvCxnSpPr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/>
            <p:cNvCxnSpPr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0" name="Picture Placeholder 2"/>
          <p:cNvSpPr>
            <a:spLocks noGrp="1"/>
          </p:cNvSpPr>
          <p:nvPr>
            <p:ph type="pic" sz="quarter" idx="43" hasCustomPrompt="1"/>
          </p:nvPr>
        </p:nvSpPr>
        <p:spPr>
          <a:xfrm>
            <a:off x="6600622" y="1305993"/>
            <a:ext cx="4334608" cy="433509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32" name="Arc 431"/>
          <p:cNvSpPr/>
          <p:nvPr userDrawn="1"/>
        </p:nvSpPr>
        <p:spPr>
          <a:xfrm>
            <a:off x="6320628" y="1026240"/>
            <a:ext cx="4894597" cy="4894597"/>
          </a:xfrm>
          <a:prstGeom prst="arc">
            <a:avLst>
              <a:gd name="adj1" fmla="val 12493243"/>
              <a:gd name="adj2" fmla="val 8891088"/>
            </a:avLst>
          </a:prstGeom>
          <a:ln w="25400">
            <a:solidFill>
              <a:schemeClr val="bg1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  <a:endParaRPr lang="en-US" altLang="ko-KR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/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Change Fill Color &amp;</a:t>
            </a:r>
            <a:endParaRPr lang="en-US" altLang="ko-KR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/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/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FREE </a:t>
            </a:r>
            <a:endParaRPr lang="en-US" altLang="ko-KR" sz="2800" b="1" dirty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PPT TEMPLATES</a:t>
            </a:r>
            <a:endParaRPr lang="en-US" altLang="ko-KR" sz="2800" b="1" dirty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17" name="Straight Connector 216"/>
            <p:cNvCxnSpPr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/>
            <p:cNvCxnSpPr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/>
            <p:cNvCxnSpPr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/>
            <p:cNvCxnSpPr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/>
            <p:cNvCxnSpPr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/>
            <p:cNvCxnSpPr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/>
            <p:cNvCxnSpPr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/>
            <p:cNvCxnSpPr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/>
            <p:cNvCxnSpPr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/>
            <p:cNvCxnSpPr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/>
            <p:cNvCxnSpPr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/>
            <p:cNvCxnSpPr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/>
            <p:cNvCxnSpPr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/>
            <p:cNvCxnSpPr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/>
            <p:cNvCxnSpPr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/>
            <p:cNvCxnSpPr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/>
            <p:cNvCxnSpPr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/>
            <p:cNvCxnSpPr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/>
            <p:cNvCxnSpPr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/>
            <p:cNvCxnSpPr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/>
            <p:cNvCxnSpPr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/>
            <p:cNvCxnSpPr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/>
            <p:cNvCxnSpPr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/>
            <p:cNvCxnSpPr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17" name="Straight Connector 216"/>
            <p:cNvCxnSpPr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/>
            <p:cNvCxnSpPr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/>
            <p:cNvCxnSpPr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/>
            <p:cNvCxnSpPr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/>
            <p:cNvCxnSpPr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/>
            <p:cNvCxnSpPr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/>
            <p:cNvCxnSpPr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/>
            <p:cNvCxnSpPr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/>
            <p:cNvCxnSpPr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/>
            <p:cNvCxnSpPr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/>
            <p:cNvCxnSpPr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/>
            <p:cNvCxnSpPr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/>
            <p:cNvCxnSpPr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/>
            <p:cNvCxnSpPr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/>
            <p:cNvCxnSpPr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/>
            <p:cNvCxnSpPr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/>
            <p:cNvCxnSpPr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/>
            <p:cNvCxnSpPr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/>
            <p:cNvCxnSpPr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/>
            <p:cNvCxnSpPr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/>
            <p:cNvCxnSpPr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/>
            <p:cNvCxnSpPr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/>
            <p:cNvCxnSpPr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/>
            <p:cNvCxnSpPr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4" name="Straight Connector 3"/>
            <p:cNvCxnSpPr>
              <a:stCxn id="67" idx="7"/>
              <a:endCxn id="65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>
              <a:stCxn id="65" idx="4"/>
              <a:endCxn id="84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>
              <a:stCxn id="70" idx="2"/>
              <a:endCxn id="82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84" idx="5"/>
              <a:endCxn id="70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65" idx="5"/>
              <a:endCxn id="83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70" idx="0"/>
              <a:endCxn id="83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84" idx="3"/>
              <a:endCxn id="82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190" idx="7"/>
              <a:endCxn id="72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70" idx="7"/>
              <a:endCxn id="72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69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84" idx="6"/>
              <a:endCxn id="83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69" idx="0"/>
              <a:endCxn id="82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83" idx="6"/>
              <a:endCxn id="72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1" idx="0"/>
              <a:endCxn id="72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4" idx="1"/>
              <a:endCxn id="72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4" idx="0"/>
              <a:endCxn id="73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73" idx="2"/>
              <a:endCxn id="72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3" idx="7"/>
              <a:endCxn id="213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73" idx="6"/>
              <a:endCxn id="80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80" idx="7"/>
              <a:endCxn id="81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66" idx="0"/>
              <a:endCxn id="65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82" idx="2"/>
              <a:endCxn id="66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69" idx="1"/>
              <a:endCxn id="66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68" idx="7"/>
              <a:endCxn id="66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67" idx="6"/>
              <a:endCxn id="66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87" idx="7"/>
              <a:endCxn id="67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87" idx="6"/>
              <a:endCxn id="68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87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68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68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69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68" idx="6"/>
              <a:endCxn id="69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69" idx="6"/>
              <a:endCxn id="70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71" idx="2"/>
              <a:endCxn id="70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92" idx="0"/>
              <a:endCxn id="70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endCxn id="70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92" idx="2"/>
              <a:endCxn id="71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74" idx="2"/>
              <a:endCxn id="71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74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75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75" idx="2"/>
              <a:endCxn id="74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80" idx="4"/>
              <a:endCxn id="75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79" idx="3"/>
              <a:endCxn id="75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79" idx="2"/>
              <a:endCxn id="80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79" idx="1"/>
              <a:endCxn id="81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77" idx="1"/>
              <a:endCxn id="81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77" idx="0"/>
              <a:endCxn id="78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9" idx="7"/>
              <a:endCxn id="214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76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149" idx="0"/>
              <a:endCxn id="213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161" idx="0"/>
              <a:endCxn id="212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61" idx="1"/>
              <a:endCxn id="78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78" idx="2"/>
              <a:endCxn id="81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77" idx="2"/>
              <a:endCxn id="79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76" idx="1"/>
              <a:endCxn id="79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6" idx="3"/>
              <a:endCxn id="93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79" idx="4"/>
              <a:endCxn id="93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75" idx="5"/>
              <a:endCxn id="93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76" idx="7"/>
              <a:endCxn id="77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74" idx="7"/>
              <a:endCxn id="80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endCxn id="76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4" idx="2"/>
              <a:endCxn id="66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67" idx="4"/>
              <a:endCxn id="68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/>
            <p:cNvCxnSpPr>
              <a:stCxn id="87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87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87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endCxn id="67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hord 91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hord 92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/>
            <p:cNvCxnSpPr>
              <a:stCxn id="92" idx="1"/>
              <a:endCxn id="74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endCxn id="146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endCxn id="161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146" idx="0"/>
              <a:endCxn id="161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212" idx="2"/>
              <a:endCxn id="148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46" idx="7"/>
              <a:endCxn id="148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endCxn id="161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161" idx="6"/>
              <a:endCxn id="148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147" idx="0"/>
              <a:endCxn id="148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150" idx="1"/>
              <a:endCxn id="148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150" idx="0"/>
              <a:endCxn id="149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149" idx="2"/>
              <a:endCxn id="148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149" idx="7"/>
              <a:endCxn id="157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49" idx="6"/>
              <a:endCxn id="156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156" idx="7"/>
              <a:endCxn id="157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213" idx="1"/>
              <a:endCxn id="148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endCxn id="146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47" idx="2"/>
              <a:endCxn id="146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62" idx="0"/>
              <a:endCxn id="146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endCxn id="146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62" idx="2"/>
              <a:endCxn id="147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50" idx="2"/>
              <a:endCxn id="147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50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51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51" idx="2"/>
              <a:endCxn id="150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56" idx="4"/>
              <a:endCxn id="151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55" idx="3"/>
              <a:endCxn id="151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55" idx="2"/>
              <a:endCxn id="156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55" idx="1"/>
              <a:endCxn id="157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53" idx="1"/>
              <a:endCxn id="157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53" idx="0"/>
              <a:endCxn id="154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59" idx="0"/>
              <a:endCxn id="158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87" idx="7"/>
              <a:endCxn id="158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endCxn id="159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86" idx="5"/>
              <a:endCxn id="160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endCxn id="160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60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60" idx="3"/>
              <a:endCxn id="152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60" idx="1"/>
              <a:endCxn id="153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59" idx="2"/>
              <a:endCxn id="153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58" idx="3"/>
              <a:endCxn id="153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58" idx="2"/>
              <a:endCxn id="154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54" idx="1"/>
              <a:endCxn id="157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53" idx="2"/>
              <a:endCxn id="155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52" idx="1"/>
              <a:endCxn id="155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52" idx="3"/>
              <a:endCxn id="163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55" idx="4"/>
              <a:endCxn id="163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51" idx="5"/>
              <a:endCxn id="163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52" idx="7"/>
              <a:endCxn id="153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150" idx="7"/>
              <a:endCxn id="156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endCxn id="152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60" idx="7"/>
              <a:endCxn id="159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Straight Connector 163"/>
            <p:cNvCxnSpPr>
              <a:stCxn id="162" idx="1"/>
              <a:endCxn id="150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84" idx="6"/>
              <a:endCxn id="158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81" idx="4"/>
              <a:endCxn id="187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87" idx="4"/>
              <a:endCxn id="186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85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85" idx="0"/>
              <a:endCxn id="186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95" idx="1"/>
              <a:endCxn id="181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86" idx="2"/>
              <a:endCxn id="195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85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58" idx="1"/>
              <a:endCxn id="65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3" idx="6"/>
              <a:endCxn id="182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81" idx="7"/>
              <a:endCxn id="183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81" idx="5"/>
              <a:endCxn id="184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82" idx="3"/>
              <a:endCxn id="184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184" idx="4"/>
              <a:endCxn id="187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160" idx="2"/>
              <a:endCxn id="185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endCxn id="185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/>
            <p:cNvCxnSpPr>
              <a:stCxn id="187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>
              <a:stCxn id="183" idx="4"/>
              <a:endCxn id="184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/>
            <p:cNvCxnSpPr>
              <a:stCxn id="190" idx="3"/>
              <a:endCxn id="154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>
              <a:stCxn id="190" idx="2"/>
              <a:endCxn id="65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>
              <a:stCxn id="183" idx="7"/>
              <a:endCxn id="67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>
              <a:endCxn id="183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Chord 194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/>
            <p:cNvCxnSpPr>
              <a:stCxn id="186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>
              <a:stCxn id="182" idx="6"/>
              <a:endCxn id="65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>
              <a:stCxn id="182" idx="5"/>
              <a:endCxn id="158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>
              <a:stCxn id="67" idx="0"/>
              <a:endCxn id="182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>
              <a:stCxn id="187" idx="5"/>
              <a:endCxn id="159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154" idx="7"/>
              <a:endCxn id="65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>
              <a:stCxn id="83" idx="7"/>
              <a:endCxn id="190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stCxn id="157" idx="7"/>
              <a:endCxn id="72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157" idx="6"/>
              <a:endCxn id="190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73" idx="0"/>
              <a:endCxn id="157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>
              <a:stCxn id="213" idx="0"/>
              <a:endCxn id="212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81" idx="0"/>
              <a:endCxn id="212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80" idx="0"/>
              <a:endCxn id="213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157" idx="1"/>
              <a:endCxn id="214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73" idx="0"/>
              <a:endCxn id="214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214" idx="7"/>
              <a:endCxn id="213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Connector 214"/>
            <p:cNvCxnSpPr>
              <a:stCxn id="78" idx="0"/>
              <a:endCxn id="212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>
              <a:endCxn id="78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4" name="Straight Connector 3"/>
            <p:cNvCxnSpPr>
              <a:stCxn id="67" idx="7"/>
              <a:endCxn id="65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>
              <a:stCxn id="65" idx="4"/>
              <a:endCxn id="84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>
              <a:stCxn id="70" idx="2"/>
              <a:endCxn id="82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84" idx="5"/>
              <a:endCxn id="70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65" idx="5"/>
              <a:endCxn id="83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70" idx="0"/>
              <a:endCxn id="83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84" idx="3"/>
              <a:endCxn id="82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190" idx="7"/>
              <a:endCxn id="72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70" idx="7"/>
              <a:endCxn id="72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69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84" idx="6"/>
              <a:endCxn id="83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69" idx="0"/>
              <a:endCxn id="82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83" idx="6"/>
              <a:endCxn id="72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1" idx="0"/>
              <a:endCxn id="72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4" idx="1"/>
              <a:endCxn id="72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4" idx="0"/>
              <a:endCxn id="73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73" idx="2"/>
              <a:endCxn id="72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3" idx="7"/>
              <a:endCxn id="213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73" idx="6"/>
              <a:endCxn id="80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80" idx="7"/>
              <a:endCxn id="81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66" idx="0"/>
              <a:endCxn id="65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82" idx="2"/>
              <a:endCxn id="66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69" idx="1"/>
              <a:endCxn id="66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68" idx="7"/>
              <a:endCxn id="66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67" idx="6"/>
              <a:endCxn id="66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87" idx="7"/>
              <a:endCxn id="67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87" idx="6"/>
              <a:endCxn id="68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87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68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68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69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68" idx="6"/>
              <a:endCxn id="69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69" idx="6"/>
              <a:endCxn id="70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71" idx="2"/>
              <a:endCxn id="70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92" idx="0"/>
              <a:endCxn id="70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endCxn id="70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92" idx="2"/>
              <a:endCxn id="71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74" idx="2"/>
              <a:endCxn id="71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74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75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75" idx="2"/>
              <a:endCxn id="74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80" idx="4"/>
              <a:endCxn id="75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79" idx="3"/>
              <a:endCxn id="75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79" idx="2"/>
              <a:endCxn id="80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79" idx="1"/>
              <a:endCxn id="81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77" idx="1"/>
              <a:endCxn id="81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77" idx="0"/>
              <a:endCxn id="78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9" idx="7"/>
              <a:endCxn id="214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76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149" idx="0"/>
              <a:endCxn id="213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161" idx="0"/>
              <a:endCxn id="212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61" idx="1"/>
              <a:endCxn id="78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78" idx="2"/>
              <a:endCxn id="81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77" idx="2"/>
              <a:endCxn id="79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76" idx="1"/>
              <a:endCxn id="79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6" idx="3"/>
              <a:endCxn id="93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79" idx="4"/>
              <a:endCxn id="93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75" idx="5"/>
              <a:endCxn id="93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76" idx="7"/>
              <a:endCxn id="77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74" idx="7"/>
              <a:endCxn id="80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endCxn id="76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4" idx="2"/>
              <a:endCxn id="66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67" idx="4"/>
              <a:endCxn id="68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/>
            <p:cNvCxnSpPr>
              <a:stCxn id="87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87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87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endCxn id="67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hord 91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hord 92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/>
            <p:cNvCxnSpPr>
              <a:stCxn id="92" idx="1"/>
              <a:endCxn id="74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endCxn id="146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endCxn id="161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146" idx="0"/>
              <a:endCxn id="161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212" idx="2"/>
              <a:endCxn id="148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46" idx="7"/>
              <a:endCxn id="148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endCxn id="161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161" idx="6"/>
              <a:endCxn id="148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147" idx="0"/>
              <a:endCxn id="148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150" idx="1"/>
              <a:endCxn id="148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150" idx="0"/>
              <a:endCxn id="149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149" idx="2"/>
              <a:endCxn id="148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149" idx="7"/>
              <a:endCxn id="157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49" idx="6"/>
              <a:endCxn id="156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156" idx="7"/>
              <a:endCxn id="157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213" idx="1"/>
              <a:endCxn id="148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endCxn id="146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47" idx="2"/>
              <a:endCxn id="146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62" idx="0"/>
              <a:endCxn id="146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endCxn id="146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62" idx="2"/>
              <a:endCxn id="147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50" idx="2"/>
              <a:endCxn id="147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50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51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51" idx="2"/>
              <a:endCxn id="150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56" idx="4"/>
              <a:endCxn id="151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55" idx="3"/>
              <a:endCxn id="151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55" idx="2"/>
              <a:endCxn id="156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55" idx="1"/>
              <a:endCxn id="157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53" idx="1"/>
              <a:endCxn id="157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53" idx="0"/>
              <a:endCxn id="154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59" idx="0"/>
              <a:endCxn id="158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87" idx="7"/>
              <a:endCxn id="158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endCxn id="159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86" idx="5"/>
              <a:endCxn id="160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endCxn id="160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60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60" idx="3"/>
              <a:endCxn id="152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60" idx="1"/>
              <a:endCxn id="153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59" idx="2"/>
              <a:endCxn id="153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58" idx="3"/>
              <a:endCxn id="153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58" idx="2"/>
              <a:endCxn id="154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54" idx="1"/>
              <a:endCxn id="157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53" idx="2"/>
              <a:endCxn id="155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52" idx="1"/>
              <a:endCxn id="155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52" idx="3"/>
              <a:endCxn id="163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55" idx="4"/>
              <a:endCxn id="163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51" idx="5"/>
              <a:endCxn id="163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52" idx="7"/>
              <a:endCxn id="153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150" idx="7"/>
              <a:endCxn id="156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endCxn id="152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60" idx="7"/>
              <a:endCxn id="159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Straight Connector 163"/>
            <p:cNvCxnSpPr>
              <a:stCxn id="162" idx="1"/>
              <a:endCxn id="150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84" idx="6"/>
              <a:endCxn id="158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81" idx="4"/>
              <a:endCxn id="187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87" idx="4"/>
              <a:endCxn id="186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85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85" idx="0"/>
              <a:endCxn id="186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95" idx="1"/>
              <a:endCxn id="181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86" idx="2"/>
              <a:endCxn id="195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85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58" idx="1"/>
              <a:endCxn id="65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3" idx="6"/>
              <a:endCxn id="182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81" idx="7"/>
              <a:endCxn id="183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81" idx="5"/>
              <a:endCxn id="184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82" idx="3"/>
              <a:endCxn id="184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184" idx="4"/>
              <a:endCxn id="187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160" idx="2"/>
              <a:endCxn id="185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endCxn id="185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/>
            <p:cNvCxnSpPr>
              <a:stCxn id="187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>
              <a:stCxn id="183" idx="4"/>
              <a:endCxn id="184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/>
            <p:cNvCxnSpPr>
              <a:stCxn id="190" idx="3"/>
              <a:endCxn id="154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>
              <a:stCxn id="190" idx="2"/>
              <a:endCxn id="65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>
              <a:stCxn id="183" idx="7"/>
              <a:endCxn id="67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>
              <a:endCxn id="183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Chord 194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/>
            <p:cNvCxnSpPr>
              <a:stCxn id="186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>
              <a:stCxn id="182" idx="6"/>
              <a:endCxn id="65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>
              <a:stCxn id="182" idx="5"/>
              <a:endCxn id="158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>
              <a:stCxn id="67" idx="0"/>
              <a:endCxn id="182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>
              <a:stCxn id="187" idx="5"/>
              <a:endCxn id="159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154" idx="7"/>
              <a:endCxn id="65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>
              <a:stCxn id="83" idx="7"/>
              <a:endCxn id="190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stCxn id="157" idx="7"/>
              <a:endCxn id="72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157" idx="6"/>
              <a:endCxn id="190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73" idx="0"/>
              <a:endCxn id="157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>
              <a:stCxn id="213" idx="0"/>
              <a:endCxn id="212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81" idx="0"/>
              <a:endCxn id="212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80" idx="0"/>
              <a:endCxn id="213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157" idx="1"/>
              <a:endCxn id="214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73" idx="0"/>
              <a:endCxn id="214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214" idx="7"/>
              <a:endCxn id="213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Connector 214"/>
            <p:cNvCxnSpPr>
              <a:stCxn id="78" idx="0"/>
              <a:endCxn id="212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>
              <a:endCxn id="78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9" name="Group 388"/>
          <p:cNvGrpSpPr/>
          <p:nvPr userDrawn="1"/>
        </p:nvGrpSpPr>
        <p:grpSpPr>
          <a:xfrm>
            <a:off x="-28777" y="-72822"/>
            <a:ext cx="2634356" cy="1640244"/>
            <a:chOff x="-28777" y="-72822"/>
            <a:chExt cx="2634356" cy="1640244"/>
          </a:xfrm>
        </p:grpSpPr>
        <p:cxnSp>
          <p:nvCxnSpPr>
            <p:cNvPr id="218" name="Straight Connector 217"/>
            <p:cNvCxnSpPr>
              <a:stCxn id="280" idx="7"/>
              <a:endCxn id="278" idx="2"/>
            </p:cNvCxnSpPr>
            <p:nvPr userDrawn="1"/>
          </p:nvCxnSpPr>
          <p:spPr>
            <a:xfrm rot="9888766" flipV="1">
              <a:off x="1208367" y="574276"/>
              <a:ext cx="600723" cy="5914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78" idx="4"/>
              <a:endCxn id="300" idx="1"/>
            </p:cNvCxnSpPr>
            <p:nvPr userDrawn="1"/>
          </p:nvCxnSpPr>
          <p:spPr>
            <a:xfrm rot="9888766">
              <a:off x="993831" y="798494"/>
              <a:ext cx="190127" cy="4560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83" idx="2"/>
              <a:endCxn id="298" idx="6"/>
            </p:cNvCxnSpPr>
            <p:nvPr userDrawn="1"/>
          </p:nvCxnSpPr>
          <p:spPr>
            <a:xfrm>
              <a:off x="356983" y="366234"/>
              <a:ext cx="472728" cy="197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300" idx="5"/>
              <a:endCxn id="283" idx="1"/>
            </p:cNvCxnSpPr>
            <p:nvPr userDrawn="1"/>
          </p:nvCxnSpPr>
          <p:spPr>
            <a:xfrm flipH="1" flipV="1">
              <a:off x="352822" y="398664"/>
              <a:ext cx="537699" cy="405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>
              <a:stCxn id="278" idx="5"/>
              <a:endCxn id="299" idx="1"/>
            </p:cNvCxnSpPr>
            <p:nvPr userDrawn="1"/>
          </p:nvCxnSpPr>
          <p:spPr>
            <a:xfrm rot="9888766">
              <a:off x="625773" y="865810"/>
              <a:ext cx="545961" cy="460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>
              <a:stCxn id="283" idx="0"/>
              <a:endCxn id="299" idx="4"/>
            </p:cNvCxnSpPr>
            <p:nvPr userDrawn="1"/>
          </p:nvCxnSpPr>
          <p:spPr>
            <a:xfrm>
              <a:off x="326946" y="418653"/>
              <a:ext cx="217472" cy="4872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stCxn id="300" idx="3"/>
              <a:endCxn id="298" idx="0"/>
            </p:cNvCxnSpPr>
            <p:nvPr userDrawn="1"/>
          </p:nvCxnSpPr>
          <p:spPr>
            <a:xfrm rot="9888766" flipH="1">
              <a:off x="900057" y="589344"/>
              <a:ext cx="6741" cy="2078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stCxn id="278" idx="6"/>
              <a:endCxn id="287" idx="2"/>
            </p:cNvCxnSpPr>
            <p:nvPr userDrawn="1"/>
          </p:nvCxnSpPr>
          <p:spPr>
            <a:xfrm flipH="1" flipV="1">
              <a:off x="694963" y="1213621"/>
              <a:ext cx="532965" cy="639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>
              <a:stCxn id="283" idx="7"/>
              <a:endCxn id="285" idx="3"/>
            </p:cNvCxnSpPr>
            <p:nvPr userDrawn="1"/>
          </p:nvCxnSpPr>
          <p:spPr>
            <a:xfrm flipH="1">
              <a:off x="199571" y="414492"/>
              <a:ext cx="94946" cy="7143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>
              <a:stCxn id="300" idx="6"/>
              <a:endCxn id="299" idx="2"/>
            </p:cNvCxnSpPr>
            <p:nvPr userDrawn="1"/>
          </p:nvCxnSpPr>
          <p:spPr>
            <a:xfrm rot="9888766" flipV="1">
              <a:off x="569919" y="867396"/>
              <a:ext cx="325630" cy="150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>
              <a:stCxn id="282" idx="0"/>
              <a:endCxn id="298" idx="4"/>
            </p:cNvCxnSpPr>
            <p:nvPr userDrawn="1"/>
          </p:nvCxnSpPr>
          <p:spPr>
            <a:xfrm>
              <a:off x="809265" y="86803"/>
              <a:ext cx="48947" cy="427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>
              <a:stCxn id="299" idx="6"/>
              <a:endCxn id="285" idx="2"/>
            </p:cNvCxnSpPr>
            <p:nvPr userDrawn="1"/>
          </p:nvCxnSpPr>
          <p:spPr>
            <a:xfrm rot="9888766" flipV="1">
              <a:off x="195812" y="982956"/>
              <a:ext cx="352331" cy="1265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>
              <a:stCxn id="284" idx="0"/>
              <a:endCxn id="285" idx="4"/>
            </p:cNvCxnSpPr>
            <p:nvPr userDrawn="1"/>
          </p:nvCxnSpPr>
          <p:spPr>
            <a:xfrm>
              <a:off x="19075" y="733170"/>
              <a:ext cx="149723" cy="3917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>
              <a:stCxn id="287" idx="1"/>
              <a:endCxn id="285" idx="5"/>
            </p:cNvCxnSpPr>
            <p:nvPr userDrawn="1"/>
          </p:nvCxnSpPr>
          <p:spPr>
            <a:xfrm flipH="1" flipV="1">
              <a:off x="144246" y="1143887"/>
              <a:ext cx="548085" cy="90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>
              <a:stCxn id="287" idx="7"/>
              <a:endCxn id="286" idx="3"/>
            </p:cNvCxnSpPr>
            <p:nvPr userDrawn="1"/>
          </p:nvCxnSpPr>
          <p:spPr>
            <a:xfrm flipH="1">
              <a:off x="408479" y="1244149"/>
              <a:ext cx="246968" cy="247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stCxn id="286" idx="5"/>
              <a:endCxn id="285" idx="1"/>
            </p:cNvCxnSpPr>
            <p:nvPr userDrawn="1"/>
          </p:nvCxnSpPr>
          <p:spPr>
            <a:xfrm flipH="1" flipV="1">
              <a:off x="214589" y="1184194"/>
              <a:ext cx="138565" cy="3225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>
              <a:stCxn id="286" idx="6"/>
            </p:cNvCxnSpPr>
            <p:nvPr userDrawn="1"/>
          </p:nvCxnSpPr>
          <p:spPr>
            <a:xfrm flipH="1" flipV="1">
              <a:off x="-21567" y="1483634"/>
              <a:ext cx="370772" cy="538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>
              <a:stCxn id="279" idx="0"/>
              <a:endCxn id="278" idx="3"/>
            </p:cNvCxnSpPr>
            <p:nvPr userDrawn="1"/>
          </p:nvCxnSpPr>
          <p:spPr>
            <a:xfrm rot="9888766" flipV="1">
              <a:off x="1186271" y="581266"/>
              <a:ext cx="157054" cy="6253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>
              <a:stCxn id="298" idx="2"/>
              <a:endCxn id="279" idx="6"/>
            </p:cNvCxnSpPr>
            <p:nvPr userDrawn="1"/>
          </p:nvCxnSpPr>
          <p:spPr>
            <a:xfrm rot="9888766" flipH="1" flipV="1">
              <a:off x="913060" y="503264"/>
              <a:ext cx="288080" cy="7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>
              <a:stCxn id="282" idx="1"/>
              <a:endCxn id="279" idx="5"/>
            </p:cNvCxnSpPr>
            <p:nvPr userDrawn="1"/>
          </p:nvCxnSpPr>
          <p:spPr>
            <a:xfrm>
              <a:off x="833817" y="67836"/>
              <a:ext cx="376592" cy="4413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stCxn id="281" idx="7"/>
              <a:endCxn id="279" idx="3"/>
            </p:cNvCxnSpPr>
            <p:nvPr userDrawn="1"/>
          </p:nvCxnSpPr>
          <p:spPr>
            <a:xfrm flipH="1">
              <a:off x="1268714" y="-22350"/>
              <a:ext cx="275423" cy="515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>
              <a:stCxn id="280" idx="6"/>
              <a:endCxn id="279" idx="2"/>
            </p:cNvCxnSpPr>
            <p:nvPr userDrawn="1"/>
          </p:nvCxnSpPr>
          <p:spPr>
            <a:xfrm rot="9888766">
              <a:off x="1290967" y="464377"/>
              <a:ext cx="408926" cy="718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>
              <a:stCxn id="303" idx="7"/>
              <a:endCxn id="280" idx="3"/>
            </p:cNvCxnSpPr>
            <p:nvPr userDrawn="1"/>
          </p:nvCxnSpPr>
          <p:spPr>
            <a:xfrm flipH="1">
              <a:off x="1761433" y="90002"/>
              <a:ext cx="398513" cy="345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>
              <a:stCxn id="303" idx="6"/>
              <a:endCxn id="281" idx="2"/>
            </p:cNvCxnSpPr>
            <p:nvPr userDrawn="1"/>
          </p:nvCxnSpPr>
          <p:spPr>
            <a:xfrm flipH="1" flipV="1">
              <a:off x="1583653" y="-52878"/>
              <a:ext cx="563649" cy="126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>
              <a:stCxn id="303" idx="4"/>
            </p:cNvCxnSpPr>
            <p:nvPr userDrawn="1"/>
          </p:nvCxnSpPr>
          <p:spPr>
            <a:xfrm flipH="1" flipV="1">
              <a:off x="2122026" y="-9110"/>
              <a:ext cx="44276" cy="495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>
              <a:stCxn id="281" idx="6"/>
              <a:endCxn id="282" idx="2"/>
            </p:cNvCxnSpPr>
            <p:nvPr userDrawn="1"/>
          </p:nvCxnSpPr>
          <p:spPr>
            <a:xfrm flipH="1">
              <a:off x="837766" y="-38718"/>
              <a:ext cx="693727" cy="75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>
              <a:stCxn id="282" idx="6"/>
              <a:endCxn id="283" idx="3"/>
            </p:cNvCxnSpPr>
            <p:nvPr userDrawn="1"/>
          </p:nvCxnSpPr>
          <p:spPr>
            <a:xfrm flipH="1">
              <a:off x="336994" y="58302"/>
              <a:ext cx="422531" cy="2820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>
              <a:stCxn id="284" idx="2"/>
              <a:endCxn id="283" idx="6"/>
            </p:cNvCxnSpPr>
            <p:nvPr userDrawn="1"/>
          </p:nvCxnSpPr>
          <p:spPr>
            <a:xfrm flipV="1">
              <a:off x="38075" y="388616"/>
              <a:ext cx="236453" cy="311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>
              <a:endCxn id="283" idx="5"/>
            </p:cNvCxnSpPr>
            <p:nvPr userDrawn="1"/>
          </p:nvCxnSpPr>
          <p:spPr>
            <a:xfrm>
              <a:off x="-6090" y="281927"/>
              <a:ext cx="284779" cy="742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>
              <a:endCxn id="283" idx="3"/>
            </p:cNvCxnSpPr>
            <p:nvPr userDrawn="1"/>
          </p:nvCxnSpPr>
          <p:spPr>
            <a:xfrm flipH="1">
              <a:off x="336994" y="-23344"/>
              <a:ext cx="68920" cy="3637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>
              <a:stCxn id="287" idx="4"/>
              <a:endCxn id="299" idx="0"/>
            </p:cNvCxnSpPr>
            <p:nvPr userDrawn="1"/>
          </p:nvCxnSpPr>
          <p:spPr>
            <a:xfrm flipH="1" flipV="1">
              <a:off x="558578" y="958015"/>
              <a:ext cx="103225" cy="236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>
              <a:endCxn id="285" idx="6"/>
            </p:cNvCxnSpPr>
            <p:nvPr userDrawn="1"/>
          </p:nvCxnSpPr>
          <p:spPr>
            <a:xfrm>
              <a:off x="-16940" y="1146159"/>
              <a:ext cx="157237" cy="285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>
              <a:stCxn id="285" idx="7"/>
            </p:cNvCxnSpPr>
            <p:nvPr userDrawn="1"/>
          </p:nvCxnSpPr>
          <p:spPr>
            <a:xfrm flipH="1">
              <a:off x="-28777" y="1199212"/>
              <a:ext cx="188041" cy="212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/>
            <p:cNvSpPr/>
            <p:nvPr userDrawn="1"/>
          </p:nvSpPr>
          <p:spPr>
            <a:xfrm rot="8852236">
              <a:off x="1221594" y="1215323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/>
            <p:cNvSpPr/>
            <p:nvPr userDrawn="1"/>
          </p:nvSpPr>
          <p:spPr>
            <a:xfrm rot="9888766">
              <a:off x="1204756" y="487667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/>
            <p:cNvSpPr/>
            <p:nvPr userDrawn="1"/>
          </p:nvSpPr>
          <p:spPr>
            <a:xfrm rot="9888766">
              <a:off x="1700743" y="430210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/>
            <p:cNvSpPr>
              <a:spLocks noChangeAspect="1"/>
            </p:cNvSpPr>
            <p:nvPr userDrawn="1"/>
          </p:nvSpPr>
          <p:spPr>
            <a:xfrm rot="9888766">
              <a:off x="1530549" y="-7282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/>
            <p:cNvSpPr>
              <a:spLocks noChangeAspect="1"/>
            </p:cNvSpPr>
            <p:nvPr userDrawn="1"/>
          </p:nvSpPr>
          <p:spPr>
            <a:xfrm rot="9888766">
              <a:off x="758109" y="7146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/>
            <p:cNvSpPr/>
            <p:nvPr userDrawn="1"/>
          </p:nvSpPr>
          <p:spPr>
            <a:xfrm rot="9888766">
              <a:off x="273036" y="334706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>
              <a:spLocks noChangeAspect="1"/>
            </p:cNvSpPr>
            <p:nvPr userDrawn="1"/>
          </p:nvSpPr>
          <p:spPr>
            <a:xfrm rot="9888766">
              <a:off x="-15029" y="680066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 userDrawn="1"/>
          </p:nvSpPr>
          <p:spPr>
            <a:xfrm rot="9888766">
              <a:off x="138881" y="112350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 userDrawn="1"/>
          </p:nvSpPr>
          <p:spPr>
            <a:xfrm rot="9888766">
              <a:off x="347789" y="1486349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/>
            <p:cNvSpPr>
              <a:spLocks noChangeAspect="1"/>
            </p:cNvSpPr>
            <p:nvPr userDrawn="1"/>
          </p:nvSpPr>
          <p:spPr>
            <a:xfrm rot="9888766">
              <a:off x="641859" y="1193677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/>
            <p:cNvSpPr>
              <a:spLocks noChangeAspect="1"/>
            </p:cNvSpPr>
            <p:nvPr userDrawn="1"/>
          </p:nvSpPr>
          <p:spPr>
            <a:xfrm rot="9888766">
              <a:off x="828295" y="51243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Oval 298"/>
            <p:cNvSpPr>
              <a:spLocks noChangeAspect="1"/>
            </p:cNvSpPr>
            <p:nvPr userDrawn="1"/>
          </p:nvSpPr>
          <p:spPr>
            <a:xfrm rot="9888766">
              <a:off x="524474" y="904911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Oval 299"/>
            <p:cNvSpPr>
              <a:spLocks noChangeAspect="1"/>
            </p:cNvSpPr>
            <p:nvPr userDrawn="1"/>
          </p:nvSpPr>
          <p:spPr>
            <a:xfrm rot="9888766">
              <a:off x="886945" y="79090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/>
            <p:cNvCxnSpPr>
              <a:stCxn id="300" idx="2"/>
              <a:endCxn id="279" idx="7"/>
            </p:cNvCxnSpPr>
            <p:nvPr userDrawn="1"/>
          </p:nvCxnSpPr>
          <p:spPr>
            <a:xfrm rot="9888766" flipH="1">
              <a:off x="913165" y="609190"/>
              <a:ext cx="339955" cy="159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>
              <a:stCxn id="280" idx="4"/>
              <a:endCxn id="281" idx="1"/>
            </p:cNvCxnSpPr>
            <p:nvPr userDrawn="1"/>
          </p:nvCxnSpPr>
          <p:spPr>
            <a:xfrm flipH="1" flipV="1">
              <a:off x="1581021" y="-32362"/>
              <a:ext cx="149639" cy="4639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3" name="Oval 302"/>
            <p:cNvSpPr>
              <a:spLocks noChangeAspect="1"/>
            </p:cNvSpPr>
            <p:nvPr userDrawn="1"/>
          </p:nvSpPr>
          <p:spPr>
            <a:xfrm rot="9888766">
              <a:off x="2146358" y="39530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4" name="Straight Connector 303"/>
            <p:cNvCxnSpPr>
              <a:stCxn id="303" idx="3"/>
            </p:cNvCxnSpPr>
            <p:nvPr userDrawn="1"/>
          </p:nvCxnSpPr>
          <p:spPr>
            <a:xfrm rot="9888766" flipH="1">
              <a:off x="2174347" y="-50442"/>
              <a:ext cx="62078" cy="869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>
              <a:stCxn id="303" idx="1"/>
              <a:endCxn id="313" idx="2"/>
            </p:cNvCxnSpPr>
            <p:nvPr userDrawn="1"/>
          </p:nvCxnSpPr>
          <p:spPr>
            <a:xfrm>
              <a:off x="2196830" y="79990"/>
              <a:ext cx="166170" cy="197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>
              <a:stCxn id="313" idx="3"/>
              <a:endCxn id="280" idx="2"/>
            </p:cNvCxnSpPr>
            <p:nvPr userDrawn="1"/>
          </p:nvCxnSpPr>
          <p:spPr>
            <a:xfrm flipH="1">
              <a:off x="1780400" y="299945"/>
              <a:ext cx="577138" cy="160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stCxn id="278" idx="7"/>
              <a:endCxn id="286" idx="2"/>
            </p:cNvCxnSpPr>
            <p:nvPr userDrawn="1"/>
          </p:nvCxnSpPr>
          <p:spPr>
            <a:xfrm flipH="1">
              <a:off x="427446" y="1295429"/>
              <a:ext cx="825885" cy="2208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>
              <a:stCxn id="280" idx="1"/>
              <a:endCxn id="310" idx="4"/>
            </p:cNvCxnSpPr>
            <p:nvPr/>
          </p:nvCxnSpPr>
          <p:spPr>
            <a:xfrm>
              <a:off x="1776451" y="490900"/>
              <a:ext cx="440756" cy="281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Oval 309"/>
            <p:cNvSpPr/>
            <p:nvPr/>
          </p:nvSpPr>
          <p:spPr>
            <a:xfrm rot="8852236">
              <a:off x="2203401" y="768190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1" name="Straight Connector 310"/>
            <p:cNvCxnSpPr>
              <a:stCxn id="310" idx="6"/>
              <a:endCxn id="278" idx="1"/>
            </p:cNvCxnSpPr>
            <p:nvPr/>
          </p:nvCxnSpPr>
          <p:spPr>
            <a:xfrm flipH="1">
              <a:off x="1301700" y="813990"/>
              <a:ext cx="906358" cy="450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>
              <a:stCxn id="313" idx="4"/>
              <a:endCxn id="310" idx="2"/>
            </p:cNvCxnSpPr>
            <p:nvPr/>
          </p:nvCxnSpPr>
          <p:spPr>
            <a:xfrm flipH="1">
              <a:off x="2258351" y="319468"/>
              <a:ext cx="110986" cy="462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3" name="Oval 312"/>
            <p:cNvSpPr/>
            <p:nvPr userDrawn="1"/>
          </p:nvSpPr>
          <p:spPr>
            <a:xfrm rot="2181221">
              <a:off x="2357200" y="26566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1" name="Straight Connector 330"/>
            <p:cNvCxnSpPr>
              <a:endCxn id="283" idx="4"/>
            </p:cNvCxnSpPr>
            <p:nvPr userDrawn="1"/>
          </p:nvCxnSpPr>
          <p:spPr>
            <a:xfrm>
              <a:off x="61339" y="-8698"/>
              <a:ext cx="243225" cy="344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Oval 345"/>
            <p:cNvSpPr/>
            <p:nvPr userDrawn="1"/>
          </p:nvSpPr>
          <p:spPr>
            <a:xfrm rot="8852236">
              <a:off x="2545972" y="-969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8" name="Straight Connector 347"/>
            <p:cNvCxnSpPr>
              <a:stCxn id="346" idx="7"/>
              <a:endCxn id="313" idx="0"/>
            </p:cNvCxnSpPr>
            <p:nvPr userDrawn="1"/>
          </p:nvCxnSpPr>
          <p:spPr>
            <a:xfrm flipH="1">
              <a:off x="2404670" y="57928"/>
              <a:ext cx="164636" cy="2135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>
              <a:stCxn id="346" idx="5"/>
              <a:endCxn id="303" idx="1"/>
            </p:cNvCxnSpPr>
            <p:nvPr userDrawn="1"/>
          </p:nvCxnSpPr>
          <p:spPr>
            <a:xfrm flipH="1">
              <a:off x="2196830" y="22365"/>
              <a:ext cx="349852" cy="576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2" name="Group 451"/>
          <p:cNvGrpSpPr/>
          <p:nvPr userDrawn="1"/>
        </p:nvGrpSpPr>
        <p:grpSpPr>
          <a:xfrm flipH="1">
            <a:off x="9573659" y="-68234"/>
            <a:ext cx="2634356" cy="1640244"/>
            <a:chOff x="123623" y="79578"/>
            <a:chExt cx="2634356" cy="1640244"/>
          </a:xfrm>
        </p:grpSpPr>
        <p:cxnSp>
          <p:nvCxnSpPr>
            <p:cNvPr id="390" name="Straight Connector 389"/>
            <p:cNvCxnSpPr>
              <a:stCxn id="425" idx="7"/>
              <a:endCxn id="423" idx="2"/>
            </p:cNvCxnSpPr>
            <p:nvPr userDrawn="1"/>
          </p:nvCxnSpPr>
          <p:spPr>
            <a:xfrm rot="9888766" flipV="1">
              <a:off x="1360767" y="726676"/>
              <a:ext cx="600723" cy="5914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>
              <a:stCxn id="423" idx="4"/>
              <a:endCxn id="435" idx="1"/>
            </p:cNvCxnSpPr>
            <p:nvPr userDrawn="1"/>
          </p:nvCxnSpPr>
          <p:spPr>
            <a:xfrm rot="9888766">
              <a:off x="1146231" y="950894"/>
              <a:ext cx="190127" cy="4560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stCxn id="428" idx="2"/>
              <a:endCxn id="433" idx="6"/>
            </p:cNvCxnSpPr>
            <p:nvPr userDrawn="1"/>
          </p:nvCxnSpPr>
          <p:spPr>
            <a:xfrm>
              <a:off x="509383" y="518634"/>
              <a:ext cx="472728" cy="197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stCxn id="435" idx="5"/>
              <a:endCxn id="428" idx="1"/>
            </p:cNvCxnSpPr>
            <p:nvPr userDrawn="1"/>
          </p:nvCxnSpPr>
          <p:spPr>
            <a:xfrm flipH="1" flipV="1">
              <a:off x="505222" y="551064"/>
              <a:ext cx="537699" cy="405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>
              <a:stCxn id="423" idx="5"/>
              <a:endCxn id="434" idx="1"/>
            </p:cNvCxnSpPr>
            <p:nvPr userDrawn="1"/>
          </p:nvCxnSpPr>
          <p:spPr>
            <a:xfrm rot="9888766">
              <a:off x="778173" y="1018210"/>
              <a:ext cx="545961" cy="460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/>
            <p:cNvCxnSpPr>
              <a:stCxn id="428" idx="0"/>
              <a:endCxn id="434" idx="4"/>
            </p:cNvCxnSpPr>
            <p:nvPr userDrawn="1"/>
          </p:nvCxnSpPr>
          <p:spPr>
            <a:xfrm>
              <a:off x="479346" y="571053"/>
              <a:ext cx="217472" cy="4872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/>
            <p:cNvCxnSpPr>
              <a:stCxn id="435" idx="3"/>
              <a:endCxn id="433" idx="0"/>
            </p:cNvCxnSpPr>
            <p:nvPr userDrawn="1"/>
          </p:nvCxnSpPr>
          <p:spPr>
            <a:xfrm rot="9888766" flipH="1">
              <a:off x="1052457" y="741744"/>
              <a:ext cx="6741" cy="2078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/>
            <p:cNvCxnSpPr>
              <a:stCxn id="423" idx="6"/>
              <a:endCxn id="432" idx="2"/>
            </p:cNvCxnSpPr>
            <p:nvPr userDrawn="1"/>
          </p:nvCxnSpPr>
          <p:spPr>
            <a:xfrm flipH="1" flipV="1">
              <a:off x="847363" y="1366021"/>
              <a:ext cx="532965" cy="639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/>
            <p:cNvCxnSpPr>
              <a:stCxn id="428" idx="7"/>
              <a:endCxn id="430" idx="3"/>
            </p:cNvCxnSpPr>
            <p:nvPr userDrawn="1"/>
          </p:nvCxnSpPr>
          <p:spPr>
            <a:xfrm flipH="1">
              <a:off x="351971" y="566892"/>
              <a:ext cx="94946" cy="7143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>
              <a:stCxn id="435" idx="6"/>
              <a:endCxn id="434" idx="2"/>
            </p:cNvCxnSpPr>
            <p:nvPr userDrawn="1"/>
          </p:nvCxnSpPr>
          <p:spPr>
            <a:xfrm rot="9888766" flipV="1">
              <a:off x="722319" y="1019796"/>
              <a:ext cx="325630" cy="150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/>
            <p:cNvCxnSpPr>
              <a:stCxn id="427" idx="0"/>
              <a:endCxn id="433" idx="4"/>
            </p:cNvCxnSpPr>
            <p:nvPr userDrawn="1"/>
          </p:nvCxnSpPr>
          <p:spPr>
            <a:xfrm>
              <a:off x="961665" y="239203"/>
              <a:ext cx="48947" cy="427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/>
            <p:cNvCxnSpPr>
              <a:stCxn id="434" idx="6"/>
              <a:endCxn id="430" idx="2"/>
            </p:cNvCxnSpPr>
            <p:nvPr userDrawn="1"/>
          </p:nvCxnSpPr>
          <p:spPr>
            <a:xfrm rot="9888766" flipV="1">
              <a:off x="348212" y="1135356"/>
              <a:ext cx="352331" cy="1265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>
              <a:stCxn id="429" idx="0"/>
              <a:endCxn id="430" idx="4"/>
            </p:cNvCxnSpPr>
            <p:nvPr userDrawn="1"/>
          </p:nvCxnSpPr>
          <p:spPr>
            <a:xfrm>
              <a:off x="171475" y="885570"/>
              <a:ext cx="149723" cy="3917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>
              <a:stCxn id="432" idx="1"/>
              <a:endCxn id="430" idx="5"/>
            </p:cNvCxnSpPr>
            <p:nvPr userDrawn="1"/>
          </p:nvCxnSpPr>
          <p:spPr>
            <a:xfrm flipH="1" flipV="1">
              <a:off x="296646" y="1296287"/>
              <a:ext cx="548085" cy="90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/>
            <p:cNvCxnSpPr>
              <a:stCxn id="432" idx="7"/>
              <a:endCxn id="431" idx="3"/>
            </p:cNvCxnSpPr>
            <p:nvPr userDrawn="1"/>
          </p:nvCxnSpPr>
          <p:spPr>
            <a:xfrm flipH="1">
              <a:off x="560879" y="1396549"/>
              <a:ext cx="246968" cy="247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>
              <a:stCxn id="431" idx="5"/>
              <a:endCxn id="430" idx="1"/>
            </p:cNvCxnSpPr>
            <p:nvPr userDrawn="1"/>
          </p:nvCxnSpPr>
          <p:spPr>
            <a:xfrm flipH="1" flipV="1">
              <a:off x="366989" y="1336594"/>
              <a:ext cx="138565" cy="3225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>
              <a:stCxn id="431" idx="6"/>
            </p:cNvCxnSpPr>
            <p:nvPr userDrawn="1"/>
          </p:nvCxnSpPr>
          <p:spPr>
            <a:xfrm flipH="1" flipV="1">
              <a:off x="130833" y="1636034"/>
              <a:ext cx="370772" cy="538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>
              <a:stCxn id="424" idx="0"/>
              <a:endCxn id="423" idx="3"/>
            </p:cNvCxnSpPr>
            <p:nvPr userDrawn="1"/>
          </p:nvCxnSpPr>
          <p:spPr>
            <a:xfrm rot="9888766" flipV="1">
              <a:off x="1338671" y="733666"/>
              <a:ext cx="157054" cy="6253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/>
            <p:cNvCxnSpPr>
              <a:stCxn id="433" idx="2"/>
              <a:endCxn id="424" idx="6"/>
            </p:cNvCxnSpPr>
            <p:nvPr userDrawn="1"/>
          </p:nvCxnSpPr>
          <p:spPr>
            <a:xfrm rot="9888766" flipH="1" flipV="1">
              <a:off x="1065460" y="655664"/>
              <a:ext cx="288080" cy="7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/>
            <p:cNvCxnSpPr>
              <a:stCxn id="427" idx="1"/>
              <a:endCxn id="424" idx="5"/>
            </p:cNvCxnSpPr>
            <p:nvPr userDrawn="1"/>
          </p:nvCxnSpPr>
          <p:spPr>
            <a:xfrm>
              <a:off x="986217" y="220236"/>
              <a:ext cx="376592" cy="4413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/>
            <p:cNvCxnSpPr>
              <a:stCxn id="426" idx="7"/>
              <a:endCxn id="424" idx="3"/>
            </p:cNvCxnSpPr>
            <p:nvPr userDrawn="1"/>
          </p:nvCxnSpPr>
          <p:spPr>
            <a:xfrm flipH="1">
              <a:off x="1421114" y="130050"/>
              <a:ext cx="275423" cy="515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>
              <a:stCxn id="425" idx="6"/>
              <a:endCxn id="424" idx="2"/>
            </p:cNvCxnSpPr>
            <p:nvPr userDrawn="1"/>
          </p:nvCxnSpPr>
          <p:spPr>
            <a:xfrm rot="9888766">
              <a:off x="1443367" y="616777"/>
              <a:ext cx="408926" cy="718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>
              <a:stCxn id="438" idx="7"/>
              <a:endCxn id="425" idx="3"/>
            </p:cNvCxnSpPr>
            <p:nvPr userDrawn="1"/>
          </p:nvCxnSpPr>
          <p:spPr>
            <a:xfrm flipH="1">
              <a:off x="1913833" y="242402"/>
              <a:ext cx="398513" cy="345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/>
            <p:cNvCxnSpPr>
              <a:stCxn id="438" idx="6"/>
              <a:endCxn id="426" idx="2"/>
            </p:cNvCxnSpPr>
            <p:nvPr userDrawn="1"/>
          </p:nvCxnSpPr>
          <p:spPr>
            <a:xfrm flipH="1" flipV="1">
              <a:off x="1736053" y="99522"/>
              <a:ext cx="563649" cy="126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/>
            <p:cNvCxnSpPr>
              <a:stCxn id="438" idx="4"/>
            </p:cNvCxnSpPr>
            <p:nvPr userDrawn="1"/>
          </p:nvCxnSpPr>
          <p:spPr>
            <a:xfrm flipH="1" flipV="1">
              <a:off x="2274426" y="143290"/>
              <a:ext cx="44276" cy="495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/>
            <p:cNvCxnSpPr>
              <a:stCxn id="426" idx="6"/>
              <a:endCxn id="427" idx="2"/>
            </p:cNvCxnSpPr>
            <p:nvPr userDrawn="1"/>
          </p:nvCxnSpPr>
          <p:spPr>
            <a:xfrm flipH="1">
              <a:off x="990166" y="113682"/>
              <a:ext cx="693727" cy="75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>
              <a:stCxn id="427" idx="6"/>
              <a:endCxn id="428" idx="3"/>
            </p:cNvCxnSpPr>
            <p:nvPr userDrawn="1"/>
          </p:nvCxnSpPr>
          <p:spPr>
            <a:xfrm flipH="1">
              <a:off x="489394" y="210702"/>
              <a:ext cx="422531" cy="2820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>
              <a:stCxn id="429" idx="2"/>
              <a:endCxn id="428" idx="6"/>
            </p:cNvCxnSpPr>
            <p:nvPr userDrawn="1"/>
          </p:nvCxnSpPr>
          <p:spPr>
            <a:xfrm flipV="1">
              <a:off x="190475" y="541016"/>
              <a:ext cx="236453" cy="311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/>
            <p:cNvCxnSpPr>
              <a:endCxn id="428" idx="5"/>
            </p:cNvCxnSpPr>
            <p:nvPr userDrawn="1"/>
          </p:nvCxnSpPr>
          <p:spPr>
            <a:xfrm>
              <a:off x="146310" y="434327"/>
              <a:ext cx="284779" cy="742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/>
            <p:cNvCxnSpPr>
              <a:endCxn id="428" idx="3"/>
            </p:cNvCxnSpPr>
            <p:nvPr userDrawn="1"/>
          </p:nvCxnSpPr>
          <p:spPr>
            <a:xfrm flipH="1">
              <a:off x="489394" y="129056"/>
              <a:ext cx="68920" cy="3637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>
              <a:stCxn id="432" idx="4"/>
              <a:endCxn id="434" idx="0"/>
            </p:cNvCxnSpPr>
            <p:nvPr userDrawn="1"/>
          </p:nvCxnSpPr>
          <p:spPr>
            <a:xfrm flipH="1" flipV="1">
              <a:off x="710978" y="1110415"/>
              <a:ext cx="103225" cy="236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/>
            <p:cNvCxnSpPr>
              <a:endCxn id="430" idx="6"/>
            </p:cNvCxnSpPr>
            <p:nvPr userDrawn="1"/>
          </p:nvCxnSpPr>
          <p:spPr>
            <a:xfrm>
              <a:off x="135460" y="1298559"/>
              <a:ext cx="157237" cy="285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/>
            <p:cNvCxnSpPr>
              <a:stCxn id="430" idx="7"/>
            </p:cNvCxnSpPr>
            <p:nvPr userDrawn="1"/>
          </p:nvCxnSpPr>
          <p:spPr>
            <a:xfrm flipH="1">
              <a:off x="123623" y="1351612"/>
              <a:ext cx="188041" cy="212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3" name="Oval 422"/>
            <p:cNvSpPr/>
            <p:nvPr userDrawn="1"/>
          </p:nvSpPr>
          <p:spPr>
            <a:xfrm rot="8852236">
              <a:off x="1373994" y="1367723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/>
            <p:cNvSpPr/>
            <p:nvPr userDrawn="1"/>
          </p:nvSpPr>
          <p:spPr>
            <a:xfrm rot="9888766">
              <a:off x="1357156" y="640067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/>
            <p:cNvSpPr/>
            <p:nvPr userDrawn="1"/>
          </p:nvSpPr>
          <p:spPr>
            <a:xfrm rot="9888766">
              <a:off x="1853143" y="582610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/>
            <p:cNvSpPr>
              <a:spLocks noChangeAspect="1"/>
            </p:cNvSpPr>
            <p:nvPr userDrawn="1"/>
          </p:nvSpPr>
          <p:spPr>
            <a:xfrm rot="9888766">
              <a:off x="1682949" y="79578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/>
            <p:cNvSpPr>
              <a:spLocks noChangeAspect="1"/>
            </p:cNvSpPr>
            <p:nvPr userDrawn="1"/>
          </p:nvSpPr>
          <p:spPr>
            <a:xfrm rot="9888766">
              <a:off x="910509" y="159546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/>
            <p:cNvSpPr/>
            <p:nvPr userDrawn="1"/>
          </p:nvSpPr>
          <p:spPr>
            <a:xfrm rot="9888766">
              <a:off x="425436" y="487106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/>
            <p:cNvSpPr>
              <a:spLocks noChangeAspect="1"/>
            </p:cNvSpPr>
            <p:nvPr userDrawn="1"/>
          </p:nvSpPr>
          <p:spPr>
            <a:xfrm rot="9888766">
              <a:off x="137371" y="832466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/>
            <p:cNvSpPr/>
            <p:nvPr userDrawn="1"/>
          </p:nvSpPr>
          <p:spPr>
            <a:xfrm rot="9888766">
              <a:off x="291281" y="127590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/>
            <p:cNvSpPr/>
            <p:nvPr userDrawn="1"/>
          </p:nvSpPr>
          <p:spPr>
            <a:xfrm rot="9888766">
              <a:off x="500189" y="1638749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/>
            <p:cNvSpPr>
              <a:spLocks noChangeAspect="1"/>
            </p:cNvSpPr>
            <p:nvPr userDrawn="1"/>
          </p:nvSpPr>
          <p:spPr>
            <a:xfrm rot="9888766">
              <a:off x="794259" y="1346077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/>
            <p:cNvSpPr>
              <a:spLocks noChangeAspect="1"/>
            </p:cNvSpPr>
            <p:nvPr userDrawn="1"/>
          </p:nvSpPr>
          <p:spPr>
            <a:xfrm rot="9888766">
              <a:off x="980695" y="66483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/>
            <p:cNvSpPr>
              <a:spLocks noChangeAspect="1"/>
            </p:cNvSpPr>
            <p:nvPr userDrawn="1"/>
          </p:nvSpPr>
          <p:spPr>
            <a:xfrm rot="9888766">
              <a:off x="676874" y="1057311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/>
            <p:cNvSpPr>
              <a:spLocks noChangeAspect="1"/>
            </p:cNvSpPr>
            <p:nvPr userDrawn="1"/>
          </p:nvSpPr>
          <p:spPr>
            <a:xfrm rot="9888766">
              <a:off x="1039345" y="94330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6" name="Straight Connector 435"/>
            <p:cNvCxnSpPr>
              <a:stCxn id="435" idx="2"/>
              <a:endCxn id="424" idx="7"/>
            </p:cNvCxnSpPr>
            <p:nvPr userDrawn="1"/>
          </p:nvCxnSpPr>
          <p:spPr>
            <a:xfrm rot="9888766" flipH="1">
              <a:off x="1065565" y="761590"/>
              <a:ext cx="339955" cy="159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/>
            <p:cNvCxnSpPr>
              <a:stCxn id="425" idx="4"/>
              <a:endCxn id="426" idx="1"/>
            </p:cNvCxnSpPr>
            <p:nvPr userDrawn="1"/>
          </p:nvCxnSpPr>
          <p:spPr>
            <a:xfrm flipH="1" flipV="1">
              <a:off x="1733421" y="120038"/>
              <a:ext cx="149639" cy="4639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8" name="Oval 437"/>
            <p:cNvSpPr>
              <a:spLocks noChangeAspect="1"/>
            </p:cNvSpPr>
            <p:nvPr userDrawn="1"/>
          </p:nvSpPr>
          <p:spPr>
            <a:xfrm rot="9888766">
              <a:off x="2298758" y="191930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9" name="Straight Connector 438"/>
            <p:cNvCxnSpPr>
              <a:stCxn id="438" idx="3"/>
            </p:cNvCxnSpPr>
            <p:nvPr userDrawn="1"/>
          </p:nvCxnSpPr>
          <p:spPr>
            <a:xfrm rot="9888766" flipH="1">
              <a:off x="2326747" y="101958"/>
              <a:ext cx="62078" cy="869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>
              <a:stCxn id="438" idx="1"/>
              <a:endCxn id="447" idx="2"/>
            </p:cNvCxnSpPr>
            <p:nvPr userDrawn="1"/>
          </p:nvCxnSpPr>
          <p:spPr>
            <a:xfrm>
              <a:off x="2349230" y="232390"/>
              <a:ext cx="166170" cy="197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/>
            <p:cNvCxnSpPr>
              <a:stCxn id="447" idx="3"/>
              <a:endCxn id="425" idx="2"/>
            </p:cNvCxnSpPr>
            <p:nvPr userDrawn="1"/>
          </p:nvCxnSpPr>
          <p:spPr>
            <a:xfrm flipH="1">
              <a:off x="1932800" y="452345"/>
              <a:ext cx="577138" cy="160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Connector 441"/>
            <p:cNvCxnSpPr>
              <a:stCxn id="423" idx="7"/>
              <a:endCxn id="431" idx="2"/>
            </p:cNvCxnSpPr>
            <p:nvPr userDrawn="1"/>
          </p:nvCxnSpPr>
          <p:spPr>
            <a:xfrm flipH="1">
              <a:off x="579846" y="1447829"/>
              <a:ext cx="825885" cy="2208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Connector 442"/>
            <p:cNvCxnSpPr>
              <a:stCxn id="425" idx="1"/>
              <a:endCxn id="444" idx="4"/>
            </p:cNvCxnSpPr>
            <p:nvPr userDrawn="1"/>
          </p:nvCxnSpPr>
          <p:spPr>
            <a:xfrm>
              <a:off x="1928851" y="643300"/>
              <a:ext cx="440756" cy="281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4" name="Oval 443"/>
            <p:cNvSpPr/>
            <p:nvPr userDrawn="1"/>
          </p:nvSpPr>
          <p:spPr>
            <a:xfrm rot="8852236">
              <a:off x="2355801" y="920590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5" name="Straight Connector 444"/>
            <p:cNvCxnSpPr>
              <a:stCxn id="444" idx="6"/>
              <a:endCxn id="423" idx="1"/>
            </p:cNvCxnSpPr>
            <p:nvPr userDrawn="1"/>
          </p:nvCxnSpPr>
          <p:spPr>
            <a:xfrm flipH="1">
              <a:off x="1454100" y="966390"/>
              <a:ext cx="906358" cy="450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>
              <a:stCxn id="447" idx="4"/>
              <a:endCxn id="444" idx="2"/>
            </p:cNvCxnSpPr>
            <p:nvPr userDrawn="1"/>
          </p:nvCxnSpPr>
          <p:spPr>
            <a:xfrm flipH="1">
              <a:off x="2410751" y="471868"/>
              <a:ext cx="110986" cy="462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7" name="Oval 446"/>
            <p:cNvSpPr/>
            <p:nvPr userDrawn="1"/>
          </p:nvSpPr>
          <p:spPr>
            <a:xfrm rot="2181221">
              <a:off x="2509600" y="41806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8" name="Straight Connector 447"/>
            <p:cNvCxnSpPr>
              <a:endCxn id="428" idx="4"/>
            </p:cNvCxnSpPr>
            <p:nvPr userDrawn="1"/>
          </p:nvCxnSpPr>
          <p:spPr>
            <a:xfrm>
              <a:off x="213739" y="143702"/>
              <a:ext cx="243225" cy="344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9" name="Oval 448"/>
            <p:cNvSpPr/>
            <p:nvPr userDrawn="1"/>
          </p:nvSpPr>
          <p:spPr>
            <a:xfrm rot="8852236">
              <a:off x="2698372" y="15143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0" name="Straight Connector 449"/>
            <p:cNvCxnSpPr>
              <a:stCxn id="449" idx="7"/>
              <a:endCxn id="447" idx="0"/>
            </p:cNvCxnSpPr>
            <p:nvPr userDrawn="1"/>
          </p:nvCxnSpPr>
          <p:spPr>
            <a:xfrm flipH="1">
              <a:off x="2557070" y="210328"/>
              <a:ext cx="164636" cy="2135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/>
            <p:cNvCxnSpPr>
              <a:stCxn id="449" idx="5"/>
              <a:endCxn id="438" idx="1"/>
            </p:cNvCxnSpPr>
            <p:nvPr userDrawn="1"/>
          </p:nvCxnSpPr>
          <p:spPr>
            <a:xfrm flipH="1">
              <a:off x="2349230" y="174765"/>
              <a:ext cx="349852" cy="576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3" name="Straight Connector 2"/>
            <p:cNvCxnSpPr>
              <a:stCxn id="66" idx="7"/>
              <a:endCxn id="64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>
              <a:stCxn id="64" idx="4"/>
              <a:endCxn id="83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>
              <a:stCxn id="69" idx="2"/>
              <a:endCxn id="81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>
              <a:stCxn id="83" idx="5"/>
              <a:endCxn id="69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64" idx="5"/>
              <a:endCxn id="82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69" idx="0"/>
              <a:endCxn id="82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83" idx="3"/>
              <a:endCxn id="81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189" idx="7"/>
              <a:endCxn id="71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69" idx="7"/>
              <a:endCxn id="71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68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83" idx="6"/>
              <a:endCxn id="82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68" idx="0"/>
              <a:endCxn id="81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82" idx="6"/>
              <a:endCxn id="71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70" idx="0"/>
              <a:endCxn id="71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3" idx="1"/>
              <a:endCxn id="71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3" idx="0"/>
              <a:endCxn id="72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2" idx="2"/>
              <a:endCxn id="71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72" idx="7"/>
              <a:endCxn id="212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2" idx="6"/>
              <a:endCxn id="79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79" idx="7"/>
              <a:endCxn id="80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65" idx="0"/>
              <a:endCxn id="64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81" idx="2"/>
              <a:endCxn id="65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68" idx="1"/>
              <a:endCxn id="65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67" idx="7"/>
              <a:endCxn id="65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66" idx="6"/>
              <a:endCxn id="65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86" idx="7"/>
              <a:endCxn id="66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86" idx="6"/>
              <a:endCxn id="67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86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67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67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68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67" idx="6"/>
              <a:endCxn id="68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68" idx="6"/>
              <a:endCxn id="69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70" idx="2"/>
              <a:endCxn id="69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91" idx="0"/>
              <a:endCxn id="69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69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91" idx="2"/>
              <a:endCxn id="70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73" idx="2"/>
              <a:endCxn id="70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73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74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74" idx="2"/>
              <a:endCxn id="73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79" idx="4"/>
              <a:endCxn id="74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78" idx="3"/>
              <a:endCxn id="74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78" idx="2"/>
              <a:endCxn id="79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78" idx="1"/>
              <a:endCxn id="80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76" idx="1"/>
              <a:endCxn id="80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76" idx="0"/>
              <a:endCxn id="77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148" idx="7"/>
              <a:endCxn id="213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endCxn id="75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148" idx="0"/>
              <a:endCxn id="212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160" idx="0"/>
              <a:endCxn id="211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160" idx="1"/>
              <a:endCxn id="77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77" idx="2"/>
              <a:endCxn id="80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76" idx="2"/>
              <a:endCxn id="78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75" idx="1"/>
              <a:endCxn id="78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75" idx="3"/>
              <a:endCxn id="92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8" idx="4"/>
              <a:endCxn id="92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74" idx="5"/>
              <a:endCxn id="92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75" idx="7"/>
              <a:endCxn id="76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73" idx="7"/>
              <a:endCxn id="79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endCxn id="75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/>
            <p:cNvCxnSpPr>
              <a:stCxn id="83" idx="2"/>
              <a:endCxn id="65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66" idx="4"/>
              <a:endCxn id="67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/>
            <p:cNvCxnSpPr>
              <a:stCxn id="86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86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86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endCxn id="66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hord 90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hord 91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/>
            <p:cNvCxnSpPr>
              <a:stCxn id="91" idx="1"/>
              <a:endCxn id="73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endCxn id="145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endCxn id="160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145" idx="0"/>
              <a:endCxn id="160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211" idx="2"/>
              <a:endCxn id="147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145" idx="7"/>
              <a:endCxn id="147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endCxn id="160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160" idx="6"/>
              <a:endCxn id="147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146" idx="0"/>
              <a:endCxn id="147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149" idx="1"/>
              <a:endCxn id="147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149" idx="0"/>
              <a:endCxn id="148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148" idx="2"/>
              <a:endCxn id="147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148" idx="7"/>
              <a:endCxn id="156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148" idx="6"/>
              <a:endCxn id="155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55" idx="7"/>
              <a:endCxn id="156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212" idx="1"/>
              <a:endCxn id="147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endCxn id="145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146" idx="2"/>
              <a:endCxn id="145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61" idx="0"/>
              <a:endCxn id="145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endCxn id="145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161" idx="2"/>
              <a:endCxn id="146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49" idx="2"/>
              <a:endCxn id="146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49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50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50" idx="2"/>
              <a:endCxn id="149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55" idx="4"/>
              <a:endCxn id="150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54" idx="3"/>
              <a:endCxn id="150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54" idx="2"/>
              <a:endCxn id="155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54" idx="1"/>
              <a:endCxn id="156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52" idx="1"/>
              <a:endCxn id="156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52" idx="0"/>
              <a:endCxn id="153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58" idx="0"/>
              <a:endCxn id="157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86" idx="7"/>
              <a:endCxn id="157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endCxn id="158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85" idx="5"/>
              <a:endCxn id="159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endCxn id="159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59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59" idx="3"/>
              <a:endCxn id="151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59" idx="1"/>
              <a:endCxn id="152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58" idx="2"/>
              <a:endCxn id="152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57" idx="3"/>
              <a:endCxn id="152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57" idx="2"/>
              <a:endCxn id="153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53" idx="1"/>
              <a:endCxn id="156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52" idx="2"/>
              <a:endCxn id="154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51" idx="1"/>
              <a:endCxn id="154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51" idx="3"/>
              <a:endCxn id="162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54" idx="4"/>
              <a:endCxn id="162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50" idx="5"/>
              <a:endCxn id="162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51" idx="7"/>
              <a:endCxn id="152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49" idx="7"/>
              <a:endCxn id="155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endCxn id="151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59" idx="7"/>
              <a:endCxn id="158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hord 160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/>
            <p:cNvCxnSpPr>
              <a:stCxn id="161" idx="1"/>
              <a:endCxn id="149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183" idx="6"/>
              <a:endCxn id="157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80" idx="4"/>
              <a:endCxn id="186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86" idx="4"/>
              <a:endCxn id="185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84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84" idx="0"/>
              <a:endCxn id="185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94" idx="1"/>
              <a:endCxn id="180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85" idx="2"/>
              <a:endCxn id="194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84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57" idx="1"/>
              <a:endCxn id="64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82" idx="6"/>
              <a:endCxn id="181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0" idx="7"/>
              <a:endCxn id="182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80" idx="5"/>
              <a:endCxn id="183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81" idx="3"/>
              <a:endCxn id="183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83" idx="4"/>
              <a:endCxn id="186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159" idx="2"/>
              <a:endCxn id="184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endCxn id="184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/>
            <p:cNvCxnSpPr>
              <a:stCxn id="186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>
              <a:stCxn id="182" idx="4"/>
              <a:endCxn id="183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/>
            <p:cNvCxnSpPr>
              <a:stCxn id="189" idx="3"/>
              <a:endCxn id="153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>
              <a:stCxn id="189" idx="2"/>
              <a:endCxn id="64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>
              <a:stCxn id="182" idx="7"/>
              <a:endCxn id="66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>
              <a:endCxn id="182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Chord 193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/>
            <p:cNvCxnSpPr>
              <a:stCxn id="185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>
              <a:stCxn id="181" idx="6"/>
              <a:endCxn id="64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>
              <a:stCxn id="181" idx="5"/>
              <a:endCxn id="157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>
              <a:stCxn id="66" idx="0"/>
              <a:endCxn id="181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>
              <a:stCxn id="186" idx="5"/>
              <a:endCxn id="158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>
              <a:stCxn id="153" idx="7"/>
              <a:endCxn id="64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82" idx="7"/>
              <a:endCxn id="189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>
              <a:stCxn id="156" idx="7"/>
              <a:endCxn id="71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stCxn id="156" idx="6"/>
              <a:endCxn id="189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72" idx="0"/>
              <a:endCxn id="156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212" idx="0"/>
              <a:endCxn id="211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>
              <a:stCxn id="80" idx="0"/>
              <a:endCxn id="211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79" idx="0"/>
              <a:endCxn id="212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156" idx="1"/>
              <a:endCxn id="213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72" idx="0"/>
              <a:endCxn id="213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213" idx="7"/>
              <a:endCxn id="212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4" name="Straight Connector 213"/>
            <p:cNvCxnSpPr>
              <a:stCxn id="77" idx="0"/>
              <a:endCxn id="211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>
              <a:endCxn id="77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roup 216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218" name="Straight Connector 217"/>
            <p:cNvCxnSpPr>
              <a:stCxn id="281" idx="7"/>
              <a:endCxn id="279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79" idx="4"/>
              <a:endCxn id="29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84" idx="2"/>
              <a:endCxn id="29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298" idx="5"/>
              <a:endCxn id="284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>
              <a:stCxn id="279" idx="5"/>
              <a:endCxn id="29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>
              <a:stCxn id="284" idx="0"/>
              <a:endCxn id="29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stCxn id="298" idx="3"/>
              <a:endCxn id="29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stCxn id="404" idx="7"/>
              <a:endCxn id="286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>
              <a:stCxn id="284" idx="7"/>
              <a:endCxn id="286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>
              <a:stCxn id="283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>
              <a:stCxn id="298" idx="6"/>
              <a:endCxn id="29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>
              <a:stCxn id="283" idx="0"/>
              <a:endCxn id="29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>
              <a:stCxn id="297" idx="6"/>
              <a:endCxn id="286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>
              <a:stCxn id="285" idx="0"/>
              <a:endCxn id="286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>
              <a:stCxn id="288" idx="1"/>
              <a:endCxn id="286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stCxn id="288" idx="0"/>
              <a:endCxn id="287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>
              <a:stCxn id="287" idx="2"/>
              <a:endCxn id="286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>
              <a:stCxn id="287" idx="7"/>
              <a:endCxn id="42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>
              <a:stCxn id="287" idx="6"/>
              <a:endCxn id="294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>
              <a:stCxn id="294" idx="7"/>
              <a:endCxn id="295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>
              <a:stCxn id="280" idx="0"/>
              <a:endCxn id="279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>
              <a:stCxn id="296" idx="2"/>
              <a:endCxn id="280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stCxn id="283" idx="1"/>
              <a:endCxn id="280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>
              <a:stCxn id="282" idx="7"/>
              <a:endCxn id="280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>
              <a:stCxn id="281" idx="6"/>
              <a:endCxn id="280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>
              <a:stCxn id="301" idx="7"/>
              <a:endCxn id="281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>
              <a:stCxn id="301" idx="6"/>
              <a:endCxn id="282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>
              <a:stCxn id="30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>
              <a:stCxn id="282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>
              <a:stCxn id="282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>
              <a:stCxn id="283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>
              <a:stCxn id="282" idx="6"/>
              <a:endCxn id="283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>
              <a:stCxn id="283" idx="6"/>
              <a:endCxn id="284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>
              <a:stCxn id="285" idx="2"/>
              <a:endCxn id="284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>
              <a:stCxn id="306" idx="0"/>
              <a:endCxn id="284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>
              <a:endCxn id="284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>
              <a:stCxn id="306" idx="2"/>
              <a:endCxn id="285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>
              <a:stCxn id="288" idx="2"/>
              <a:endCxn id="285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>
              <a:stCxn id="288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>
              <a:stCxn id="289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>
              <a:stCxn id="289" idx="2"/>
              <a:endCxn id="288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>
              <a:stCxn id="294" idx="4"/>
              <a:endCxn id="289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>
              <a:stCxn id="293" idx="3"/>
              <a:endCxn id="289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>
              <a:stCxn id="293" idx="2"/>
              <a:endCxn id="294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>
              <a:stCxn id="293" idx="1"/>
              <a:endCxn id="295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>
              <a:stCxn id="291" idx="1"/>
              <a:endCxn id="295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>
              <a:stCxn id="291" idx="0"/>
              <a:endCxn id="292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>
              <a:stCxn id="363" idx="7"/>
              <a:endCxn id="42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>
              <a:endCxn id="290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>
              <a:stCxn id="363" idx="0"/>
              <a:endCxn id="42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>
              <a:stCxn id="375" idx="0"/>
              <a:endCxn id="42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>
              <a:stCxn id="375" idx="1"/>
              <a:endCxn id="292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>
              <a:stCxn id="292" idx="2"/>
              <a:endCxn id="295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>
              <a:stCxn id="291" idx="2"/>
              <a:endCxn id="293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>
              <a:stCxn id="290" idx="1"/>
              <a:endCxn id="293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>
              <a:stCxn id="290" idx="3"/>
              <a:endCxn id="30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>
              <a:stCxn id="293" idx="4"/>
              <a:endCxn id="30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>
              <a:stCxn id="289" idx="5"/>
              <a:endCxn id="30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>
              <a:stCxn id="290" idx="7"/>
              <a:endCxn id="291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>
              <a:stCxn id="288" idx="7"/>
              <a:endCxn id="294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>
              <a:endCxn id="290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Oval 278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9" name="Straight Connector 298"/>
            <p:cNvCxnSpPr>
              <a:stCxn id="298" idx="2"/>
              <a:endCxn id="280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>
              <a:stCxn id="281" idx="4"/>
              <a:endCxn id="282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Oval 300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2" name="Straight Connector 301"/>
            <p:cNvCxnSpPr>
              <a:stCxn id="30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>
              <a:stCxn id="30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>
              <a:stCxn id="30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>
              <a:endCxn id="281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Chord 305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Chord 306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8" name="Straight Connector 307"/>
            <p:cNvCxnSpPr>
              <a:stCxn id="306" idx="1"/>
              <a:endCxn id="288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>
              <a:endCxn id="360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>
              <a:endCxn id="375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>
              <a:stCxn id="360" idx="0"/>
              <a:endCxn id="375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>
              <a:stCxn id="426" idx="2"/>
              <a:endCxn id="362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stCxn id="360" idx="7"/>
              <a:endCxn id="362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>
              <a:endCxn id="375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>
              <a:stCxn id="375" idx="6"/>
              <a:endCxn id="362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>
              <a:stCxn id="361" idx="0"/>
              <a:endCxn id="362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>
              <a:stCxn id="364" idx="1"/>
              <a:endCxn id="362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364" idx="0"/>
              <a:endCxn id="363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stCxn id="363" idx="2"/>
              <a:endCxn id="362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>
              <a:stCxn id="363" idx="7"/>
              <a:endCxn id="371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>
              <a:stCxn id="363" idx="6"/>
              <a:endCxn id="370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>
              <a:stCxn id="370" idx="7"/>
              <a:endCxn id="371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>
              <a:stCxn id="427" idx="1"/>
              <a:endCxn id="362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>
              <a:endCxn id="360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>
              <a:stCxn id="361" idx="2"/>
              <a:endCxn id="360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>
              <a:stCxn id="376" idx="0"/>
              <a:endCxn id="360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>
              <a:endCxn id="360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>
              <a:stCxn id="376" idx="2"/>
              <a:endCxn id="361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>
              <a:stCxn id="364" idx="2"/>
              <a:endCxn id="361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>
              <a:stCxn id="364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>
              <a:stCxn id="365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stCxn id="365" idx="2"/>
              <a:endCxn id="364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>
              <a:stCxn id="370" idx="4"/>
              <a:endCxn id="365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>
              <a:stCxn id="369" idx="3"/>
              <a:endCxn id="365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369" idx="2"/>
              <a:endCxn id="370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>
              <a:stCxn id="369" idx="1"/>
              <a:endCxn id="371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stCxn id="367" idx="1"/>
              <a:endCxn id="371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>
              <a:stCxn id="367" idx="0"/>
              <a:endCxn id="368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>
              <a:stCxn id="373" idx="0"/>
              <a:endCxn id="372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>
              <a:stCxn id="401" idx="7"/>
              <a:endCxn id="372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>
              <a:endCxn id="373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>
              <a:stCxn id="400" idx="5"/>
              <a:endCxn id="374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>
              <a:endCxn id="374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>
              <a:stCxn id="374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>
              <a:stCxn id="374" idx="3"/>
              <a:endCxn id="366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>
              <a:stCxn id="374" idx="1"/>
              <a:endCxn id="367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>
              <a:stCxn id="373" idx="2"/>
              <a:endCxn id="367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>
              <a:stCxn id="372" idx="3"/>
              <a:endCxn id="367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>
              <a:stCxn id="372" idx="2"/>
              <a:endCxn id="368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>
              <a:stCxn id="368" idx="1"/>
              <a:endCxn id="371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>
              <a:stCxn id="367" idx="2"/>
              <a:endCxn id="369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>
              <a:stCxn id="366" idx="1"/>
              <a:endCxn id="369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>
              <a:stCxn id="366" idx="3"/>
              <a:endCxn id="377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>
              <a:stCxn id="369" idx="4"/>
              <a:endCxn id="377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>
              <a:stCxn id="365" idx="5"/>
              <a:endCxn id="377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>
              <a:stCxn id="366" idx="7"/>
              <a:endCxn id="367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>
              <a:stCxn id="364" idx="7"/>
              <a:endCxn id="370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>
              <a:endCxn id="366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>
              <a:stCxn id="374" idx="7"/>
              <a:endCxn id="373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0" name="Oval 359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Chord 376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8" name="Straight Connector 377"/>
            <p:cNvCxnSpPr>
              <a:stCxn id="376" idx="1"/>
              <a:endCxn id="364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>
              <a:stCxn id="398" idx="6"/>
              <a:endCxn id="372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>
              <a:stCxn id="395" idx="4"/>
              <a:endCxn id="401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>
              <a:stCxn id="401" idx="4"/>
              <a:endCxn id="400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>
              <a:stCxn id="399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>
              <a:stCxn id="399" idx="0"/>
              <a:endCxn id="400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stCxn id="409" idx="1"/>
              <a:endCxn id="395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/>
            <p:cNvCxnSpPr>
              <a:stCxn id="400" idx="2"/>
              <a:endCxn id="40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/>
            <p:cNvCxnSpPr>
              <a:stCxn id="399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/>
            <p:cNvCxnSpPr>
              <a:stCxn id="372" idx="1"/>
              <a:endCxn id="279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/>
            <p:cNvCxnSpPr>
              <a:stCxn id="397" idx="6"/>
              <a:endCxn id="396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/>
            <p:cNvCxnSpPr>
              <a:stCxn id="395" idx="7"/>
              <a:endCxn id="397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>
              <a:stCxn id="395" idx="5"/>
              <a:endCxn id="398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>
              <a:stCxn id="396" idx="3"/>
              <a:endCxn id="398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stCxn id="398" idx="4"/>
              <a:endCxn id="401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stCxn id="374" idx="2"/>
              <a:endCxn id="399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>
              <a:endCxn id="399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Oval 394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2" name="Straight Connector 401"/>
            <p:cNvCxnSpPr>
              <a:stCxn id="401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>
              <a:stCxn id="397" idx="4"/>
              <a:endCxn id="398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4" name="Oval 403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5" name="Straight Connector 404"/>
            <p:cNvCxnSpPr>
              <a:stCxn id="404" idx="3"/>
              <a:endCxn id="368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>
              <a:stCxn id="404" idx="2"/>
              <a:endCxn id="279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>
              <a:stCxn id="397" idx="7"/>
              <a:endCxn id="281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/>
            <p:cNvCxnSpPr>
              <a:endCxn id="397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" name="Chord 408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0" name="Straight Connector 409"/>
            <p:cNvCxnSpPr>
              <a:stCxn id="400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>
              <a:stCxn id="396" idx="6"/>
              <a:endCxn id="279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>
              <a:stCxn id="396" idx="5"/>
              <a:endCxn id="372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/>
            <p:cNvCxnSpPr>
              <a:stCxn id="281" idx="0"/>
              <a:endCxn id="396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/>
            <p:cNvCxnSpPr>
              <a:stCxn id="401" idx="5"/>
              <a:endCxn id="373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/>
            <p:cNvCxnSpPr>
              <a:stCxn id="368" idx="7"/>
              <a:endCxn id="279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>
              <a:stCxn id="297" idx="7"/>
              <a:endCxn id="404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>
              <a:stCxn id="371" idx="7"/>
              <a:endCxn id="286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/>
            <p:cNvCxnSpPr>
              <a:stCxn id="371" idx="6"/>
              <a:endCxn id="404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/>
            <p:cNvCxnSpPr>
              <a:stCxn id="287" idx="0"/>
              <a:endCxn id="371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>
              <a:stCxn id="427" idx="0"/>
              <a:endCxn id="42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/>
            <p:cNvCxnSpPr>
              <a:stCxn id="295" idx="0"/>
              <a:endCxn id="42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/>
            <p:cNvCxnSpPr>
              <a:stCxn id="294" idx="0"/>
              <a:endCxn id="42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/>
            <p:cNvCxnSpPr>
              <a:stCxn id="371" idx="1"/>
              <a:endCxn id="42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>
              <a:stCxn id="287" idx="0"/>
              <a:endCxn id="42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/>
            <p:cNvCxnSpPr>
              <a:stCxn id="428" idx="7"/>
              <a:endCxn id="42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Oval 425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9" name="Straight Connector 428"/>
            <p:cNvCxnSpPr>
              <a:stCxn id="292" idx="0"/>
              <a:endCxn id="42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/>
            <p:cNvCxnSpPr>
              <a:endCxn id="292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tangle 4"/>
          <p:cNvSpPr/>
          <p:nvPr userDrawn="1"/>
        </p:nvSpPr>
        <p:spPr>
          <a:xfrm flipV="1">
            <a:off x="0" y="-7184"/>
            <a:ext cx="12192000" cy="28488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227" name="Block Arc 1"/>
          <p:cNvSpPr/>
          <p:nvPr userDrawn="1"/>
        </p:nvSpPr>
        <p:spPr>
          <a:xfrm>
            <a:off x="3582255" y="1676990"/>
            <a:ext cx="2340000" cy="2340000"/>
          </a:xfrm>
          <a:prstGeom prst="blockArc">
            <a:avLst>
              <a:gd name="adj1" fmla="val 10800000"/>
              <a:gd name="adj2" fmla="val 28362"/>
              <a:gd name="adj3" fmla="val 5618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9" name="Block Arc 13"/>
          <p:cNvSpPr/>
          <p:nvPr userDrawn="1"/>
        </p:nvSpPr>
        <p:spPr>
          <a:xfrm>
            <a:off x="6271299" y="1676990"/>
            <a:ext cx="2340000" cy="2340000"/>
          </a:xfrm>
          <a:prstGeom prst="blockArc">
            <a:avLst>
              <a:gd name="adj1" fmla="val 10800000"/>
              <a:gd name="adj2" fmla="val 21570952"/>
              <a:gd name="adj3" fmla="val 5246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30" name="Block Arc 15"/>
          <p:cNvSpPr/>
          <p:nvPr userDrawn="1"/>
        </p:nvSpPr>
        <p:spPr>
          <a:xfrm>
            <a:off x="8960343" y="1676990"/>
            <a:ext cx="2340000" cy="2340000"/>
          </a:xfrm>
          <a:prstGeom prst="blockArc">
            <a:avLst>
              <a:gd name="adj1" fmla="val 10800000"/>
              <a:gd name="adj2" fmla="val 21570209"/>
              <a:gd name="adj3" fmla="val 6362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8" name="Block Arc 12"/>
          <p:cNvSpPr/>
          <p:nvPr userDrawn="1"/>
        </p:nvSpPr>
        <p:spPr>
          <a:xfrm>
            <a:off x="893211" y="1676990"/>
            <a:ext cx="2340000" cy="2340000"/>
          </a:xfrm>
          <a:prstGeom prst="blockArc">
            <a:avLst>
              <a:gd name="adj1" fmla="val 10800000"/>
              <a:gd name="adj2" fmla="val 21599540"/>
              <a:gd name="adj3" fmla="val 524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5" name="Straight Connector 4"/>
            <p:cNvCxnSpPr>
              <a:stCxn id="68" idx="7"/>
              <a:endCxn id="66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>
              <a:stCxn id="66" idx="4"/>
              <a:endCxn id="85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71" idx="2"/>
              <a:endCxn id="83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85" idx="5"/>
              <a:endCxn id="71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66" idx="5"/>
              <a:endCxn id="84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71" idx="0"/>
              <a:endCxn id="84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85" idx="3"/>
              <a:endCxn id="83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191" idx="7"/>
              <a:endCxn id="73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71" idx="7"/>
              <a:endCxn id="73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0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85" idx="6"/>
              <a:endCxn id="84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70" idx="0"/>
              <a:endCxn id="83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84" idx="6"/>
              <a:endCxn id="73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2" idx="0"/>
              <a:endCxn id="73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5" idx="1"/>
              <a:endCxn id="73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75" idx="0"/>
              <a:endCxn id="74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4" idx="2"/>
              <a:endCxn id="73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74" idx="7"/>
              <a:endCxn id="214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4" idx="6"/>
              <a:endCxn id="81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81" idx="7"/>
              <a:endCxn id="82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67" idx="0"/>
              <a:endCxn id="66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83" idx="2"/>
              <a:endCxn id="67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70" idx="1"/>
              <a:endCxn id="67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69" idx="7"/>
              <a:endCxn id="67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68" idx="6"/>
              <a:endCxn id="67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88" idx="7"/>
              <a:endCxn id="68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88" idx="6"/>
              <a:endCxn id="69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88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69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69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70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69" idx="6"/>
              <a:endCxn id="70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70" idx="6"/>
              <a:endCxn id="71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72" idx="2"/>
              <a:endCxn id="71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93" idx="0"/>
              <a:endCxn id="71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endCxn id="71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93" idx="2"/>
              <a:endCxn id="72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75" idx="2"/>
              <a:endCxn id="72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75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76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76" idx="2"/>
              <a:endCxn id="75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81" idx="4"/>
              <a:endCxn id="76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80" idx="3"/>
              <a:endCxn id="76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80" idx="2"/>
              <a:endCxn id="81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80" idx="1"/>
              <a:endCxn id="82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78" idx="1"/>
              <a:endCxn id="82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78" idx="0"/>
              <a:endCxn id="79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150" idx="7"/>
              <a:endCxn id="215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endCxn id="77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150" idx="0"/>
              <a:endCxn id="214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62" idx="0"/>
              <a:endCxn id="213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162" idx="1"/>
              <a:endCxn id="79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79" idx="2"/>
              <a:endCxn id="82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78" idx="2"/>
              <a:endCxn id="80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7" idx="1"/>
              <a:endCxn id="80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77" idx="3"/>
              <a:endCxn id="94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80" idx="4"/>
              <a:endCxn id="94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76" idx="5"/>
              <a:endCxn id="94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77" idx="7"/>
              <a:endCxn id="78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75" idx="7"/>
              <a:endCxn id="81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endCxn id="77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/>
            <p:cNvCxnSpPr>
              <a:stCxn id="85" idx="2"/>
              <a:endCxn id="67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68" idx="4"/>
              <a:endCxn id="69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>
              <a:stCxn id="88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88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88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endCxn id="68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Chord 92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hord 93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Connector 94"/>
            <p:cNvCxnSpPr>
              <a:stCxn id="93" idx="1"/>
              <a:endCxn id="75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endCxn id="147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endCxn id="162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147" idx="0"/>
              <a:endCxn id="162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213" idx="2"/>
              <a:endCxn id="149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147" idx="7"/>
              <a:endCxn id="149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endCxn id="162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162" idx="6"/>
              <a:endCxn id="149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148" idx="0"/>
              <a:endCxn id="149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151" idx="1"/>
              <a:endCxn id="149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151" idx="0"/>
              <a:endCxn id="150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150" idx="2"/>
              <a:endCxn id="149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50" idx="7"/>
              <a:endCxn id="158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150" idx="6"/>
              <a:endCxn id="157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157" idx="7"/>
              <a:endCxn id="158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214" idx="1"/>
              <a:endCxn id="149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endCxn id="147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48" idx="2"/>
              <a:endCxn id="147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163" idx="0"/>
              <a:endCxn id="147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endCxn id="147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63" idx="2"/>
              <a:endCxn id="148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51" idx="2"/>
              <a:endCxn id="148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51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52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52" idx="2"/>
              <a:endCxn id="151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57" idx="4"/>
              <a:endCxn id="152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56" idx="3"/>
              <a:endCxn id="152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56" idx="2"/>
              <a:endCxn id="157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56" idx="1"/>
              <a:endCxn id="158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54" idx="1"/>
              <a:endCxn id="158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54" idx="0"/>
              <a:endCxn id="155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60" idx="0"/>
              <a:endCxn id="159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88" idx="7"/>
              <a:endCxn id="159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endCxn id="160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87" idx="5"/>
              <a:endCxn id="161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endCxn id="161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61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61" idx="3"/>
              <a:endCxn id="153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61" idx="1"/>
              <a:endCxn id="154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60" idx="2"/>
              <a:endCxn id="154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59" idx="3"/>
              <a:endCxn id="154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59" idx="2"/>
              <a:endCxn id="155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55" idx="1"/>
              <a:endCxn id="158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54" idx="2"/>
              <a:endCxn id="156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53" idx="1"/>
              <a:endCxn id="156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53" idx="3"/>
              <a:endCxn id="164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56" idx="4"/>
              <a:endCxn id="164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52" idx="5"/>
              <a:endCxn id="164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153" idx="7"/>
              <a:endCxn id="154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51" idx="7"/>
              <a:endCxn id="157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endCxn id="153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>
              <a:stCxn id="161" idx="7"/>
              <a:endCxn id="160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Chord 163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5" name="Straight Connector 164"/>
            <p:cNvCxnSpPr>
              <a:stCxn id="163" idx="1"/>
              <a:endCxn id="151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85" idx="6"/>
              <a:endCxn id="159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82" idx="4"/>
              <a:endCxn id="188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88" idx="4"/>
              <a:endCxn id="187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86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86" idx="0"/>
              <a:endCxn id="187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96" idx="1"/>
              <a:endCxn id="182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87" idx="2"/>
              <a:endCxn id="196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86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59" idx="1"/>
              <a:endCxn id="66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84" idx="6"/>
              <a:endCxn id="183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82" idx="7"/>
              <a:endCxn id="184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82" idx="5"/>
              <a:endCxn id="185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183" idx="3"/>
              <a:endCxn id="185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185" idx="4"/>
              <a:endCxn id="188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stCxn id="161" idx="2"/>
              <a:endCxn id="186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>
              <a:endCxn id="186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9" name="Straight Connector 188"/>
            <p:cNvCxnSpPr>
              <a:stCxn id="188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>
              <a:stCxn id="184" idx="4"/>
              <a:endCxn id="185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Oval 190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2" name="Straight Connector 191"/>
            <p:cNvCxnSpPr>
              <a:stCxn id="191" idx="3"/>
              <a:endCxn id="155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>
              <a:stCxn id="191" idx="2"/>
              <a:endCxn id="66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>
              <a:stCxn id="184" idx="7"/>
              <a:endCxn id="68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>
              <a:endCxn id="184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Chord 195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7" name="Straight Connector 196"/>
            <p:cNvCxnSpPr>
              <a:stCxn id="187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>
              <a:stCxn id="183" idx="6"/>
              <a:endCxn id="66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>
              <a:stCxn id="183" idx="5"/>
              <a:endCxn id="159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>
              <a:stCxn id="68" idx="0"/>
              <a:endCxn id="183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188" idx="5"/>
              <a:endCxn id="160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>
              <a:stCxn id="155" idx="7"/>
              <a:endCxn id="66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stCxn id="84" idx="7"/>
              <a:endCxn id="191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158" idx="7"/>
              <a:endCxn id="73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158" idx="6"/>
              <a:endCxn id="191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>
              <a:stCxn id="74" idx="0"/>
              <a:endCxn id="158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214" idx="0"/>
              <a:endCxn id="213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82" idx="0"/>
              <a:endCxn id="213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81" idx="0"/>
              <a:endCxn id="214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158" idx="1"/>
              <a:endCxn id="215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74" idx="0"/>
              <a:endCxn id="215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stCxn id="215" idx="7"/>
              <a:endCxn id="214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Oval 212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Connector 215"/>
            <p:cNvCxnSpPr>
              <a:stCxn id="79" idx="0"/>
              <a:endCxn id="213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>
              <a:endCxn id="79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  <a:endParaRPr lang="en-US" altLang="ko-KR" dirty="0"/>
          </a:p>
        </p:txBody>
      </p:sp>
      <p:sp>
        <p:nvSpPr>
          <p:cNvPr id="22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1073211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762255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451299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140343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Images &amp; Contents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8" name="Straight Connector 7"/>
            <p:cNvCxnSpPr>
              <a:stCxn id="71" idx="7"/>
              <a:endCxn id="69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69" idx="4"/>
              <a:endCxn id="8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74" idx="2"/>
              <a:endCxn id="8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88" idx="5"/>
              <a:endCxn id="74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69" idx="5"/>
              <a:endCxn id="8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74" idx="0"/>
              <a:endCxn id="8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88" idx="3"/>
              <a:endCxn id="8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94" idx="7"/>
              <a:endCxn id="76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74" idx="7"/>
              <a:endCxn id="76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3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88" idx="6"/>
              <a:endCxn id="8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3" idx="0"/>
              <a:endCxn id="8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87" idx="6"/>
              <a:endCxn id="76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5" idx="0"/>
              <a:endCxn id="76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78" idx="1"/>
              <a:endCxn id="76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8" idx="0"/>
              <a:endCxn id="77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77" idx="2"/>
              <a:endCxn id="76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77" idx="7"/>
              <a:endCxn id="21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77" idx="6"/>
              <a:endCxn id="84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84" idx="7"/>
              <a:endCxn id="85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70" idx="0"/>
              <a:endCxn id="69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86" idx="2"/>
              <a:endCxn id="70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73" idx="1"/>
              <a:endCxn id="70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72" idx="7"/>
              <a:endCxn id="70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71" idx="6"/>
              <a:endCxn id="70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91" idx="7"/>
              <a:endCxn id="71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91" idx="6"/>
              <a:endCxn id="72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9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72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72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73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72" idx="6"/>
              <a:endCxn id="73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73" idx="6"/>
              <a:endCxn id="74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75" idx="2"/>
              <a:endCxn id="74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96" idx="0"/>
              <a:endCxn id="74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endCxn id="74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96" idx="2"/>
              <a:endCxn id="75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78" idx="2"/>
              <a:endCxn id="75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78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79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79" idx="2"/>
              <a:endCxn id="78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84" idx="4"/>
              <a:endCxn id="79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83" idx="3"/>
              <a:endCxn id="79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83" idx="2"/>
              <a:endCxn id="84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83" idx="1"/>
              <a:endCxn id="85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81" idx="1"/>
              <a:endCxn id="85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81" idx="0"/>
              <a:endCxn id="82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3" idx="7"/>
              <a:endCxn id="21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endCxn id="80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153" idx="0"/>
              <a:endCxn id="21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5" idx="0"/>
              <a:endCxn id="21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165" idx="1"/>
              <a:endCxn id="82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82" idx="2"/>
              <a:endCxn id="85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81" idx="2"/>
              <a:endCxn id="83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80" idx="1"/>
              <a:endCxn id="83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80" idx="3"/>
              <a:endCxn id="9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83" idx="4"/>
              <a:endCxn id="9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79" idx="5"/>
              <a:endCxn id="9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80" idx="7"/>
              <a:endCxn id="81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78" idx="7"/>
              <a:endCxn id="84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endCxn id="80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>
              <a:stCxn id="88" idx="2"/>
              <a:endCxn id="70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71" idx="4"/>
              <a:endCxn id="72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/>
            <p:cNvCxnSpPr>
              <a:stCxn id="9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9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9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endCxn id="71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Chord 95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Chord 96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/>
            <p:cNvCxnSpPr>
              <a:stCxn id="96" idx="1"/>
              <a:endCxn id="78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endCxn id="150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endCxn id="165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150" idx="0"/>
              <a:endCxn id="165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216" idx="2"/>
              <a:endCxn id="152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150" idx="7"/>
              <a:endCxn id="152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endCxn id="165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165" idx="6"/>
              <a:endCxn id="152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151" idx="0"/>
              <a:endCxn id="152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54" idx="1"/>
              <a:endCxn id="152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154" idx="0"/>
              <a:endCxn id="153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153" idx="2"/>
              <a:endCxn id="152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153" idx="7"/>
              <a:endCxn id="161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53" idx="6"/>
              <a:endCxn id="160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60" idx="7"/>
              <a:endCxn id="161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217" idx="1"/>
              <a:endCxn id="152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endCxn id="150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51" idx="2"/>
              <a:endCxn id="150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66" idx="0"/>
              <a:endCxn id="150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endCxn id="150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66" idx="2"/>
              <a:endCxn id="151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54" idx="2"/>
              <a:endCxn id="151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54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55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55" idx="2"/>
              <a:endCxn id="154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60" idx="4"/>
              <a:endCxn id="155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59" idx="3"/>
              <a:endCxn id="155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59" idx="2"/>
              <a:endCxn id="160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59" idx="1"/>
              <a:endCxn id="161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57" idx="1"/>
              <a:endCxn id="161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57" idx="0"/>
              <a:endCxn id="158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63" idx="0"/>
              <a:endCxn id="162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91" idx="7"/>
              <a:endCxn id="162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endCxn id="163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90" idx="5"/>
              <a:endCxn id="164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endCxn id="164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64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64" idx="3"/>
              <a:endCxn id="156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64" idx="1"/>
              <a:endCxn id="157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63" idx="2"/>
              <a:endCxn id="157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62" idx="3"/>
              <a:endCxn id="157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62" idx="2"/>
              <a:endCxn id="158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58" idx="1"/>
              <a:endCxn id="161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57" idx="2"/>
              <a:endCxn id="159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56" idx="1"/>
              <a:endCxn id="159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156" idx="3"/>
              <a:endCxn id="167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59" idx="4"/>
              <a:endCxn id="167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55" idx="5"/>
              <a:endCxn id="167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>
              <a:stCxn id="156" idx="7"/>
              <a:endCxn id="157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stCxn id="154" idx="7"/>
              <a:endCxn id="160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endCxn id="156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64" idx="7"/>
              <a:endCxn id="163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149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Chord 165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Chord 166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8" name="Straight Connector 167"/>
            <p:cNvCxnSpPr>
              <a:stCxn id="166" idx="1"/>
              <a:endCxn id="154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88" idx="6"/>
              <a:endCxn id="162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85" idx="4"/>
              <a:endCxn id="191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91" idx="4"/>
              <a:endCxn id="190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89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89" idx="0"/>
              <a:endCxn id="190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99" idx="1"/>
              <a:endCxn id="185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90" idx="2"/>
              <a:endCxn id="19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89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62" idx="1"/>
              <a:endCxn id="69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187" idx="6"/>
              <a:endCxn id="186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185" idx="7"/>
              <a:endCxn id="187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stCxn id="185" idx="5"/>
              <a:endCxn id="188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>
              <a:stCxn id="186" idx="3"/>
              <a:endCxn id="188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>
              <a:stCxn id="188" idx="4"/>
              <a:endCxn id="191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>
              <a:stCxn id="164" idx="2"/>
              <a:endCxn id="189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endCxn id="189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val 184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2" name="Straight Connector 191"/>
            <p:cNvCxnSpPr>
              <a:stCxn id="191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>
              <a:stCxn id="187" idx="4"/>
              <a:endCxn id="188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Oval 193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/>
            <p:cNvCxnSpPr>
              <a:stCxn id="194" idx="3"/>
              <a:endCxn id="158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>
              <a:stCxn id="194" idx="2"/>
              <a:endCxn id="69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>
              <a:stCxn id="187" idx="7"/>
              <a:endCxn id="71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>
              <a:endCxn id="187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Chord 198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Connector 199"/>
            <p:cNvCxnSpPr>
              <a:stCxn id="190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186" idx="6"/>
              <a:endCxn id="69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>
              <a:stCxn id="186" idx="5"/>
              <a:endCxn id="162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stCxn id="71" idx="0"/>
              <a:endCxn id="186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191" idx="5"/>
              <a:endCxn id="163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158" idx="7"/>
              <a:endCxn id="69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>
              <a:stCxn id="87" idx="7"/>
              <a:endCxn id="194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161" idx="7"/>
              <a:endCxn id="76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161" idx="6"/>
              <a:endCxn id="194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77" idx="0"/>
              <a:endCxn id="161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217" idx="0"/>
              <a:endCxn id="21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85" idx="0"/>
              <a:endCxn id="21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stCxn id="84" idx="0"/>
              <a:endCxn id="21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>
              <a:stCxn id="161" idx="1"/>
              <a:endCxn id="21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>
              <a:stCxn id="77" idx="0"/>
              <a:endCxn id="21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>
              <a:stCxn id="218" idx="7"/>
              <a:endCxn id="21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9" name="Straight Connector 218"/>
            <p:cNvCxnSpPr>
              <a:stCxn id="82" idx="0"/>
              <a:endCxn id="21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endCxn id="82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 userDrawn="1"/>
        </p:nvSpPr>
        <p:spPr>
          <a:xfrm flipH="1">
            <a:off x="1" y="0"/>
            <a:ext cx="6474840" cy="685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1400" b="1" dirty="0"/>
          </a:p>
        </p:txBody>
      </p:sp>
      <p:grpSp>
        <p:nvGrpSpPr>
          <p:cNvPr id="221" name="Group 220"/>
          <p:cNvGrpSpPr/>
          <p:nvPr userDrawn="1"/>
        </p:nvGrpSpPr>
        <p:grpSpPr>
          <a:xfrm>
            <a:off x="837001" y="3639353"/>
            <a:ext cx="4874969" cy="2678466"/>
            <a:chOff x="-548507" y="477868"/>
            <a:chExt cx="11570449" cy="6357177"/>
          </a:xfrm>
        </p:grpSpPr>
        <p:sp>
          <p:nvSpPr>
            <p:cNvPr id="222" name="Freeform: Shape 221"/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/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/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/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/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27" name="Group 226"/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32" name="Rectangle: Rounded Corners 231"/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: Rounded Corners 232"/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8" name="Group 227"/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30" name="Rectangle: Rounded Corners 229"/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Rectangle: Rounded Corners 230"/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9" name="Freeform: Shape 228"/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-1" fmla="*/ 2536444 w 3976489"/>
                <a:gd name="connsiteY0-2" fmla="*/ 0 h 4238316"/>
                <a:gd name="connsiteX1-3" fmla="*/ 3976489 w 3976489"/>
                <a:gd name="connsiteY1-4" fmla="*/ 241371 h 4238316"/>
                <a:gd name="connsiteX2-5" fmla="*/ 3968307 w 3976489"/>
                <a:gd name="connsiteY2-6" fmla="*/ 4238316 h 4238316"/>
                <a:gd name="connsiteX3-7" fmla="*/ 0 w 3976489"/>
                <a:gd name="connsiteY3-8" fmla="*/ 4238316 h 4238316"/>
                <a:gd name="connsiteX0-9" fmla="*/ 2536444 w 3976489"/>
                <a:gd name="connsiteY0-10" fmla="*/ 0 h 4238316"/>
                <a:gd name="connsiteX1-11" fmla="*/ 3976489 w 3976489"/>
                <a:gd name="connsiteY1-12" fmla="*/ 213683 h 4238316"/>
                <a:gd name="connsiteX2-13" fmla="*/ 3968307 w 3976489"/>
                <a:gd name="connsiteY2-14" fmla="*/ 4238316 h 4238316"/>
                <a:gd name="connsiteX3-15" fmla="*/ 0 w 3976489"/>
                <a:gd name="connsiteY3-16" fmla="*/ 4238316 h 4238316"/>
                <a:gd name="connsiteX0-17" fmla="*/ 2473335 w 3976489"/>
                <a:gd name="connsiteY0-18" fmla="*/ 0 h 4035268"/>
                <a:gd name="connsiteX1-19" fmla="*/ 3976489 w 3976489"/>
                <a:gd name="connsiteY1-20" fmla="*/ 10635 h 4035268"/>
                <a:gd name="connsiteX2-21" fmla="*/ 3968307 w 3976489"/>
                <a:gd name="connsiteY2-22" fmla="*/ 4035268 h 4035268"/>
                <a:gd name="connsiteX3-23" fmla="*/ 0 w 3976489"/>
                <a:gd name="connsiteY3-24" fmla="*/ 4035268 h 40352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1474254" y="3784132"/>
            <a:ext cx="3574717" cy="21917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0.xml"/><Relationship Id="rId7" Type="http://schemas.openxmlformats.org/officeDocument/2006/relationships/slideLayout" Target="../slideLayouts/slideLayout9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99346" y="4625181"/>
            <a:ext cx="12313397" cy="2324710"/>
            <a:chOff x="-106856" y="4156895"/>
            <a:chExt cx="12313397" cy="2324710"/>
          </a:xfrm>
          <a:solidFill>
            <a:schemeClr val="bg1">
              <a:alpha val="35000"/>
            </a:schemeClr>
          </a:solidFill>
        </p:grpSpPr>
        <p:cxnSp>
          <p:nvCxnSpPr>
            <p:cNvPr id="7" name="Straight Connector 6"/>
            <p:cNvCxnSpPr>
              <a:stCxn id="77" idx="7"/>
              <a:endCxn id="75" idx="2"/>
            </p:cNvCxnSpPr>
            <p:nvPr/>
          </p:nvCxnSpPr>
          <p:spPr>
            <a:xfrm flipV="1">
              <a:off x="1154476" y="4263630"/>
              <a:ext cx="1219575" cy="1200783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75" idx="4"/>
              <a:endCxn id="97" idx="1"/>
            </p:cNvCxnSpPr>
            <p:nvPr/>
          </p:nvCxnSpPr>
          <p:spPr>
            <a:xfrm>
              <a:off x="2477073" y="4317774"/>
              <a:ext cx="385992" cy="925824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80" idx="2"/>
              <a:endCxn id="95" idx="6"/>
            </p:cNvCxnSpPr>
            <p:nvPr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97" idx="5"/>
              <a:endCxn id="80" idx="1"/>
            </p:cNvCxnSpPr>
            <p:nvPr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75" idx="5"/>
              <a:endCxn id="96" idx="1"/>
            </p:cNvCxnSpPr>
            <p:nvPr/>
          </p:nvCxnSpPr>
          <p:spPr>
            <a:xfrm>
              <a:off x="2525482" y="4277477"/>
              <a:ext cx="1108398" cy="935528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80" idx="0"/>
              <a:endCxn id="96" idx="4"/>
            </p:cNvCxnSpPr>
            <p:nvPr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97" idx="3"/>
              <a:endCxn id="95" idx="0"/>
            </p:cNvCxnSpPr>
            <p:nvPr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5" idx="6"/>
              <a:endCxn id="82" idx="1"/>
            </p:cNvCxnSpPr>
            <p:nvPr/>
          </p:nvCxnSpPr>
          <p:spPr>
            <a:xfrm>
              <a:off x="2531217" y="4214752"/>
              <a:ext cx="1935721" cy="721991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80" idx="7"/>
              <a:endCxn id="82" idx="3"/>
            </p:cNvCxnSpPr>
            <p:nvPr/>
          </p:nvCxnSpPr>
          <p:spPr>
            <a:xfrm flipV="1">
              <a:off x="3838367" y="5053127"/>
              <a:ext cx="628571" cy="1015512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97" idx="6"/>
              <a:endCxn id="96" idx="2"/>
            </p:cNvCxnSpPr>
            <p:nvPr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9" idx="0"/>
              <a:endCxn id="95" idx="4"/>
            </p:cNvCxnSpPr>
            <p:nvPr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96" idx="6"/>
              <a:endCxn id="82" idx="2"/>
            </p:cNvCxnSpPr>
            <p:nvPr/>
          </p:nvCxnSpPr>
          <p:spPr>
            <a:xfrm flipV="1">
              <a:off x="3727539" y="4994935"/>
              <a:ext cx="715295" cy="256865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81" idx="0"/>
              <a:endCxn id="82" idx="4"/>
            </p:cNvCxnSpPr>
            <p:nvPr/>
          </p:nvCxnSpPr>
          <p:spPr>
            <a:xfrm flipH="1" flipV="1">
              <a:off x="4525130" y="5077231"/>
              <a:ext cx="51029" cy="838121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4" idx="1"/>
              <a:endCxn id="82" idx="5"/>
            </p:cNvCxnSpPr>
            <p:nvPr/>
          </p:nvCxnSpPr>
          <p:spPr>
            <a:xfrm flipH="1" flipV="1">
              <a:off x="4583322" y="5053127"/>
              <a:ext cx="1061056" cy="957597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84" idx="0"/>
              <a:endCxn id="83" idx="4"/>
            </p:cNvCxnSpPr>
            <p:nvPr/>
          </p:nvCxnSpPr>
          <p:spPr>
            <a:xfrm flipV="1">
              <a:off x="5683173" y="4739274"/>
              <a:ext cx="213596" cy="1255381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83" idx="2"/>
              <a:endCxn id="82" idx="6"/>
            </p:cNvCxnSpPr>
            <p:nvPr/>
          </p:nvCxnSpPr>
          <p:spPr>
            <a:xfrm flipH="1">
              <a:off x="4607426" y="4656978"/>
              <a:ext cx="1207047" cy="337957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83" idx="7"/>
              <a:endCxn id="91" idx="2"/>
            </p:cNvCxnSpPr>
            <p:nvPr/>
          </p:nvCxnSpPr>
          <p:spPr>
            <a:xfrm flipV="1">
              <a:off x="5954961" y="4275760"/>
              <a:ext cx="2410819" cy="323026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83" idx="6"/>
              <a:endCxn id="90" idx="2"/>
            </p:cNvCxnSpPr>
            <p:nvPr/>
          </p:nvCxnSpPr>
          <p:spPr>
            <a:xfrm>
              <a:off x="5979065" y="4656978"/>
              <a:ext cx="765030" cy="577359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90" idx="7"/>
              <a:endCxn id="91" idx="3"/>
            </p:cNvCxnSpPr>
            <p:nvPr/>
          </p:nvCxnSpPr>
          <p:spPr>
            <a:xfrm flipV="1">
              <a:off x="6884583" y="4314555"/>
              <a:ext cx="1497266" cy="861590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76" idx="0"/>
              <a:endCxn id="75" idx="3"/>
            </p:cNvCxnSpPr>
            <p:nvPr/>
          </p:nvCxnSpPr>
          <p:spPr>
            <a:xfrm flipV="1">
              <a:off x="2095501" y="4312039"/>
              <a:ext cx="318847" cy="1269618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95" idx="2"/>
              <a:endCxn id="76" idx="6"/>
            </p:cNvCxnSpPr>
            <p:nvPr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79" idx="1"/>
              <a:endCxn id="76" idx="5"/>
            </p:cNvCxnSpPr>
            <p:nvPr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78" idx="7"/>
              <a:endCxn id="76" idx="3"/>
            </p:cNvCxnSpPr>
            <p:nvPr/>
          </p:nvCxnSpPr>
          <p:spPr>
            <a:xfrm flipV="1">
              <a:off x="1478954" y="5729711"/>
              <a:ext cx="555221" cy="538189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77" idx="6"/>
              <a:endCxn id="76" idx="2"/>
            </p:cNvCxnSpPr>
            <p:nvPr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00" idx="7"/>
              <a:endCxn id="77" idx="3"/>
            </p:cNvCxnSpPr>
            <p:nvPr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00" idx="6"/>
              <a:endCxn id="78" idx="2"/>
            </p:cNvCxnSpPr>
            <p:nvPr/>
          </p:nvCxnSpPr>
          <p:spPr>
            <a:xfrm>
              <a:off x="420056" y="6174425"/>
              <a:ext cx="965239" cy="132270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00" idx="5"/>
            </p:cNvCxnSpPr>
            <p:nvPr/>
          </p:nvCxnSpPr>
          <p:spPr>
            <a:xfrm>
              <a:off x="403987" y="6213220"/>
              <a:ext cx="156557" cy="198851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78" idx="6"/>
              <a:endCxn id="79" idx="2"/>
            </p:cNvCxnSpPr>
            <p:nvPr/>
          </p:nvCxnSpPr>
          <p:spPr>
            <a:xfrm>
              <a:off x="1495023" y="6306695"/>
              <a:ext cx="1196844" cy="57087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79" idx="6"/>
              <a:endCxn id="80" idx="3"/>
            </p:cNvCxnSpPr>
            <p:nvPr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81" idx="2"/>
              <a:endCxn id="80" idx="6"/>
            </p:cNvCxnSpPr>
            <p:nvPr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endCxn id="80" idx="5"/>
            </p:cNvCxnSpPr>
            <p:nvPr/>
          </p:nvCxnSpPr>
          <p:spPr>
            <a:xfrm flipH="1" flipV="1">
              <a:off x="3838367" y="6191291"/>
              <a:ext cx="293105" cy="208018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80" idx="4"/>
            </p:cNvCxnSpPr>
            <p:nvPr/>
          </p:nvCxnSpPr>
          <p:spPr>
            <a:xfrm flipV="1">
              <a:off x="3690313" y="6216693"/>
              <a:ext cx="86728" cy="208415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endCxn id="81" idx="4"/>
            </p:cNvCxnSpPr>
            <p:nvPr/>
          </p:nvCxnSpPr>
          <p:spPr>
            <a:xfrm flipH="1" flipV="1">
              <a:off x="4576159" y="6025080"/>
              <a:ext cx="101330" cy="329548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84" idx="2"/>
              <a:endCxn id="81" idx="6"/>
            </p:cNvCxnSpPr>
            <p:nvPr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84" idx="4"/>
            </p:cNvCxnSpPr>
            <p:nvPr/>
          </p:nvCxnSpPr>
          <p:spPr>
            <a:xfrm>
              <a:off x="5683173" y="6104383"/>
              <a:ext cx="131300" cy="320725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85" idx="3"/>
            </p:cNvCxnSpPr>
            <p:nvPr/>
          </p:nvCxnSpPr>
          <p:spPr>
            <a:xfrm flipH="1">
              <a:off x="6585219" y="6176101"/>
              <a:ext cx="136087" cy="178527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85" idx="2"/>
              <a:endCxn id="84" idx="6"/>
            </p:cNvCxnSpPr>
            <p:nvPr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90" idx="4"/>
              <a:endCxn id="85" idx="0"/>
            </p:cNvCxnSpPr>
            <p:nvPr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89" idx="3"/>
              <a:endCxn id="85" idx="7"/>
            </p:cNvCxnSpPr>
            <p:nvPr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89" idx="2"/>
              <a:endCxn id="90" idx="6"/>
            </p:cNvCxnSpPr>
            <p:nvPr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89" idx="1"/>
              <a:endCxn id="91" idx="4"/>
            </p:cNvCxnSpPr>
            <p:nvPr/>
          </p:nvCxnSpPr>
          <p:spPr>
            <a:xfrm flipV="1">
              <a:off x="8015384" y="4330624"/>
              <a:ext cx="405260" cy="1137693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87" idx="1"/>
              <a:endCxn id="91" idx="5"/>
            </p:cNvCxnSpPr>
            <p:nvPr/>
          </p:nvCxnSpPr>
          <p:spPr>
            <a:xfrm flipH="1" flipV="1">
              <a:off x="8459439" y="4314555"/>
              <a:ext cx="860791" cy="1246755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87" idx="0"/>
              <a:endCxn id="88" idx="4"/>
            </p:cNvCxnSpPr>
            <p:nvPr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93" idx="0"/>
              <a:endCxn id="92" idx="4"/>
            </p:cNvCxnSpPr>
            <p:nvPr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endCxn id="92" idx="5"/>
            </p:cNvCxnSpPr>
            <p:nvPr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endCxn id="93" idx="6"/>
            </p:cNvCxnSpPr>
            <p:nvPr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endCxn id="94" idx="6"/>
            </p:cNvCxnSpPr>
            <p:nvPr/>
          </p:nvCxnSpPr>
          <p:spPr>
            <a:xfrm flipH="1">
              <a:off x="10916433" y="6269310"/>
              <a:ext cx="1246736" cy="124113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94" idx="3"/>
              <a:endCxn id="86" idx="6"/>
            </p:cNvCxnSpPr>
            <p:nvPr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94" idx="1"/>
              <a:endCxn id="87" idx="5"/>
            </p:cNvCxnSpPr>
            <p:nvPr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93" idx="2"/>
              <a:endCxn id="87" idx="6"/>
            </p:cNvCxnSpPr>
            <p:nvPr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92" idx="3"/>
              <a:endCxn id="87" idx="7"/>
            </p:cNvCxnSpPr>
            <p:nvPr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92" idx="2"/>
              <a:endCxn id="88" idx="6"/>
            </p:cNvCxnSpPr>
            <p:nvPr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88" idx="1"/>
              <a:endCxn id="91" idx="6"/>
            </p:cNvCxnSpPr>
            <p:nvPr/>
          </p:nvCxnSpPr>
          <p:spPr>
            <a:xfrm flipH="1" flipV="1">
              <a:off x="8475508" y="4275760"/>
              <a:ext cx="749812" cy="423662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87" idx="2"/>
              <a:endCxn id="89" idx="6"/>
            </p:cNvCxnSpPr>
            <p:nvPr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86" idx="1"/>
              <a:endCxn id="89" idx="5"/>
            </p:cNvCxnSpPr>
            <p:nvPr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89" idx="4"/>
            </p:cNvCxnSpPr>
            <p:nvPr/>
          </p:nvCxnSpPr>
          <p:spPr>
            <a:xfrm flipH="1">
              <a:off x="7666790" y="5617366"/>
              <a:ext cx="378719" cy="772348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85" idx="5"/>
            </p:cNvCxnSpPr>
            <p:nvPr/>
          </p:nvCxnSpPr>
          <p:spPr>
            <a:xfrm>
              <a:off x="6837690" y="6176101"/>
              <a:ext cx="93100" cy="185423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6" idx="7"/>
              <a:endCxn id="87" idx="3"/>
            </p:cNvCxnSpPr>
            <p:nvPr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4" idx="7"/>
              <a:endCxn id="90" idx="3"/>
            </p:cNvCxnSpPr>
            <p:nvPr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94" idx="7"/>
              <a:endCxn id="93" idx="4"/>
            </p:cNvCxnSpPr>
            <p:nvPr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/>
            <p:cNvSpPr/>
            <p:nvPr/>
          </p:nvSpPr>
          <p:spPr>
            <a:xfrm rot="20563470">
              <a:off x="2370338" y="4156895"/>
              <a:ext cx="164592" cy="164592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>
              <a:spLocks noChangeAspect="1"/>
            </p:cNvSpPr>
            <p:nvPr/>
          </p:nvSpPr>
          <p:spPr>
            <a:xfrm>
              <a:off x="1385295" y="6251831"/>
              <a:ext cx="109728" cy="109728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4442834" y="4912639"/>
              <a:ext cx="164592" cy="164592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5814473" y="4574682"/>
              <a:ext cx="164592" cy="164592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>
              <a:spLocks noChangeAspect="1"/>
            </p:cNvSpPr>
            <p:nvPr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8365780" y="4220896"/>
              <a:ext cx="109728" cy="109728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>
              <a:spLocks noChangeAspect="1"/>
            </p:cNvSpPr>
            <p:nvPr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>
              <a:spLocks noChangeAspect="1"/>
            </p:cNvSpPr>
            <p:nvPr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>
              <a:spLocks noChangeAspect="1"/>
            </p:cNvSpPr>
            <p:nvPr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>
              <a:spLocks noChangeAspect="1"/>
            </p:cNvSpPr>
            <p:nvPr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/>
            <p:cNvCxnSpPr>
              <a:stCxn id="97" idx="2"/>
              <a:endCxn id="76" idx="7"/>
            </p:cNvCxnSpPr>
            <p:nvPr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77" idx="4"/>
              <a:endCxn id="78" idx="1"/>
            </p:cNvCxnSpPr>
            <p:nvPr/>
          </p:nvCxnSpPr>
          <p:spPr>
            <a:xfrm>
              <a:off x="1096284" y="5604901"/>
              <a:ext cx="305080" cy="662999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/>
            <p:cNvSpPr>
              <a:spLocks noChangeAspect="1"/>
            </p:cNvSpPr>
            <p:nvPr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Connector 100"/>
            <p:cNvCxnSpPr>
              <a:stCxn id="100" idx="3"/>
            </p:cNvCxnSpPr>
            <p:nvPr/>
          </p:nvCxnSpPr>
          <p:spPr>
            <a:xfrm flipH="1">
              <a:off x="200367" y="6213220"/>
              <a:ext cx="126030" cy="176494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100" idx="2"/>
            </p:cNvCxnSpPr>
            <p:nvPr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100" idx="1"/>
            </p:cNvCxnSpPr>
            <p:nvPr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endCxn id="77" idx="2"/>
            </p:cNvCxnSpPr>
            <p:nvPr/>
          </p:nvCxnSpPr>
          <p:spPr>
            <a:xfrm>
              <a:off x="-106856" y="5410804"/>
              <a:ext cx="1120844" cy="111801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endCxn id="84" idx="3"/>
            </p:cNvCxnSpPr>
            <p:nvPr/>
          </p:nvCxnSpPr>
          <p:spPr>
            <a:xfrm flipV="1">
              <a:off x="5350590" y="6088314"/>
              <a:ext cx="293788" cy="301400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>
              <a:stCxn id="77" idx="1"/>
              <a:endCxn id="259" idx="4"/>
            </p:cNvCxnSpPr>
            <p:nvPr/>
          </p:nvCxnSpPr>
          <p:spPr>
            <a:xfrm flipH="1" flipV="1">
              <a:off x="815541" y="4917940"/>
              <a:ext cx="222551" cy="546473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Oval 258"/>
            <p:cNvSpPr/>
            <p:nvPr/>
          </p:nvSpPr>
          <p:spPr>
            <a:xfrm rot="20563470">
              <a:off x="737067" y="4799658"/>
              <a:ext cx="121012" cy="121012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2" name="Straight Connector 261"/>
            <p:cNvCxnSpPr>
              <a:stCxn id="259" idx="6"/>
              <a:endCxn id="75" idx="1"/>
            </p:cNvCxnSpPr>
            <p:nvPr/>
          </p:nvCxnSpPr>
          <p:spPr>
            <a:xfrm flipV="1">
              <a:off x="855349" y="4200905"/>
              <a:ext cx="1524437" cy="641291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>
              <a:endCxn id="259" idx="2"/>
            </p:cNvCxnSpPr>
            <p:nvPr/>
          </p:nvCxnSpPr>
          <p:spPr>
            <a:xfrm flipV="1">
              <a:off x="-73293" y="4878132"/>
              <a:ext cx="813090" cy="356205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/>
          <p:cNvGrpSpPr/>
          <p:nvPr/>
        </p:nvGrpSpPr>
        <p:grpSpPr>
          <a:xfrm flipH="1" flipV="1">
            <a:off x="-22050" y="-89633"/>
            <a:ext cx="12236101" cy="2534066"/>
            <a:chOff x="-29560" y="3947539"/>
            <a:chExt cx="12236101" cy="2534066"/>
          </a:xfrm>
        </p:grpSpPr>
        <p:cxnSp>
          <p:nvCxnSpPr>
            <p:cNvPr id="109" name="Straight Connector 108"/>
            <p:cNvCxnSpPr>
              <a:stCxn id="179" idx="7"/>
              <a:endCxn id="177" idx="2"/>
            </p:cNvCxnSpPr>
            <p:nvPr/>
          </p:nvCxnSpPr>
          <p:spPr>
            <a:xfrm flipV="1">
              <a:off x="1154476" y="4383308"/>
              <a:ext cx="1341801" cy="1081105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177" idx="4"/>
              <a:endCxn id="199" idx="1"/>
            </p:cNvCxnSpPr>
            <p:nvPr/>
          </p:nvCxnSpPr>
          <p:spPr>
            <a:xfrm>
              <a:off x="2599299" y="4437452"/>
              <a:ext cx="263766" cy="806146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82" idx="2"/>
              <a:endCxn id="197" idx="6"/>
            </p:cNvCxnSpPr>
            <p:nvPr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99" idx="5"/>
              <a:endCxn id="182" idx="1"/>
            </p:cNvCxnSpPr>
            <p:nvPr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177" idx="5"/>
              <a:endCxn id="198" idx="1"/>
            </p:cNvCxnSpPr>
            <p:nvPr/>
          </p:nvCxnSpPr>
          <p:spPr>
            <a:xfrm>
              <a:off x="2647708" y="4397155"/>
              <a:ext cx="986172" cy="81585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82" idx="0"/>
              <a:endCxn id="198" idx="4"/>
            </p:cNvCxnSpPr>
            <p:nvPr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99" idx="3"/>
              <a:endCxn id="197" idx="0"/>
            </p:cNvCxnSpPr>
            <p:nvPr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77" idx="6"/>
              <a:endCxn id="184" idx="1"/>
            </p:cNvCxnSpPr>
            <p:nvPr/>
          </p:nvCxnSpPr>
          <p:spPr>
            <a:xfrm>
              <a:off x="2653443" y="4334430"/>
              <a:ext cx="2141528" cy="181047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82" idx="7"/>
              <a:endCxn id="184" idx="3"/>
            </p:cNvCxnSpPr>
            <p:nvPr/>
          </p:nvCxnSpPr>
          <p:spPr>
            <a:xfrm flipV="1">
              <a:off x="3838367" y="4631861"/>
              <a:ext cx="956604" cy="1436778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99" idx="6"/>
              <a:endCxn id="198" idx="2"/>
            </p:cNvCxnSpPr>
            <p:nvPr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81" idx="0"/>
              <a:endCxn id="197" idx="4"/>
            </p:cNvCxnSpPr>
            <p:nvPr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98" idx="6"/>
              <a:endCxn id="184" idx="2"/>
            </p:cNvCxnSpPr>
            <p:nvPr/>
          </p:nvCxnSpPr>
          <p:spPr>
            <a:xfrm flipV="1">
              <a:off x="3727539" y="4573669"/>
              <a:ext cx="1043328" cy="678131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83" idx="7"/>
              <a:endCxn id="184" idx="4"/>
            </p:cNvCxnSpPr>
            <p:nvPr/>
          </p:nvCxnSpPr>
          <p:spPr>
            <a:xfrm flipV="1">
              <a:off x="4614954" y="4655965"/>
              <a:ext cx="238209" cy="1275456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86" idx="1"/>
              <a:endCxn id="184" idx="5"/>
            </p:cNvCxnSpPr>
            <p:nvPr/>
          </p:nvCxnSpPr>
          <p:spPr>
            <a:xfrm flipH="1" flipV="1">
              <a:off x="4911355" y="4631861"/>
              <a:ext cx="733023" cy="1378863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86" idx="0"/>
              <a:endCxn id="185" idx="4"/>
            </p:cNvCxnSpPr>
            <p:nvPr/>
          </p:nvCxnSpPr>
          <p:spPr>
            <a:xfrm flipH="1" flipV="1">
              <a:off x="5674058" y="5247253"/>
              <a:ext cx="9115" cy="747402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85" idx="2"/>
              <a:endCxn id="184" idx="6"/>
            </p:cNvCxnSpPr>
            <p:nvPr/>
          </p:nvCxnSpPr>
          <p:spPr>
            <a:xfrm flipH="1" flipV="1">
              <a:off x="4935459" y="4573669"/>
              <a:ext cx="656303" cy="591288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85" idx="7"/>
              <a:endCxn id="193" idx="2"/>
            </p:cNvCxnSpPr>
            <p:nvPr/>
          </p:nvCxnSpPr>
          <p:spPr>
            <a:xfrm flipV="1">
              <a:off x="5732250" y="4002403"/>
              <a:ext cx="1767242" cy="1104362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85" idx="6"/>
              <a:endCxn id="192" idx="2"/>
            </p:cNvCxnSpPr>
            <p:nvPr/>
          </p:nvCxnSpPr>
          <p:spPr>
            <a:xfrm>
              <a:off x="5756354" y="5164957"/>
              <a:ext cx="987741" cy="6938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92" idx="7"/>
              <a:endCxn id="193" idx="3"/>
            </p:cNvCxnSpPr>
            <p:nvPr/>
          </p:nvCxnSpPr>
          <p:spPr>
            <a:xfrm flipV="1">
              <a:off x="6884583" y="4041198"/>
              <a:ext cx="630978" cy="1134947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78" idx="0"/>
              <a:endCxn id="177" idx="3"/>
            </p:cNvCxnSpPr>
            <p:nvPr/>
          </p:nvCxnSpPr>
          <p:spPr>
            <a:xfrm flipV="1">
              <a:off x="2095501" y="4431717"/>
              <a:ext cx="441073" cy="114994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97" idx="2"/>
              <a:endCxn id="178" idx="6"/>
            </p:cNvCxnSpPr>
            <p:nvPr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81" idx="1"/>
              <a:endCxn id="178" idx="5"/>
            </p:cNvCxnSpPr>
            <p:nvPr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80" idx="7"/>
              <a:endCxn id="178" idx="3"/>
            </p:cNvCxnSpPr>
            <p:nvPr/>
          </p:nvCxnSpPr>
          <p:spPr>
            <a:xfrm flipV="1">
              <a:off x="1478954" y="5729711"/>
              <a:ext cx="555221" cy="442939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79" idx="6"/>
              <a:endCxn id="178" idx="2"/>
            </p:cNvCxnSpPr>
            <p:nvPr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202" idx="7"/>
              <a:endCxn id="179" idx="3"/>
            </p:cNvCxnSpPr>
            <p:nvPr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202" idx="6"/>
              <a:endCxn id="180" idx="2"/>
            </p:cNvCxnSpPr>
            <p:nvPr/>
          </p:nvCxnSpPr>
          <p:spPr>
            <a:xfrm>
              <a:off x="420056" y="6174425"/>
              <a:ext cx="965239" cy="3702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202" idx="5"/>
            </p:cNvCxnSpPr>
            <p:nvPr/>
          </p:nvCxnSpPr>
          <p:spPr>
            <a:xfrm>
              <a:off x="403987" y="6213220"/>
              <a:ext cx="160004" cy="150562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80" idx="4"/>
            </p:cNvCxnSpPr>
            <p:nvPr/>
          </p:nvCxnSpPr>
          <p:spPr>
            <a:xfrm flipH="1">
              <a:off x="1440159" y="6266309"/>
              <a:ext cx="0" cy="120046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80" idx="6"/>
              <a:endCxn id="181" idx="2"/>
            </p:cNvCxnSpPr>
            <p:nvPr/>
          </p:nvCxnSpPr>
          <p:spPr>
            <a:xfrm>
              <a:off x="1495023" y="6211445"/>
              <a:ext cx="1196844" cy="152337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81" idx="6"/>
              <a:endCxn id="182" idx="3"/>
            </p:cNvCxnSpPr>
            <p:nvPr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83" idx="2"/>
              <a:endCxn id="182" idx="6"/>
            </p:cNvCxnSpPr>
            <p:nvPr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endCxn id="182" idx="5"/>
            </p:cNvCxnSpPr>
            <p:nvPr/>
          </p:nvCxnSpPr>
          <p:spPr>
            <a:xfrm flipH="1" flipV="1">
              <a:off x="3838367" y="6191291"/>
              <a:ext cx="345583" cy="240927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endCxn id="182" idx="4"/>
            </p:cNvCxnSpPr>
            <p:nvPr/>
          </p:nvCxnSpPr>
          <p:spPr>
            <a:xfrm flipV="1">
              <a:off x="3690313" y="6216693"/>
              <a:ext cx="86728" cy="205281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endCxn id="183" idx="4"/>
            </p:cNvCxnSpPr>
            <p:nvPr/>
          </p:nvCxnSpPr>
          <p:spPr>
            <a:xfrm flipH="1" flipV="1">
              <a:off x="4576159" y="6025080"/>
              <a:ext cx="117184" cy="366892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>
              <a:stCxn id="186" idx="2"/>
              <a:endCxn id="183" idx="6"/>
            </p:cNvCxnSpPr>
            <p:nvPr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stCxn id="186" idx="4"/>
            </p:cNvCxnSpPr>
            <p:nvPr/>
          </p:nvCxnSpPr>
          <p:spPr>
            <a:xfrm flipH="1">
              <a:off x="5683173" y="6104383"/>
              <a:ext cx="0" cy="259399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87" idx="3"/>
            </p:cNvCxnSpPr>
            <p:nvPr/>
          </p:nvCxnSpPr>
          <p:spPr>
            <a:xfrm flipH="1">
              <a:off x="6499429" y="6176101"/>
              <a:ext cx="221877" cy="256117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87" idx="2"/>
              <a:endCxn id="186" idx="6"/>
            </p:cNvCxnSpPr>
            <p:nvPr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92" idx="4"/>
              <a:endCxn id="187" idx="0"/>
            </p:cNvCxnSpPr>
            <p:nvPr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>
              <a:stCxn id="191" idx="3"/>
              <a:endCxn id="187" idx="7"/>
            </p:cNvCxnSpPr>
            <p:nvPr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>
              <a:stCxn id="191" idx="2"/>
              <a:endCxn id="192" idx="6"/>
            </p:cNvCxnSpPr>
            <p:nvPr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stCxn id="191" idx="1"/>
              <a:endCxn id="193" idx="4"/>
            </p:cNvCxnSpPr>
            <p:nvPr/>
          </p:nvCxnSpPr>
          <p:spPr>
            <a:xfrm flipH="1" flipV="1">
              <a:off x="7554356" y="4057267"/>
              <a:ext cx="461028" cy="141105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>
              <a:stCxn id="189" idx="1"/>
              <a:endCxn id="193" idx="5"/>
            </p:cNvCxnSpPr>
            <p:nvPr/>
          </p:nvCxnSpPr>
          <p:spPr>
            <a:xfrm flipH="1" flipV="1">
              <a:off x="7593151" y="4041198"/>
              <a:ext cx="1727079" cy="1520112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>
              <a:stCxn id="189" idx="0"/>
              <a:endCxn id="190" idx="4"/>
            </p:cNvCxnSpPr>
            <p:nvPr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>
              <a:stCxn id="195" idx="0"/>
              <a:endCxn id="194" idx="4"/>
            </p:cNvCxnSpPr>
            <p:nvPr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>
              <a:endCxn id="194" idx="5"/>
            </p:cNvCxnSpPr>
            <p:nvPr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>
              <a:endCxn id="195" idx="6"/>
            </p:cNvCxnSpPr>
            <p:nvPr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endCxn id="196" idx="6"/>
            </p:cNvCxnSpPr>
            <p:nvPr/>
          </p:nvCxnSpPr>
          <p:spPr>
            <a:xfrm flipH="1">
              <a:off x="10916433" y="6200205"/>
              <a:ext cx="1290108" cy="193218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>
              <a:stCxn id="196" idx="3"/>
              <a:endCxn id="188" idx="6"/>
            </p:cNvCxnSpPr>
            <p:nvPr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>
              <a:stCxn id="196" idx="1"/>
              <a:endCxn id="189" idx="5"/>
            </p:cNvCxnSpPr>
            <p:nvPr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195" idx="2"/>
              <a:endCxn id="189" idx="6"/>
            </p:cNvCxnSpPr>
            <p:nvPr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94" idx="3"/>
              <a:endCxn id="189" idx="7"/>
            </p:cNvCxnSpPr>
            <p:nvPr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94" idx="2"/>
              <a:endCxn id="190" idx="6"/>
            </p:cNvCxnSpPr>
            <p:nvPr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90" idx="1"/>
              <a:endCxn id="193" idx="6"/>
            </p:cNvCxnSpPr>
            <p:nvPr/>
          </p:nvCxnSpPr>
          <p:spPr>
            <a:xfrm flipH="1" flipV="1">
              <a:off x="7609220" y="4002403"/>
              <a:ext cx="1616100" cy="697019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89" idx="2"/>
              <a:endCxn id="191" idx="6"/>
            </p:cNvCxnSpPr>
            <p:nvPr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88" idx="1"/>
              <a:endCxn id="191" idx="5"/>
            </p:cNvCxnSpPr>
            <p:nvPr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91" idx="4"/>
            </p:cNvCxnSpPr>
            <p:nvPr/>
          </p:nvCxnSpPr>
          <p:spPr>
            <a:xfrm flipH="1">
              <a:off x="7734147" y="5617366"/>
              <a:ext cx="311362" cy="814852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87" idx="5"/>
            </p:cNvCxnSpPr>
            <p:nvPr/>
          </p:nvCxnSpPr>
          <p:spPr>
            <a:xfrm>
              <a:off x="6837690" y="6176101"/>
              <a:ext cx="241401" cy="256117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88" idx="7"/>
              <a:endCxn id="189" idx="3"/>
            </p:cNvCxnSpPr>
            <p:nvPr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6" idx="7"/>
              <a:endCxn id="192" idx="3"/>
            </p:cNvCxnSpPr>
            <p:nvPr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96" idx="7"/>
              <a:endCxn id="195" idx="4"/>
            </p:cNvCxnSpPr>
            <p:nvPr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/>
            <p:cNvSpPr/>
            <p:nvPr/>
          </p:nvSpPr>
          <p:spPr>
            <a:xfrm rot="20563470">
              <a:off x="2492564" y="42765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>
              <a:spLocks noChangeAspect="1"/>
            </p:cNvSpPr>
            <p:nvPr/>
          </p:nvSpPr>
          <p:spPr>
            <a:xfrm>
              <a:off x="1385295" y="615658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>
              <a:spLocks noChangeAspect="1"/>
            </p:cNvSpPr>
            <p:nvPr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>
              <a:spLocks noChangeAspect="1"/>
            </p:cNvSpPr>
            <p:nvPr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4770867" y="44913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5591762" y="5082661"/>
              <a:ext cx="164592" cy="164592"/>
            </a:xfrm>
            <a:prstGeom prst="ellipse">
              <a:avLst/>
            </a:prstGeom>
            <a:solidFill>
              <a:schemeClr val="bg1">
                <a:alpha val="28000"/>
              </a:schemeClr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>
              <a:spLocks noChangeAspect="1"/>
            </p:cNvSpPr>
            <p:nvPr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>
              <a:spLocks noChangeAspect="1"/>
            </p:cNvSpPr>
            <p:nvPr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>
              <a:spLocks noChangeAspect="1"/>
            </p:cNvSpPr>
            <p:nvPr/>
          </p:nvSpPr>
          <p:spPr>
            <a:xfrm>
              <a:off x="7499492" y="394753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>
              <a:spLocks noChangeAspect="1"/>
            </p:cNvSpPr>
            <p:nvPr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>
              <a:spLocks noChangeAspect="1"/>
            </p:cNvSpPr>
            <p:nvPr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>
              <a:spLocks noChangeAspect="1"/>
            </p:cNvSpPr>
            <p:nvPr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>
              <a:spLocks noChangeAspect="1"/>
            </p:cNvSpPr>
            <p:nvPr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Connector 199"/>
            <p:cNvCxnSpPr>
              <a:stCxn id="199" idx="2"/>
              <a:endCxn id="178" idx="7"/>
            </p:cNvCxnSpPr>
            <p:nvPr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179" idx="4"/>
              <a:endCxn id="180" idx="1"/>
            </p:cNvCxnSpPr>
            <p:nvPr/>
          </p:nvCxnSpPr>
          <p:spPr>
            <a:xfrm>
              <a:off x="1096284" y="5604901"/>
              <a:ext cx="305080" cy="567749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/>
            <p:cNvSpPr>
              <a:spLocks noChangeAspect="1"/>
            </p:cNvSpPr>
            <p:nvPr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/>
            <p:cNvCxnSpPr>
              <a:stCxn id="202" idx="3"/>
            </p:cNvCxnSpPr>
            <p:nvPr/>
          </p:nvCxnSpPr>
          <p:spPr>
            <a:xfrm flipH="1">
              <a:off x="310328" y="6213220"/>
              <a:ext cx="16069" cy="208754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202" idx="2"/>
            </p:cNvCxnSpPr>
            <p:nvPr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>
              <a:stCxn id="202" idx="1"/>
            </p:cNvCxnSpPr>
            <p:nvPr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endCxn id="179" idx="2"/>
            </p:cNvCxnSpPr>
            <p:nvPr/>
          </p:nvCxnSpPr>
          <p:spPr>
            <a:xfrm>
              <a:off x="21877" y="5392264"/>
              <a:ext cx="992111" cy="130341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endCxn id="186" idx="3"/>
            </p:cNvCxnSpPr>
            <p:nvPr/>
          </p:nvCxnSpPr>
          <p:spPr>
            <a:xfrm flipV="1">
              <a:off x="5315187" y="6088314"/>
              <a:ext cx="329191" cy="275468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" name="TextBox 214"/>
          <p:cNvSpPr txBox="1"/>
          <p:nvPr/>
        </p:nvSpPr>
        <p:spPr>
          <a:xfrm>
            <a:off x="1" y="2467159"/>
            <a:ext cx="1221405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Social </a:t>
            </a:r>
            <a:r>
              <a:rPr lang="en-US" sz="5400" dirty="0" err="1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Media</a:t>
            </a:r>
            <a:r>
              <a:rPr lang="en-US" sz="5400" dirty="0" err="1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Templates</a:t>
            </a:r>
            <a:endParaRPr lang="ko-KR" altLang="en-US" sz="5400" dirty="0">
              <a:solidFill>
                <a:schemeClr val="accent1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109" y="3346709"/>
            <a:ext cx="1221390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5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Insert the Subtitle of Your Presentation</a:t>
            </a:r>
            <a:endParaRPr lang="ko-KR" altLang="en-US" sz="1865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34052" y="3584712"/>
            <a:ext cx="1817786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2217" y="4305966"/>
            <a:ext cx="1701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Century Gothic" pitchFamily="34" charset="0"/>
                <a:cs typeface="Arial" panose="020B0604020202020204" pitchFamily="34" charset="0"/>
              </a:rPr>
              <a:t>You can simply impress your audience and add a unique zing and appeal to your Presentations. Get a modern PowerPoint  Presentation that is beautifully designed. </a:t>
            </a:r>
            <a:endParaRPr lang="en-US" altLang="ko-KR" sz="1200" dirty="0">
              <a:solidFill>
                <a:schemeClr val="bg1"/>
              </a:solidFill>
              <a:latin typeface="Century Gothic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18340" y="3584712"/>
            <a:ext cx="1817786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76505" y="4305966"/>
            <a:ext cx="1701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Century Gothic" pitchFamily="34" charset="0"/>
                <a:cs typeface="Arial" panose="020B0604020202020204" pitchFamily="34" charset="0"/>
              </a:rPr>
              <a:t>You can simply impress your audience and add a unique zing and appeal to your Presentations. Get a modern PowerPoint  Presentation that is beautifully designed. </a:t>
            </a:r>
            <a:endParaRPr lang="en-US" altLang="ko-KR" sz="1200" dirty="0">
              <a:solidFill>
                <a:schemeClr val="bg1"/>
              </a:solidFill>
              <a:latin typeface="Century Gothic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45090" y="3584712"/>
            <a:ext cx="1817786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03255" y="4305966"/>
            <a:ext cx="1701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Century Gothic" pitchFamily="34" charset="0"/>
                <a:cs typeface="Arial" panose="020B0604020202020204" pitchFamily="34" charset="0"/>
              </a:rPr>
              <a:t>You can simply impress your audience and add a unique zing and appeal to your Presentations. Get a modern PowerPoint  Presentation that is beautifully designed. </a:t>
            </a:r>
            <a:endParaRPr lang="en-US" altLang="ko-KR" sz="1200" dirty="0">
              <a:solidFill>
                <a:schemeClr val="bg1"/>
              </a:solidFill>
              <a:latin typeface="Century Gothic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31264" y="3584712"/>
            <a:ext cx="1817786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89429" y="4305966"/>
            <a:ext cx="1701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Century Gothic" pitchFamily="34" charset="0"/>
                <a:cs typeface="Arial" panose="020B0604020202020204" pitchFamily="34" charset="0"/>
              </a:rPr>
              <a:t>You can simply impress your audience and add a unique zing and appeal to your Presentations. Get a modern PowerPoint  Presentation that is beautifully designed. </a:t>
            </a:r>
            <a:endParaRPr lang="en-US" altLang="ko-KR" sz="1200" dirty="0">
              <a:solidFill>
                <a:schemeClr val="bg1"/>
              </a:solidFill>
              <a:latin typeface="Century Gothic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 rot="10800000" flipH="1" flipV="1">
            <a:off x="1151034" y="2433504"/>
            <a:ext cx="983824" cy="983824"/>
            <a:chOff x="5833678" y="585323"/>
            <a:chExt cx="790407" cy="790407"/>
          </a:xfrm>
        </p:grpSpPr>
        <p:sp>
          <p:nvSpPr>
            <p:cNvPr id="16" name="Arc 3"/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 rot="10800000" flipH="1" flipV="1">
            <a:off x="7962071" y="2433504"/>
            <a:ext cx="983824" cy="983824"/>
            <a:chOff x="5833678" y="585323"/>
            <a:chExt cx="790407" cy="790407"/>
          </a:xfrm>
        </p:grpSpPr>
        <p:sp>
          <p:nvSpPr>
            <p:cNvPr id="22" name="Arc 3"/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3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 rot="10800000" flipH="1" flipV="1">
            <a:off x="10048245" y="2433505"/>
            <a:ext cx="983824" cy="983824"/>
            <a:chOff x="5833678" y="585323"/>
            <a:chExt cx="790407" cy="790407"/>
          </a:xfrm>
        </p:grpSpPr>
        <p:sp>
          <p:nvSpPr>
            <p:cNvPr id="28" name="Arc 3"/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4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 rot="10800000" flipH="1" flipV="1">
            <a:off x="3235321" y="2433504"/>
            <a:ext cx="983824" cy="983824"/>
            <a:chOff x="5833678" y="585323"/>
            <a:chExt cx="790407" cy="790407"/>
          </a:xfrm>
        </p:grpSpPr>
        <p:sp>
          <p:nvSpPr>
            <p:cNvPr id="34" name="Arc 3"/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2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5" name="Oval 34"/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7545091" y="1641990"/>
            <a:ext cx="390395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OREM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IPSUM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DOLOR SIT AMET, CU USU AGAM INTEGRE IMPEDIT.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32167" y="1641990"/>
            <a:ext cx="390395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OREM IPSUM DOLOR SIT AMET, CU USU AGAM INTEGRE IMPEDIT.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" name="Picture Placeholder 29" descr="silhouette-business-people-group-social-media-icons-world-map-background-network_48369-16271.jpg"/>
          <p:cNvPicPr>
            <a:picLocks noGrp="1" noChangeAspect="1"/>
          </p:cNvPicPr>
          <p:nvPr>
            <p:ph type="pic" idx="12"/>
          </p:nvPr>
        </p:nvPicPr>
        <p:blipFill>
          <a:blip r:embed="rId1"/>
          <a:srcRect l="19503" r="19503"/>
          <a:stretch>
            <a:fillRect/>
          </a:stretch>
        </p:blipFill>
        <p:spPr/>
      </p:pic>
      <p:sp>
        <p:nvSpPr>
          <p:cNvPr id="33" name="Rounded Rectangle 8"/>
          <p:cNvSpPr/>
          <p:nvPr/>
        </p:nvSpPr>
        <p:spPr>
          <a:xfrm>
            <a:off x="3469617" y="2656425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-1" fmla="*/ 554477 w 3888432"/>
              <a:gd name="connsiteY0-2" fmla="*/ 1512168 h 3960440"/>
              <a:gd name="connsiteX1-3" fmla="*/ 554477 w 3888432"/>
              <a:gd name="connsiteY1-4" fmla="*/ 3312368 h 3960440"/>
              <a:gd name="connsiteX2-5" fmla="*/ 1201638 w 3888432"/>
              <a:gd name="connsiteY2-6" fmla="*/ 3312368 h 3960440"/>
              <a:gd name="connsiteX3-7" fmla="*/ 1201638 w 3888432"/>
              <a:gd name="connsiteY3-8" fmla="*/ 1512168 h 3960440"/>
              <a:gd name="connsiteX4-9" fmla="*/ 554477 w 3888432"/>
              <a:gd name="connsiteY4-10" fmla="*/ 1512168 h 3960440"/>
              <a:gd name="connsiteX5-11" fmla="*/ 2840340 w 3888432"/>
              <a:gd name="connsiteY5-12" fmla="*/ 1479943 h 3960440"/>
              <a:gd name="connsiteX6-13" fmla="*/ 2136833 w 3888432"/>
              <a:gd name="connsiteY6-14" fmla="*/ 1785510 h 3960440"/>
              <a:gd name="connsiteX7-15" fmla="*/ 2136833 w 3888432"/>
              <a:gd name="connsiteY7-16" fmla="*/ 1510185 h 3960440"/>
              <a:gd name="connsiteX8-17" fmla="*/ 1489672 w 3888432"/>
              <a:gd name="connsiteY8-18" fmla="*/ 1510185 h 3960440"/>
              <a:gd name="connsiteX9-19" fmla="*/ 1489672 w 3888432"/>
              <a:gd name="connsiteY9-20" fmla="*/ 3310385 h 3960440"/>
              <a:gd name="connsiteX10-21" fmla="*/ 2136833 w 3888432"/>
              <a:gd name="connsiteY10-22" fmla="*/ 3310385 h 3960440"/>
              <a:gd name="connsiteX11-23" fmla="*/ 2136833 w 3888432"/>
              <a:gd name="connsiteY11-24" fmla="*/ 2084121 h 3960440"/>
              <a:gd name="connsiteX12-25" fmla="*/ 2673919 w 3888432"/>
              <a:gd name="connsiteY12-26" fmla="*/ 2138897 h 3960440"/>
              <a:gd name="connsiteX13-27" fmla="*/ 2679688 w 3888432"/>
              <a:gd name="connsiteY13-28" fmla="*/ 3312366 h 3960440"/>
              <a:gd name="connsiteX14-29" fmla="*/ 3326849 w 3888432"/>
              <a:gd name="connsiteY14-30" fmla="*/ 3312366 h 3960440"/>
              <a:gd name="connsiteX15-31" fmla="*/ 3333768 w 3888432"/>
              <a:gd name="connsiteY15-32" fmla="*/ 2128613 h 3960440"/>
              <a:gd name="connsiteX16-33" fmla="*/ 2840340 w 3888432"/>
              <a:gd name="connsiteY16-34" fmla="*/ 1479943 h 3960440"/>
              <a:gd name="connsiteX17-35" fmla="*/ 878058 w 3888432"/>
              <a:gd name="connsiteY17-36" fmla="*/ 648072 h 3960440"/>
              <a:gd name="connsiteX18-37" fmla="*/ 554477 w 3888432"/>
              <a:gd name="connsiteY18-38" fmla="*/ 971653 h 3960440"/>
              <a:gd name="connsiteX19-39" fmla="*/ 878058 w 3888432"/>
              <a:gd name="connsiteY19-40" fmla="*/ 1295234 h 3960440"/>
              <a:gd name="connsiteX20-41" fmla="*/ 1201639 w 3888432"/>
              <a:gd name="connsiteY20-42" fmla="*/ 971653 h 3960440"/>
              <a:gd name="connsiteX21-43" fmla="*/ 878058 w 3888432"/>
              <a:gd name="connsiteY21-44" fmla="*/ 648072 h 3960440"/>
              <a:gd name="connsiteX22-45" fmla="*/ 333511 w 3888432"/>
              <a:gd name="connsiteY22-46" fmla="*/ 0 h 3960440"/>
              <a:gd name="connsiteX23-47" fmla="*/ 3554921 w 3888432"/>
              <a:gd name="connsiteY23-48" fmla="*/ 0 h 3960440"/>
              <a:gd name="connsiteX24-49" fmla="*/ 3888432 w 3888432"/>
              <a:gd name="connsiteY24-50" fmla="*/ 333511 h 3960440"/>
              <a:gd name="connsiteX25-51" fmla="*/ 3888432 w 3888432"/>
              <a:gd name="connsiteY25-52" fmla="*/ 3626929 h 3960440"/>
              <a:gd name="connsiteX26-53" fmla="*/ 3554921 w 3888432"/>
              <a:gd name="connsiteY26-54" fmla="*/ 3960440 h 3960440"/>
              <a:gd name="connsiteX27-55" fmla="*/ 333511 w 3888432"/>
              <a:gd name="connsiteY27-56" fmla="*/ 3960440 h 3960440"/>
              <a:gd name="connsiteX28-57" fmla="*/ 0 w 3888432"/>
              <a:gd name="connsiteY28-58" fmla="*/ 3626929 h 3960440"/>
              <a:gd name="connsiteX29-59" fmla="*/ 0 w 3888432"/>
              <a:gd name="connsiteY29-60" fmla="*/ 333511 h 3960440"/>
              <a:gd name="connsiteX30-61" fmla="*/ 333511 w 3888432"/>
              <a:gd name="connsiteY30-62" fmla="*/ 0 h 3960440"/>
              <a:gd name="connsiteX0-63" fmla="*/ 554477 w 3888432"/>
              <a:gd name="connsiteY0-64" fmla="*/ 1512168 h 3960440"/>
              <a:gd name="connsiteX1-65" fmla="*/ 554477 w 3888432"/>
              <a:gd name="connsiteY1-66" fmla="*/ 3312368 h 3960440"/>
              <a:gd name="connsiteX2-67" fmla="*/ 1201638 w 3888432"/>
              <a:gd name="connsiteY2-68" fmla="*/ 3312368 h 3960440"/>
              <a:gd name="connsiteX3-69" fmla="*/ 1201638 w 3888432"/>
              <a:gd name="connsiteY3-70" fmla="*/ 1512168 h 3960440"/>
              <a:gd name="connsiteX4-71" fmla="*/ 554477 w 3888432"/>
              <a:gd name="connsiteY4-72" fmla="*/ 1512168 h 3960440"/>
              <a:gd name="connsiteX5-73" fmla="*/ 2840340 w 3888432"/>
              <a:gd name="connsiteY5-74" fmla="*/ 1479943 h 3960440"/>
              <a:gd name="connsiteX6-75" fmla="*/ 2136833 w 3888432"/>
              <a:gd name="connsiteY6-76" fmla="*/ 1785510 h 3960440"/>
              <a:gd name="connsiteX7-77" fmla="*/ 2136833 w 3888432"/>
              <a:gd name="connsiteY7-78" fmla="*/ 1510185 h 3960440"/>
              <a:gd name="connsiteX8-79" fmla="*/ 1489672 w 3888432"/>
              <a:gd name="connsiteY8-80" fmla="*/ 1510185 h 3960440"/>
              <a:gd name="connsiteX9-81" fmla="*/ 1489672 w 3888432"/>
              <a:gd name="connsiteY9-82" fmla="*/ 3310385 h 3960440"/>
              <a:gd name="connsiteX10-83" fmla="*/ 2136833 w 3888432"/>
              <a:gd name="connsiteY10-84" fmla="*/ 3310385 h 3960440"/>
              <a:gd name="connsiteX11-85" fmla="*/ 2136833 w 3888432"/>
              <a:gd name="connsiteY11-86" fmla="*/ 2084121 h 3960440"/>
              <a:gd name="connsiteX12-87" fmla="*/ 2673919 w 3888432"/>
              <a:gd name="connsiteY12-88" fmla="*/ 2138897 h 3960440"/>
              <a:gd name="connsiteX13-89" fmla="*/ 2679688 w 3888432"/>
              <a:gd name="connsiteY13-90" fmla="*/ 3312366 h 3960440"/>
              <a:gd name="connsiteX14-91" fmla="*/ 3326849 w 3888432"/>
              <a:gd name="connsiteY14-92" fmla="*/ 3312366 h 3960440"/>
              <a:gd name="connsiteX15-93" fmla="*/ 3333768 w 3888432"/>
              <a:gd name="connsiteY15-94" fmla="*/ 2128613 h 3960440"/>
              <a:gd name="connsiteX16-95" fmla="*/ 2840340 w 3888432"/>
              <a:gd name="connsiteY16-96" fmla="*/ 1479943 h 3960440"/>
              <a:gd name="connsiteX17-97" fmla="*/ 878058 w 3888432"/>
              <a:gd name="connsiteY17-98" fmla="*/ 648072 h 3960440"/>
              <a:gd name="connsiteX18-99" fmla="*/ 554477 w 3888432"/>
              <a:gd name="connsiteY18-100" fmla="*/ 971653 h 3960440"/>
              <a:gd name="connsiteX19-101" fmla="*/ 878058 w 3888432"/>
              <a:gd name="connsiteY19-102" fmla="*/ 1295234 h 3960440"/>
              <a:gd name="connsiteX20-103" fmla="*/ 1201639 w 3888432"/>
              <a:gd name="connsiteY20-104" fmla="*/ 971653 h 3960440"/>
              <a:gd name="connsiteX21-105" fmla="*/ 878058 w 3888432"/>
              <a:gd name="connsiteY21-106" fmla="*/ 648072 h 3960440"/>
              <a:gd name="connsiteX22-107" fmla="*/ 333511 w 3888432"/>
              <a:gd name="connsiteY22-108" fmla="*/ 0 h 3960440"/>
              <a:gd name="connsiteX23-109" fmla="*/ 3554921 w 3888432"/>
              <a:gd name="connsiteY23-110" fmla="*/ 0 h 3960440"/>
              <a:gd name="connsiteX24-111" fmla="*/ 3888432 w 3888432"/>
              <a:gd name="connsiteY24-112" fmla="*/ 333511 h 3960440"/>
              <a:gd name="connsiteX25-113" fmla="*/ 3888432 w 3888432"/>
              <a:gd name="connsiteY25-114" fmla="*/ 3626929 h 3960440"/>
              <a:gd name="connsiteX26-115" fmla="*/ 3554921 w 3888432"/>
              <a:gd name="connsiteY26-116" fmla="*/ 3960440 h 3960440"/>
              <a:gd name="connsiteX27-117" fmla="*/ 333511 w 3888432"/>
              <a:gd name="connsiteY27-118" fmla="*/ 3960440 h 3960440"/>
              <a:gd name="connsiteX28-119" fmla="*/ 0 w 3888432"/>
              <a:gd name="connsiteY28-120" fmla="*/ 3626929 h 3960440"/>
              <a:gd name="connsiteX29-121" fmla="*/ 0 w 3888432"/>
              <a:gd name="connsiteY29-122" fmla="*/ 333511 h 3960440"/>
              <a:gd name="connsiteX30-123" fmla="*/ 333511 w 3888432"/>
              <a:gd name="connsiteY30-124" fmla="*/ 0 h 3960440"/>
              <a:gd name="connsiteX0-125" fmla="*/ 554477 w 3888432"/>
              <a:gd name="connsiteY0-126" fmla="*/ 1512168 h 3960440"/>
              <a:gd name="connsiteX1-127" fmla="*/ 554477 w 3888432"/>
              <a:gd name="connsiteY1-128" fmla="*/ 3312368 h 3960440"/>
              <a:gd name="connsiteX2-129" fmla="*/ 1201638 w 3888432"/>
              <a:gd name="connsiteY2-130" fmla="*/ 3312368 h 3960440"/>
              <a:gd name="connsiteX3-131" fmla="*/ 1201638 w 3888432"/>
              <a:gd name="connsiteY3-132" fmla="*/ 1512168 h 3960440"/>
              <a:gd name="connsiteX4-133" fmla="*/ 554477 w 3888432"/>
              <a:gd name="connsiteY4-134" fmla="*/ 1512168 h 3960440"/>
              <a:gd name="connsiteX5-135" fmla="*/ 2840340 w 3888432"/>
              <a:gd name="connsiteY5-136" fmla="*/ 1479943 h 3960440"/>
              <a:gd name="connsiteX6-137" fmla="*/ 2136833 w 3888432"/>
              <a:gd name="connsiteY6-138" fmla="*/ 1785510 h 3960440"/>
              <a:gd name="connsiteX7-139" fmla="*/ 2136833 w 3888432"/>
              <a:gd name="connsiteY7-140" fmla="*/ 1510185 h 3960440"/>
              <a:gd name="connsiteX8-141" fmla="*/ 1489672 w 3888432"/>
              <a:gd name="connsiteY8-142" fmla="*/ 1510185 h 3960440"/>
              <a:gd name="connsiteX9-143" fmla="*/ 1489672 w 3888432"/>
              <a:gd name="connsiteY9-144" fmla="*/ 3310385 h 3960440"/>
              <a:gd name="connsiteX10-145" fmla="*/ 2136833 w 3888432"/>
              <a:gd name="connsiteY10-146" fmla="*/ 3310385 h 3960440"/>
              <a:gd name="connsiteX11-147" fmla="*/ 2136833 w 3888432"/>
              <a:gd name="connsiteY11-148" fmla="*/ 2084121 h 3960440"/>
              <a:gd name="connsiteX12-149" fmla="*/ 2673919 w 3888432"/>
              <a:gd name="connsiteY12-150" fmla="*/ 2138897 h 3960440"/>
              <a:gd name="connsiteX13-151" fmla="*/ 2679688 w 3888432"/>
              <a:gd name="connsiteY13-152" fmla="*/ 3312366 h 3960440"/>
              <a:gd name="connsiteX14-153" fmla="*/ 3326849 w 3888432"/>
              <a:gd name="connsiteY14-154" fmla="*/ 3312366 h 3960440"/>
              <a:gd name="connsiteX15-155" fmla="*/ 3333768 w 3888432"/>
              <a:gd name="connsiteY15-156" fmla="*/ 2128613 h 3960440"/>
              <a:gd name="connsiteX16-157" fmla="*/ 2840340 w 3888432"/>
              <a:gd name="connsiteY16-158" fmla="*/ 1479943 h 3960440"/>
              <a:gd name="connsiteX17-159" fmla="*/ 878058 w 3888432"/>
              <a:gd name="connsiteY17-160" fmla="*/ 648072 h 3960440"/>
              <a:gd name="connsiteX18-161" fmla="*/ 554477 w 3888432"/>
              <a:gd name="connsiteY18-162" fmla="*/ 971653 h 3960440"/>
              <a:gd name="connsiteX19-163" fmla="*/ 878058 w 3888432"/>
              <a:gd name="connsiteY19-164" fmla="*/ 1295234 h 3960440"/>
              <a:gd name="connsiteX20-165" fmla="*/ 1201639 w 3888432"/>
              <a:gd name="connsiteY20-166" fmla="*/ 971653 h 3960440"/>
              <a:gd name="connsiteX21-167" fmla="*/ 878058 w 3888432"/>
              <a:gd name="connsiteY21-168" fmla="*/ 648072 h 3960440"/>
              <a:gd name="connsiteX22-169" fmla="*/ 333511 w 3888432"/>
              <a:gd name="connsiteY22-170" fmla="*/ 0 h 3960440"/>
              <a:gd name="connsiteX23-171" fmla="*/ 3554921 w 3888432"/>
              <a:gd name="connsiteY23-172" fmla="*/ 0 h 3960440"/>
              <a:gd name="connsiteX24-173" fmla="*/ 3888432 w 3888432"/>
              <a:gd name="connsiteY24-174" fmla="*/ 333511 h 3960440"/>
              <a:gd name="connsiteX25-175" fmla="*/ 3888432 w 3888432"/>
              <a:gd name="connsiteY25-176" fmla="*/ 3626929 h 3960440"/>
              <a:gd name="connsiteX26-177" fmla="*/ 3554921 w 3888432"/>
              <a:gd name="connsiteY26-178" fmla="*/ 3960440 h 3960440"/>
              <a:gd name="connsiteX27-179" fmla="*/ 333511 w 3888432"/>
              <a:gd name="connsiteY27-180" fmla="*/ 3960440 h 3960440"/>
              <a:gd name="connsiteX28-181" fmla="*/ 0 w 3888432"/>
              <a:gd name="connsiteY28-182" fmla="*/ 3626929 h 3960440"/>
              <a:gd name="connsiteX29-183" fmla="*/ 0 w 3888432"/>
              <a:gd name="connsiteY29-184" fmla="*/ 333511 h 3960440"/>
              <a:gd name="connsiteX30-185" fmla="*/ 333511 w 3888432"/>
              <a:gd name="connsiteY30-186" fmla="*/ 0 h 3960440"/>
              <a:gd name="connsiteX0-187" fmla="*/ 554477 w 3888432"/>
              <a:gd name="connsiteY0-188" fmla="*/ 1512168 h 3960440"/>
              <a:gd name="connsiteX1-189" fmla="*/ 554477 w 3888432"/>
              <a:gd name="connsiteY1-190" fmla="*/ 3312368 h 3960440"/>
              <a:gd name="connsiteX2-191" fmla="*/ 1201638 w 3888432"/>
              <a:gd name="connsiteY2-192" fmla="*/ 3312368 h 3960440"/>
              <a:gd name="connsiteX3-193" fmla="*/ 1201638 w 3888432"/>
              <a:gd name="connsiteY3-194" fmla="*/ 1512168 h 3960440"/>
              <a:gd name="connsiteX4-195" fmla="*/ 554477 w 3888432"/>
              <a:gd name="connsiteY4-196" fmla="*/ 1512168 h 3960440"/>
              <a:gd name="connsiteX5-197" fmla="*/ 2840340 w 3888432"/>
              <a:gd name="connsiteY5-198" fmla="*/ 1479943 h 3960440"/>
              <a:gd name="connsiteX6-199" fmla="*/ 2136833 w 3888432"/>
              <a:gd name="connsiteY6-200" fmla="*/ 1785510 h 3960440"/>
              <a:gd name="connsiteX7-201" fmla="*/ 2136833 w 3888432"/>
              <a:gd name="connsiteY7-202" fmla="*/ 1510185 h 3960440"/>
              <a:gd name="connsiteX8-203" fmla="*/ 1489672 w 3888432"/>
              <a:gd name="connsiteY8-204" fmla="*/ 1510185 h 3960440"/>
              <a:gd name="connsiteX9-205" fmla="*/ 1489672 w 3888432"/>
              <a:gd name="connsiteY9-206" fmla="*/ 3310385 h 3960440"/>
              <a:gd name="connsiteX10-207" fmla="*/ 2136833 w 3888432"/>
              <a:gd name="connsiteY10-208" fmla="*/ 3310385 h 3960440"/>
              <a:gd name="connsiteX11-209" fmla="*/ 2136833 w 3888432"/>
              <a:gd name="connsiteY11-210" fmla="*/ 2084121 h 3960440"/>
              <a:gd name="connsiteX12-211" fmla="*/ 2673919 w 3888432"/>
              <a:gd name="connsiteY12-212" fmla="*/ 2138897 h 3960440"/>
              <a:gd name="connsiteX13-213" fmla="*/ 2679688 w 3888432"/>
              <a:gd name="connsiteY13-214" fmla="*/ 3312366 h 3960440"/>
              <a:gd name="connsiteX14-215" fmla="*/ 3326849 w 3888432"/>
              <a:gd name="connsiteY14-216" fmla="*/ 3312366 h 3960440"/>
              <a:gd name="connsiteX15-217" fmla="*/ 3333768 w 3888432"/>
              <a:gd name="connsiteY15-218" fmla="*/ 2128613 h 3960440"/>
              <a:gd name="connsiteX16-219" fmla="*/ 2840340 w 3888432"/>
              <a:gd name="connsiteY16-220" fmla="*/ 1479943 h 3960440"/>
              <a:gd name="connsiteX17-221" fmla="*/ 878058 w 3888432"/>
              <a:gd name="connsiteY17-222" fmla="*/ 648072 h 3960440"/>
              <a:gd name="connsiteX18-223" fmla="*/ 554477 w 3888432"/>
              <a:gd name="connsiteY18-224" fmla="*/ 971653 h 3960440"/>
              <a:gd name="connsiteX19-225" fmla="*/ 878058 w 3888432"/>
              <a:gd name="connsiteY19-226" fmla="*/ 1295234 h 3960440"/>
              <a:gd name="connsiteX20-227" fmla="*/ 1201639 w 3888432"/>
              <a:gd name="connsiteY20-228" fmla="*/ 971653 h 3960440"/>
              <a:gd name="connsiteX21-229" fmla="*/ 878058 w 3888432"/>
              <a:gd name="connsiteY21-230" fmla="*/ 648072 h 3960440"/>
              <a:gd name="connsiteX22-231" fmla="*/ 333511 w 3888432"/>
              <a:gd name="connsiteY22-232" fmla="*/ 0 h 3960440"/>
              <a:gd name="connsiteX23-233" fmla="*/ 3554921 w 3888432"/>
              <a:gd name="connsiteY23-234" fmla="*/ 0 h 3960440"/>
              <a:gd name="connsiteX24-235" fmla="*/ 3888432 w 3888432"/>
              <a:gd name="connsiteY24-236" fmla="*/ 333511 h 3960440"/>
              <a:gd name="connsiteX25-237" fmla="*/ 3888432 w 3888432"/>
              <a:gd name="connsiteY25-238" fmla="*/ 3626929 h 3960440"/>
              <a:gd name="connsiteX26-239" fmla="*/ 3554921 w 3888432"/>
              <a:gd name="connsiteY26-240" fmla="*/ 3960440 h 3960440"/>
              <a:gd name="connsiteX27-241" fmla="*/ 333511 w 3888432"/>
              <a:gd name="connsiteY27-242" fmla="*/ 3960440 h 3960440"/>
              <a:gd name="connsiteX28-243" fmla="*/ 0 w 3888432"/>
              <a:gd name="connsiteY28-244" fmla="*/ 3626929 h 3960440"/>
              <a:gd name="connsiteX29-245" fmla="*/ 0 w 3888432"/>
              <a:gd name="connsiteY29-246" fmla="*/ 333511 h 3960440"/>
              <a:gd name="connsiteX30-247" fmla="*/ 333511 w 3888432"/>
              <a:gd name="connsiteY30-248" fmla="*/ 0 h 3960440"/>
              <a:gd name="connsiteX0-249" fmla="*/ 554477 w 3888432"/>
              <a:gd name="connsiteY0-250" fmla="*/ 1512168 h 3960440"/>
              <a:gd name="connsiteX1-251" fmla="*/ 554477 w 3888432"/>
              <a:gd name="connsiteY1-252" fmla="*/ 3312368 h 3960440"/>
              <a:gd name="connsiteX2-253" fmla="*/ 1201638 w 3888432"/>
              <a:gd name="connsiteY2-254" fmla="*/ 3312368 h 3960440"/>
              <a:gd name="connsiteX3-255" fmla="*/ 1201638 w 3888432"/>
              <a:gd name="connsiteY3-256" fmla="*/ 1512168 h 3960440"/>
              <a:gd name="connsiteX4-257" fmla="*/ 554477 w 3888432"/>
              <a:gd name="connsiteY4-258" fmla="*/ 1512168 h 3960440"/>
              <a:gd name="connsiteX5-259" fmla="*/ 2840340 w 3888432"/>
              <a:gd name="connsiteY5-260" fmla="*/ 1479943 h 3960440"/>
              <a:gd name="connsiteX6-261" fmla="*/ 2136833 w 3888432"/>
              <a:gd name="connsiteY6-262" fmla="*/ 1785510 h 3960440"/>
              <a:gd name="connsiteX7-263" fmla="*/ 2136833 w 3888432"/>
              <a:gd name="connsiteY7-264" fmla="*/ 1510185 h 3960440"/>
              <a:gd name="connsiteX8-265" fmla="*/ 1489672 w 3888432"/>
              <a:gd name="connsiteY8-266" fmla="*/ 1510185 h 3960440"/>
              <a:gd name="connsiteX9-267" fmla="*/ 1489672 w 3888432"/>
              <a:gd name="connsiteY9-268" fmla="*/ 3310385 h 3960440"/>
              <a:gd name="connsiteX10-269" fmla="*/ 2136833 w 3888432"/>
              <a:gd name="connsiteY10-270" fmla="*/ 3310385 h 3960440"/>
              <a:gd name="connsiteX11-271" fmla="*/ 2136833 w 3888432"/>
              <a:gd name="connsiteY11-272" fmla="*/ 2084121 h 3960440"/>
              <a:gd name="connsiteX12-273" fmla="*/ 2673919 w 3888432"/>
              <a:gd name="connsiteY12-274" fmla="*/ 2138897 h 3960440"/>
              <a:gd name="connsiteX13-275" fmla="*/ 2679688 w 3888432"/>
              <a:gd name="connsiteY13-276" fmla="*/ 3312366 h 3960440"/>
              <a:gd name="connsiteX14-277" fmla="*/ 3326849 w 3888432"/>
              <a:gd name="connsiteY14-278" fmla="*/ 3312366 h 3960440"/>
              <a:gd name="connsiteX15-279" fmla="*/ 3333768 w 3888432"/>
              <a:gd name="connsiteY15-280" fmla="*/ 2128613 h 3960440"/>
              <a:gd name="connsiteX16-281" fmla="*/ 2840340 w 3888432"/>
              <a:gd name="connsiteY16-282" fmla="*/ 1479943 h 3960440"/>
              <a:gd name="connsiteX17-283" fmla="*/ 878058 w 3888432"/>
              <a:gd name="connsiteY17-284" fmla="*/ 648072 h 3960440"/>
              <a:gd name="connsiteX18-285" fmla="*/ 554477 w 3888432"/>
              <a:gd name="connsiteY18-286" fmla="*/ 971653 h 3960440"/>
              <a:gd name="connsiteX19-287" fmla="*/ 878058 w 3888432"/>
              <a:gd name="connsiteY19-288" fmla="*/ 1295234 h 3960440"/>
              <a:gd name="connsiteX20-289" fmla="*/ 1201639 w 3888432"/>
              <a:gd name="connsiteY20-290" fmla="*/ 971653 h 3960440"/>
              <a:gd name="connsiteX21-291" fmla="*/ 878058 w 3888432"/>
              <a:gd name="connsiteY21-292" fmla="*/ 648072 h 3960440"/>
              <a:gd name="connsiteX22-293" fmla="*/ 333511 w 3888432"/>
              <a:gd name="connsiteY22-294" fmla="*/ 0 h 3960440"/>
              <a:gd name="connsiteX23-295" fmla="*/ 3554921 w 3888432"/>
              <a:gd name="connsiteY23-296" fmla="*/ 0 h 3960440"/>
              <a:gd name="connsiteX24-297" fmla="*/ 3888432 w 3888432"/>
              <a:gd name="connsiteY24-298" fmla="*/ 333511 h 3960440"/>
              <a:gd name="connsiteX25-299" fmla="*/ 3888432 w 3888432"/>
              <a:gd name="connsiteY25-300" fmla="*/ 3626929 h 3960440"/>
              <a:gd name="connsiteX26-301" fmla="*/ 3554921 w 3888432"/>
              <a:gd name="connsiteY26-302" fmla="*/ 3960440 h 3960440"/>
              <a:gd name="connsiteX27-303" fmla="*/ 333511 w 3888432"/>
              <a:gd name="connsiteY27-304" fmla="*/ 3960440 h 3960440"/>
              <a:gd name="connsiteX28-305" fmla="*/ 0 w 3888432"/>
              <a:gd name="connsiteY28-306" fmla="*/ 3626929 h 3960440"/>
              <a:gd name="connsiteX29-307" fmla="*/ 0 w 3888432"/>
              <a:gd name="connsiteY29-308" fmla="*/ 333511 h 3960440"/>
              <a:gd name="connsiteX30-309" fmla="*/ 333511 w 3888432"/>
              <a:gd name="connsiteY30-310" fmla="*/ 0 h 3960440"/>
              <a:gd name="connsiteX0-311" fmla="*/ 554477 w 3888432"/>
              <a:gd name="connsiteY0-312" fmla="*/ 1512168 h 3960440"/>
              <a:gd name="connsiteX1-313" fmla="*/ 554477 w 3888432"/>
              <a:gd name="connsiteY1-314" fmla="*/ 3312368 h 3960440"/>
              <a:gd name="connsiteX2-315" fmla="*/ 1201638 w 3888432"/>
              <a:gd name="connsiteY2-316" fmla="*/ 3312368 h 3960440"/>
              <a:gd name="connsiteX3-317" fmla="*/ 1201638 w 3888432"/>
              <a:gd name="connsiteY3-318" fmla="*/ 1512168 h 3960440"/>
              <a:gd name="connsiteX4-319" fmla="*/ 554477 w 3888432"/>
              <a:gd name="connsiteY4-320" fmla="*/ 1512168 h 3960440"/>
              <a:gd name="connsiteX5-321" fmla="*/ 2840340 w 3888432"/>
              <a:gd name="connsiteY5-322" fmla="*/ 1479943 h 3960440"/>
              <a:gd name="connsiteX6-323" fmla="*/ 2136833 w 3888432"/>
              <a:gd name="connsiteY6-324" fmla="*/ 1785510 h 3960440"/>
              <a:gd name="connsiteX7-325" fmla="*/ 2136833 w 3888432"/>
              <a:gd name="connsiteY7-326" fmla="*/ 1510185 h 3960440"/>
              <a:gd name="connsiteX8-327" fmla="*/ 1489672 w 3888432"/>
              <a:gd name="connsiteY8-328" fmla="*/ 1510185 h 3960440"/>
              <a:gd name="connsiteX9-329" fmla="*/ 1489672 w 3888432"/>
              <a:gd name="connsiteY9-330" fmla="*/ 3310385 h 3960440"/>
              <a:gd name="connsiteX10-331" fmla="*/ 2136833 w 3888432"/>
              <a:gd name="connsiteY10-332" fmla="*/ 3310385 h 3960440"/>
              <a:gd name="connsiteX11-333" fmla="*/ 2147184 w 3888432"/>
              <a:gd name="connsiteY11-334" fmla="*/ 2155564 h 3960440"/>
              <a:gd name="connsiteX12-335" fmla="*/ 2673919 w 3888432"/>
              <a:gd name="connsiteY12-336" fmla="*/ 2138897 h 3960440"/>
              <a:gd name="connsiteX13-337" fmla="*/ 2679688 w 3888432"/>
              <a:gd name="connsiteY13-338" fmla="*/ 3312366 h 3960440"/>
              <a:gd name="connsiteX14-339" fmla="*/ 3326849 w 3888432"/>
              <a:gd name="connsiteY14-340" fmla="*/ 3312366 h 3960440"/>
              <a:gd name="connsiteX15-341" fmla="*/ 3333768 w 3888432"/>
              <a:gd name="connsiteY15-342" fmla="*/ 2128613 h 3960440"/>
              <a:gd name="connsiteX16-343" fmla="*/ 2840340 w 3888432"/>
              <a:gd name="connsiteY16-344" fmla="*/ 1479943 h 3960440"/>
              <a:gd name="connsiteX17-345" fmla="*/ 878058 w 3888432"/>
              <a:gd name="connsiteY17-346" fmla="*/ 648072 h 3960440"/>
              <a:gd name="connsiteX18-347" fmla="*/ 554477 w 3888432"/>
              <a:gd name="connsiteY18-348" fmla="*/ 971653 h 3960440"/>
              <a:gd name="connsiteX19-349" fmla="*/ 878058 w 3888432"/>
              <a:gd name="connsiteY19-350" fmla="*/ 1295234 h 3960440"/>
              <a:gd name="connsiteX20-351" fmla="*/ 1201639 w 3888432"/>
              <a:gd name="connsiteY20-352" fmla="*/ 971653 h 3960440"/>
              <a:gd name="connsiteX21-353" fmla="*/ 878058 w 3888432"/>
              <a:gd name="connsiteY21-354" fmla="*/ 648072 h 3960440"/>
              <a:gd name="connsiteX22-355" fmla="*/ 333511 w 3888432"/>
              <a:gd name="connsiteY22-356" fmla="*/ 0 h 3960440"/>
              <a:gd name="connsiteX23-357" fmla="*/ 3554921 w 3888432"/>
              <a:gd name="connsiteY23-358" fmla="*/ 0 h 3960440"/>
              <a:gd name="connsiteX24-359" fmla="*/ 3888432 w 3888432"/>
              <a:gd name="connsiteY24-360" fmla="*/ 333511 h 3960440"/>
              <a:gd name="connsiteX25-361" fmla="*/ 3888432 w 3888432"/>
              <a:gd name="connsiteY25-362" fmla="*/ 3626929 h 3960440"/>
              <a:gd name="connsiteX26-363" fmla="*/ 3554921 w 3888432"/>
              <a:gd name="connsiteY26-364" fmla="*/ 3960440 h 3960440"/>
              <a:gd name="connsiteX27-365" fmla="*/ 333511 w 3888432"/>
              <a:gd name="connsiteY27-366" fmla="*/ 3960440 h 3960440"/>
              <a:gd name="connsiteX28-367" fmla="*/ 0 w 3888432"/>
              <a:gd name="connsiteY28-368" fmla="*/ 3626929 h 3960440"/>
              <a:gd name="connsiteX29-369" fmla="*/ 0 w 3888432"/>
              <a:gd name="connsiteY29-370" fmla="*/ 333511 h 3960440"/>
              <a:gd name="connsiteX30-371" fmla="*/ 333511 w 3888432"/>
              <a:gd name="connsiteY30-372" fmla="*/ 0 h 3960440"/>
              <a:gd name="connsiteX0-373" fmla="*/ 554477 w 3888432"/>
              <a:gd name="connsiteY0-374" fmla="*/ 1512168 h 3960440"/>
              <a:gd name="connsiteX1-375" fmla="*/ 554477 w 3888432"/>
              <a:gd name="connsiteY1-376" fmla="*/ 3312368 h 3960440"/>
              <a:gd name="connsiteX2-377" fmla="*/ 1201638 w 3888432"/>
              <a:gd name="connsiteY2-378" fmla="*/ 3312368 h 3960440"/>
              <a:gd name="connsiteX3-379" fmla="*/ 1201638 w 3888432"/>
              <a:gd name="connsiteY3-380" fmla="*/ 1512168 h 3960440"/>
              <a:gd name="connsiteX4-381" fmla="*/ 554477 w 3888432"/>
              <a:gd name="connsiteY4-382" fmla="*/ 1512168 h 3960440"/>
              <a:gd name="connsiteX5-383" fmla="*/ 2840340 w 3888432"/>
              <a:gd name="connsiteY5-384" fmla="*/ 1479943 h 3960440"/>
              <a:gd name="connsiteX6-385" fmla="*/ 2136833 w 3888432"/>
              <a:gd name="connsiteY6-386" fmla="*/ 1785510 h 3960440"/>
              <a:gd name="connsiteX7-387" fmla="*/ 2136833 w 3888432"/>
              <a:gd name="connsiteY7-388" fmla="*/ 1510185 h 3960440"/>
              <a:gd name="connsiteX8-389" fmla="*/ 1489672 w 3888432"/>
              <a:gd name="connsiteY8-390" fmla="*/ 1510185 h 3960440"/>
              <a:gd name="connsiteX9-391" fmla="*/ 1489672 w 3888432"/>
              <a:gd name="connsiteY9-392" fmla="*/ 3310385 h 3960440"/>
              <a:gd name="connsiteX10-393" fmla="*/ 2136833 w 3888432"/>
              <a:gd name="connsiteY10-394" fmla="*/ 3310385 h 3960440"/>
              <a:gd name="connsiteX11-395" fmla="*/ 2147184 w 3888432"/>
              <a:gd name="connsiteY11-396" fmla="*/ 2155564 h 3960440"/>
              <a:gd name="connsiteX12-397" fmla="*/ 2673919 w 3888432"/>
              <a:gd name="connsiteY12-398" fmla="*/ 2138897 h 3960440"/>
              <a:gd name="connsiteX13-399" fmla="*/ 2679688 w 3888432"/>
              <a:gd name="connsiteY13-400" fmla="*/ 3312366 h 3960440"/>
              <a:gd name="connsiteX14-401" fmla="*/ 3326849 w 3888432"/>
              <a:gd name="connsiteY14-402" fmla="*/ 3312366 h 3960440"/>
              <a:gd name="connsiteX15-403" fmla="*/ 3333768 w 3888432"/>
              <a:gd name="connsiteY15-404" fmla="*/ 2128613 h 3960440"/>
              <a:gd name="connsiteX16-405" fmla="*/ 2840340 w 3888432"/>
              <a:gd name="connsiteY16-406" fmla="*/ 1479943 h 3960440"/>
              <a:gd name="connsiteX17-407" fmla="*/ 878058 w 3888432"/>
              <a:gd name="connsiteY17-408" fmla="*/ 648072 h 3960440"/>
              <a:gd name="connsiteX18-409" fmla="*/ 554477 w 3888432"/>
              <a:gd name="connsiteY18-410" fmla="*/ 971653 h 3960440"/>
              <a:gd name="connsiteX19-411" fmla="*/ 878058 w 3888432"/>
              <a:gd name="connsiteY19-412" fmla="*/ 1295234 h 3960440"/>
              <a:gd name="connsiteX20-413" fmla="*/ 1201639 w 3888432"/>
              <a:gd name="connsiteY20-414" fmla="*/ 971653 h 3960440"/>
              <a:gd name="connsiteX21-415" fmla="*/ 878058 w 3888432"/>
              <a:gd name="connsiteY21-416" fmla="*/ 648072 h 3960440"/>
              <a:gd name="connsiteX22-417" fmla="*/ 333511 w 3888432"/>
              <a:gd name="connsiteY22-418" fmla="*/ 0 h 3960440"/>
              <a:gd name="connsiteX23-419" fmla="*/ 3554921 w 3888432"/>
              <a:gd name="connsiteY23-420" fmla="*/ 0 h 3960440"/>
              <a:gd name="connsiteX24-421" fmla="*/ 3888432 w 3888432"/>
              <a:gd name="connsiteY24-422" fmla="*/ 333511 h 3960440"/>
              <a:gd name="connsiteX25-423" fmla="*/ 3888432 w 3888432"/>
              <a:gd name="connsiteY25-424" fmla="*/ 3626929 h 3960440"/>
              <a:gd name="connsiteX26-425" fmla="*/ 3554921 w 3888432"/>
              <a:gd name="connsiteY26-426" fmla="*/ 3960440 h 3960440"/>
              <a:gd name="connsiteX27-427" fmla="*/ 333511 w 3888432"/>
              <a:gd name="connsiteY27-428" fmla="*/ 3960440 h 3960440"/>
              <a:gd name="connsiteX28-429" fmla="*/ 0 w 3888432"/>
              <a:gd name="connsiteY28-430" fmla="*/ 3626929 h 3960440"/>
              <a:gd name="connsiteX29-431" fmla="*/ 0 w 3888432"/>
              <a:gd name="connsiteY29-432" fmla="*/ 333511 h 3960440"/>
              <a:gd name="connsiteX30-433" fmla="*/ 333511 w 3888432"/>
              <a:gd name="connsiteY30-434" fmla="*/ 0 h 3960440"/>
              <a:gd name="connsiteX0-435" fmla="*/ 554477 w 3888432"/>
              <a:gd name="connsiteY0-436" fmla="*/ 1512168 h 3960440"/>
              <a:gd name="connsiteX1-437" fmla="*/ 554477 w 3888432"/>
              <a:gd name="connsiteY1-438" fmla="*/ 3312368 h 3960440"/>
              <a:gd name="connsiteX2-439" fmla="*/ 1201638 w 3888432"/>
              <a:gd name="connsiteY2-440" fmla="*/ 3312368 h 3960440"/>
              <a:gd name="connsiteX3-441" fmla="*/ 1201638 w 3888432"/>
              <a:gd name="connsiteY3-442" fmla="*/ 1512168 h 3960440"/>
              <a:gd name="connsiteX4-443" fmla="*/ 554477 w 3888432"/>
              <a:gd name="connsiteY4-444" fmla="*/ 1512168 h 3960440"/>
              <a:gd name="connsiteX5-445" fmla="*/ 2840340 w 3888432"/>
              <a:gd name="connsiteY5-446" fmla="*/ 1479943 h 3960440"/>
              <a:gd name="connsiteX6-447" fmla="*/ 2136833 w 3888432"/>
              <a:gd name="connsiteY6-448" fmla="*/ 1785510 h 3960440"/>
              <a:gd name="connsiteX7-449" fmla="*/ 2136833 w 3888432"/>
              <a:gd name="connsiteY7-450" fmla="*/ 1510185 h 3960440"/>
              <a:gd name="connsiteX8-451" fmla="*/ 1489672 w 3888432"/>
              <a:gd name="connsiteY8-452" fmla="*/ 1510185 h 3960440"/>
              <a:gd name="connsiteX9-453" fmla="*/ 1489672 w 3888432"/>
              <a:gd name="connsiteY9-454" fmla="*/ 3310385 h 3960440"/>
              <a:gd name="connsiteX10-455" fmla="*/ 2136833 w 3888432"/>
              <a:gd name="connsiteY10-456" fmla="*/ 3310385 h 3960440"/>
              <a:gd name="connsiteX11-457" fmla="*/ 2147184 w 3888432"/>
              <a:gd name="connsiteY11-458" fmla="*/ 2155564 h 3960440"/>
              <a:gd name="connsiteX12-459" fmla="*/ 2673919 w 3888432"/>
              <a:gd name="connsiteY12-460" fmla="*/ 2138897 h 3960440"/>
              <a:gd name="connsiteX13-461" fmla="*/ 2679688 w 3888432"/>
              <a:gd name="connsiteY13-462" fmla="*/ 3312366 h 3960440"/>
              <a:gd name="connsiteX14-463" fmla="*/ 3326849 w 3888432"/>
              <a:gd name="connsiteY14-464" fmla="*/ 3312366 h 3960440"/>
              <a:gd name="connsiteX15-465" fmla="*/ 3333768 w 3888432"/>
              <a:gd name="connsiteY15-466" fmla="*/ 2128613 h 3960440"/>
              <a:gd name="connsiteX16-467" fmla="*/ 2840340 w 3888432"/>
              <a:gd name="connsiteY16-468" fmla="*/ 1479943 h 3960440"/>
              <a:gd name="connsiteX17-469" fmla="*/ 878058 w 3888432"/>
              <a:gd name="connsiteY17-470" fmla="*/ 648072 h 3960440"/>
              <a:gd name="connsiteX18-471" fmla="*/ 554477 w 3888432"/>
              <a:gd name="connsiteY18-472" fmla="*/ 971653 h 3960440"/>
              <a:gd name="connsiteX19-473" fmla="*/ 878058 w 3888432"/>
              <a:gd name="connsiteY19-474" fmla="*/ 1295234 h 3960440"/>
              <a:gd name="connsiteX20-475" fmla="*/ 1201639 w 3888432"/>
              <a:gd name="connsiteY20-476" fmla="*/ 971653 h 3960440"/>
              <a:gd name="connsiteX21-477" fmla="*/ 878058 w 3888432"/>
              <a:gd name="connsiteY21-478" fmla="*/ 648072 h 3960440"/>
              <a:gd name="connsiteX22-479" fmla="*/ 333511 w 3888432"/>
              <a:gd name="connsiteY22-480" fmla="*/ 0 h 3960440"/>
              <a:gd name="connsiteX23-481" fmla="*/ 3554921 w 3888432"/>
              <a:gd name="connsiteY23-482" fmla="*/ 0 h 3960440"/>
              <a:gd name="connsiteX24-483" fmla="*/ 3888432 w 3888432"/>
              <a:gd name="connsiteY24-484" fmla="*/ 333511 h 3960440"/>
              <a:gd name="connsiteX25-485" fmla="*/ 3888432 w 3888432"/>
              <a:gd name="connsiteY25-486" fmla="*/ 3626929 h 3960440"/>
              <a:gd name="connsiteX26-487" fmla="*/ 3554921 w 3888432"/>
              <a:gd name="connsiteY26-488" fmla="*/ 3960440 h 3960440"/>
              <a:gd name="connsiteX27-489" fmla="*/ 333511 w 3888432"/>
              <a:gd name="connsiteY27-490" fmla="*/ 3960440 h 3960440"/>
              <a:gd name="connsiteX28-491" fmla="*/ 0 w 3888432"/>
              <a:gd name="connsiteY28-492" fmla="*/ 3626929 h 3960440"/>
              <a:gd name="connsiteX29-493" fmla="*/ 0 w 3888432"/>
              <a:gd name="connsiteY29-494" fmla="*/ 333511 h 3960440"/>
              <a:gd name="connsiteX30-495" fmla="*/ 333511 w 3888432"/>
              <a:gd name="connsiteY30-496" fmla="*/ 0 h 39604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2" name="Rounded Rectangle 2"/>
          <p:cNvSpPr/>
          <p:nvPr/>
        </p:nvSpPr>
        <p:spPr>
          <a:xfrm>
            <a:off x="8212224" y="2695613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-1" fmla="*/ 3160999 w 3960000"/>
              <a:gd name="connsiteY0-2" fmla="*/ 1374274 h 3960000"/>
              <a:gd name="connsiteX1-3" fmla="*/ 3155132 w 3960000"/>
              <a:gd name="connsiteY1-4" fmla="*/ 1419362 h 3960000"/>
              <a:gd name="connsiteX2-5" fmla="*/ 3155131 w 3960000"/>
              <a:gd name="connsiteY2-6" fmla="*/ 1419362 h 3960000"/>
              <a:gd name="connsiteX3-7" fmla="*/ 3160999 w 3960000"/>
              <a:gd name="connsiteY3-8" fmla="*/ 1374274 h 3960000"/>
              <a:gd name="connsiteX4-9" fmla="*/ 2538382 w 3960000"/>
              <a:gd name="connsiteY4-10" fmla="*/ 802616 h 3960000"/>
              <a:gd name="connsiteX5-11" fmla="*/ 1921633 w 3960000"/>
              <a:gd name="connsiteY5-12" fmla="*/ 1419365 h 3960000"/>
              <a:gd name="connsiteX6-13" fmla="*/ 1942445 w 3960000"/>
              <a:gd name="connsiteY6-14" fmla="*/ 1570340 h 3960000"/>
              <a:gd name="connsiteX7-15" fmla="*/ 752016 w 3960000"/>
              <a:gd name="connsiteY7-16" fmla="*/ 931012 h 3960000"/>
              <a:gd name="connsiteX8-17" fmla="*/ 934030 w 3960000"/>
              <a:gd name="connsiteY8-18" fmla="*/ 1745738 h 3960000"/>
              <a:gd name="connsiteX9-19" fmla="*/ 665343 w 3960000"/>
              <a:gd name="connsiteY9-20" fmla="*/ 1650397 h 3960000"/>
              <a:gd name="connsiteX10-21" fmla="*/ 1111709 w 3960000"/>
              <a:gd name="connsiteY10-22" fmla="*/ 2257108 h 3960000"/>
              <a:gd name="connsiteX11-23" fmla="*/ 856023 w 3960000"/>
              <a:gd name="connsiteY11-24" fmla="*/ 2244108 h 3960000"/>
              <a:gd name="connsiteX12-25" fmla="*/ 1402064 w 3960000"/>
              <a:gd name="connsiteY12-26" fmla="*/ 2660137 h 3960000"/>
              <a:gd name="connsiteX13-27" fmla="*/ 552668 w 3960000"/>
              <a:gd name="connsiteY13-28" fmla="*/ 2902822 h 3960000"/>
              <a:gd name="connsiteX14-29" fmla="*/ 1978439 w 3960000"/>
              <a:gd name="connsiteY14-30" fmla="*/ 3093502 h 3960000"/>
              <a:gd name="connsiteX15-31" fmla="*/ 3053184 w 3960000"/>
              <a:gd name="connsiteY15-32" fmla="*/ 2031759 h 3960000"/>
              <a:gd name="connsiteX16-33" fmla="*/ 3207849 w 3960000"/>
              <a:gd name="connsiteY16-34" fmla="*/ 1493166 h 3960000"/>
              <a:gd name="connsiteX17-35" fmla="*/ 3407333 w 3960000"/>
              <a:gd name="connsiteY17-36" fmla="*/ 1117847 h 3960000"/>
              <a:gd name="connsiteX18-37" fmla="*/ 3108461 w 3960000"/>
              <a:gd name="connsiteY18-38" fmla="*/ 1185086 h 3960000"/>
              <a:gd name="connsiteX19-39" fmla="*/ 3334650 w 3960000"/>
              <a:gd name="connsiteY19-40" fmla="*/ 883134 h 3960000"/>
              <a:gd name="connsiteX20-41" fmla="*/ 2995677 w 3960000"/>
              <a:gd name="connsiteY20-42" fmla="*/ 1008938 h 3960000"/>
              <a:gd name="connsiteX21-43" fmla="*/ 2538382 w 3960000"/>
              <a:gd name="connsiteY21-44" fmla="*/ 802616 h 3960000"/>
              <a:gd name="connsiteX22-45" fmla="*/ 308009 w 3960000"/>
              <a:gd name="connsiteY22-46" fmla="*/ 0 h 3960000"/>
              <a:gd name="connsiteX23-47" fmla="*/ 3651991 w 3960000"/>
              <a:gd name="connsiteY23-48" fmla="*/ 0 h 3960000"/>
              <a:gd name="connsiteX24-49" fmla="*/ 3960000 w 3960000"/>
              <a:gd name="connsiteY24-50" fmla="*/ 308009 h 3960000"/>
              <a:gd name="connsiteX25-51" fmla="*/ 3960000 w 3960000"/>
              <a:gd name="connsiteY25-52" fmla="*/ 3651991 h 3960000"/>
              <a:gd name="connsiteX26-53" fmla="*/ 3651991 w 3960000"/>
              <a:gd name="connsiteY26-54" fmla="*/ 3960000 h 3960000"/>
              <a:gd name="connsiteX27-55" fmla="*/ 308009 w 3960000"/>
              <a:gd name="connsiteY27-56" fmla="*/ 3960000 h 3960000"/>
              <a:gd name="connsiteX28-57" fmla="*/ 0 w 3960000"/>
              <a:gd name="connsiteY28-58" fmla="*/ 3651991 h 3960000"/>
              <a:gd name="connsiteX29-59" fmla="*/ 0 w 3960000"/>
              <a:gd name="connsiteY29-60" fmla="*/ 308009 h 3960000"/>
              <a:gd name="connsiteX30-61" fmla="*/ 308009 w 3960000"/>
              <a:gd name="connsiteY30-62" fmla="*/ 0 h 3960000"/>
              <a:gd name="connsiteX0-63" fmla="*/ 3160999 w 3960000"/>
              <a:gd name="connsiteY0-64" fmla="*/ 1374274 h 3960000"/>
              <a:gd name="connsiteX1-65" fmla="*/ 3155132 w 3960000"/>
              <a:gd name="connsiteY1-66" fmla="*/ 1419362 h 3960000"/>
              <a:gd name="connsiteX2-67" fmla="*/ 3160999 w 3960000"/>
              <a:gd name="connsiteY2-68" fmla="*/ 1374274 h 3960000"/>
              <a:gd name="connsiteX3-69" fmla="*/ 2538382 w 3960000"/>
              <a:gd name="connsiteY3-70" fmla="*/ 802616 h 3960000"/>
              <a:gd name="connsiteX4-71" fmla="*/ 1921633 w 3960000"/>
              <a:gd name="connsiteY4-72" fmla="*/ 1419365 h 3960000"/>
              <a:gd name="connsiteX5-73" fmla="*/ 1942445 w 3960000"/>
              <a:gd name="connsiteY5-74" fmla="*/ 1570340 h 3960000"/>
              <a:gd name="connsiteX6-75" fmla="*/ 752016 w 3960000"/>
              <a:gd name="connsiteY6-76" fmla="*/ 931012 h 3960000"/>
              <a:gd name="connsiteX7-77" fmla="*/ 934030 w 3960000"/>
              <a:gd name="connsiteY7-78" fmla="*/ 1745738 h 3960000"/>
              <a:gd name="connsiteX8-79" fmla="*/ 665343 w 3960000"/>
              <a:gd name="connsiteY8-80" fmla="*/ 1650397 h 3960000"/>
              <a:gd name="connsiteX9-81" fmla="*/ 1111709 w 3960000"/>
              <a:gd name="connsiteY9-82" fmla="*/ 2257108 h 3960000"/>
              <a:gd name="connsiteX10-83" fmla="*/ 856023 w 3960000"/>
              <a:gd name="connsiteY10-84" fmla="*/ 2244108 h 3960000"/>
              <a:gd name="connsiteX11-85" fmla="*/ 1402064 w 3960000"/>
              <a:gd name="connsiteY11-86" fmla="*/ 2660137 h 3960000"/>
              <a:gd name="connsiteX12-87" fmla="*/ 552668 w 3960000"/>
              <a:gd name="connsiteY12-88" fmla="*/ 2902822 h 3960000"/>
              <a:gd name="connsiteX13-89" fmla="*/ 1978439 w 3960000"/>
              <a:gd name="connsiteY13-90" fmla="*/ 3093502 h 3960000"/>
              <a:gd name="connsiteX14-91" fmla="*/ 3053184 w 3960000"/>
              <a:gd name="connsiteY14-92" fmla="*/ 2031759 h 3960000"/>
              <a:gd name="connsiteX15-93" fmla="*/ 3207849 w 3960000"/>
              <a:gd name="connsiteY15-94" fmla="*/ 1493166 h 3960000"/>
              <a:gd name="connsiteX16-95" fmla="*/ 3407333 w 3960000"/>
              <a:gd name="connsiteY16-96" fmla="*/ 1117847 h 3960000"/>
              <a:gd name="connsiteX17-97" fmla="*/ 3108461 w 3960000"/>
              <a:gd name="connsiteY17-98" fmla="*/ 1185086 h 3960000"/>
              <a:gd name="connsiteX18-99" fmla="*/ 3334650 w 3960000"/>
              <a:gd name="connsiteY18-100" fmla="*/ 883134 h 3960000"/>
              <a:gd name="connsiteX19-101" fmla="*/ 2995677 w 3960000"/>
              <a:gd name="connsiteY19-102" fmla="*/ 1008938 h 3960000"/>
              <a:gd name="connsiteX20-103" fmla="*/ 2538382 w 3960000"/>
              <a:gd name="connsiteY20-104" fmla="*/ 802616 h 3960000"/>
              <a:gd name="connsiteX21-105" fmla="*/ 308009 w 3960000"/>
              <a:gd name="connsiteY21-106" fmla="*/ 0 h 3960000"/>
              <a:gd name="connsiteX22-107" fmla="*/ 3651991 w 3960000"/>
              <a:gd name="connsiteY22-108" fmla="*/ 0 h 3960000"/>
              <a:gd name="connsiteX23-109" fmla="*/ 3960000 w 3960000"/>
              <a:gd name="connsiteY23-110" fmla="*/ 308009 h 3960000"/>
              <a:gd name="connsiteX24-111" fmla="*/ 3960000 w 3960000"/>
              <a:gd name="connsiteY24-112" fmla="*/ 3651991 h 3960000"/>
              <a:gd name="connsiteX25-113" fmla="*/ 3651991 w 3960000"/>
              <a:gd name="connsiteY25-114" fmla="*/ 3960000 h 3960000"/>
              <a:gd name="connsiteX26-115" fmla="*/ 308009 w 3960000"/>
              <a:gd name="connsiteY26-116" fmla="*/ 3960000 h 3960000"/>
              <a:gd name="connsiteX27-117" fmla="*/ 0 w 3960000"/>
              <a:gd name="connsiteY27-118" fmla="*/ 3651991 h 3960000"/>
              <a:gd name="connsiteX28-119" fmla="*/ 0 w 3960000"/>
              <a:gd name="connsiteY28-120" fmla="*/ 308009 h 3960000"/>
              <a:gd name="connsiteX29-121" fmla="*/ 308009 w 3960000"/>
              <a:gd name="connsiteY29-122" fmla="*/ 0 h 3960000"/>
              <a:gd name="connsiteX0-123" fmla="*/ 3160999 w 3960000"/>
              <a:gd name="connsiteY0-124" fmla="*/ 1374274 h 3960000"/>
              <a:gd name="connsiteX1-125" fmla="*/ 3155132 w 3960000"/>
              <a:gd name="connsiteY1-126" fmla="*/ 1419362 h 3960000"/>
              <a:gd name="connsiteX2-127" fmla="*/ 3160999 w 3960000"/>
              <a:gd name="connsiteY2-128" fmla="*/ 1374274 h 3960000"/>
              <a:gd name="connsiteX3-129" fmla="*/ 2538382 w 3960000"/>
              <a:gd name="connsiteY3-130" fmla="*/ 802616 h 3960000"/>
              <a:gd name="connsiteX4-131" fmla="*/ 1921633 w 3960000"/>
              <a:gd name="connsiteY4-132" fmla="*/ 1419365 h 3960000"/>
              <a:gd name="connsiteX5-133" fmla="*/ 1942445 w 3960000"/>
              <a:gd name="connsiteY5-134" fmla="*/ 1570340 h 3960000"/>
              <a:gd name="connsiteX6-135" fmla="*/ 752016 w 3960000"/>
              <a:gd name="connsiteY6-136" fmla="*/ 931012 h 3960000"/>
              <a:gd name="connsiteX7-137" fmla="*/ 934030 w 3960000"/>
              <a:gd name="connsiteY7-138" fmla="*/ 1745738 h 3960000"/>
              <a:gd name="connsiteX8-139" fmla="*/ 665343 w 3960000"/>
              <a:gd name="connsiteY8-140" fmla="*/ 1650397 h 3960000"/>
              <a:gd name="connsiteX9-141" fmla="*/ 1111709 w 3960000"/>
              <a:gd name="connsiteY9-142" fmla="*/ 2257108 h 3960000"/>
              <a:gd name="connsiteX10-143" fmla="*/ 856023 w 3960000"/>
              <a:gd name="connsiteY10-144" fmla="*/ 2244108 h 3960000"/>
              <a:gd name="connsiteX11-145" fmla="*/ 1402064 w 3960000"/>
              <a:gd name="connsiteY11-146" fmla="*/ 2660137 h 3960000"/>
              <a:gd name="connsiteX12-147" fmla="*/ 552668 w 3960000"/>
              <a:gd name="connsiteY12-148" fmla="*/ 2902822 h 3960000"/>
              <a:gd name="connsiteX13-149" fmla="*/ 1978439 w 3960000"/>
              <a:gd name="connsiteY13-150" fmla="*/ 3093502 h 3960000"/>
              <a:gd name="connsiteX14-151" fmla="*/ 3053184 w 3960000"/>
              <a:gd name="connsiteY14-152" fmla="*/ 2031759 h 3960000"/>
              <a:gd name="connsiteX15-153" fmla="*/ 3207849 w 3960000"/>
              <a:gd name="connsiteY15-154" fmla="*/ 1493166 h 3960000"/>
              <a:gd name="connsiteX16-155" fmla="*/ 3407333 w 3960000"/>
              <a:gd name="connsiteY16-156" fmla="*/ 1117847 h 3960000"/>
              <a:gd name="connsiteX17-157" fmla="*/ 3140091 w 3960000"/>
              <a:gd name="connsiteY17-158" fmla="*/ 1227260 h 3960000"/>
              <a:gd name="connsiteX18-159" fmla="*/ 3334650 w 3960000"/>
              <a:gd name="connsiteY18-160" fmla="*/ 883134 h 3960000"/>
              <a:gd name="connsiteX19-161" fmla="*/ 2995677 w 3960000"/>
              <a:gd name="connsiteY19-162" fmla="*/ 1008938 h 3960000"/>
              <a:gd name="connsiteX20-163" fmla="*/ 2538382 w 3960000"/>
              <a:gd name="connsiteY20-164" fmla="*/ 802616 h 3960000"/>
              <a:gd name="connsiteX21-165" fmla="*/ 308009 w 3960000"/>
              <a:gd name="connsiteY21-166" fmla="*/ 0 h 3960000"/>
              <a:gd name="connsiteX22-167" fmla="*/ 3651991 w 3960000"/>
              <a:gd name="connsiteY22-168" fmla="*/ 0 h 3960000"/>
              <a:gd name="connsiteX23-169" fmla="*/ 3960000 w 3960000"/>
              <a:gd name="connsiteY23-170" fmla="*/ 308009 h 3960000"/>
              <a:gd name="connsiteX24-171" fmla="*/ 3960000 w 3960000"/>
              <a:gd name="connsiteY24-172" fmla="*/ 3651991 h 3960000"/>
              <a:gd name="connsiteX25-173" fmla="*/ 3651991 w 3960000"/>
              <a:gd name="connsiteY25-174" fmla="*/ 3960000 h 3960000"/>
              <a:gd name="connsiteX26-175" fmla="*/ 308009 w 3960000"/>
              <a:gd name="connsiteY26-176" fmla="*/ 3960000 h 3960000"/>
              <a:gd name="connsiteX27-177" fmla="*/ 0 w 3960000"/>
              <a:gd name="connsiteY27-178" fmla="*/ 3651991 h 3960000"/>
              <a:gd name="connsiteX28-179" fmla="*/ 0 w 3960000"/>
              <a:gd name="connsiteY28-180" fmla="*/ 308009 h 3960000"/>
              <a:gd name="connsiteX29-181" fmla="*/ 308009 w 3960000"/>
              <a:gd name="connsiteY29-182" fmla="*/ 0 h 3960000"/>
              <a:gd name="connsiteX0-183" fmla="*/ 3160999 w 3960000"/>
              <a:gd name="connsiteY0-184" fmla="*/ 1374274 h 3960000"/>
              <a:gd name="connsiteX1-185" fmla="*/ 3155132 w 3960000"/>
              <a:gd name="connsiteY1-186" fmla="*/ 1419362 h 3960000"/>
              <a:gd name="connsiteX2-187" fmla="*/ 3160999 w 3960000"/>
              <a:gd name="connsiteY2-188" fmla="*/ 1374274 h 3960000"/>
              <a:gd name="connsiteX3-189" fmla="*/ 2538382 w 3960000"/>
              <a:gd name="connsiteY3-190" fmla="*/ 802616 h 3960000"/>
              <a:gd name="connsiteX4-191" fmla="*/ 1921633 w 3960000"/>
              <a:gd name="connsiteY4-192" fmla="*/ 1419365 h 3960000"/>
              <a:gd name="connsiteX5-193" fmla="*/ 1942445 w 3960000"/>
              <a:gd name="connsiteY5-194" fmla="*/ 1570340 h 3960000"/>
              <a:gd name="connsiteX6-195" fmla="*/ 752016 w 3960000"/>
              <a:gd name="connsiteY6-196" fmla="*/ 931012 h 3960000"/>
              <a:gd name="connsiteX7-197" fmla="*/ 934030 w 3960000"/>
              <a:gd name="connsiteY7-198" fmla="*/ 1745738 h 3960000"/>
              <a:gd name="connsiteX8-199" fmla="*/ 665343 w 3960000"/>
              <a:gd name="connsiteY8-200" fmla="*/ 1650397 h 3960000"/>
              <a:gd name="connsiteX9-201" fmla="*/ 1111709 w 3960000"/>
              <a:gd name="connsiteY9-202" fmla="*/ 2257108 h 3960000"/>
              <a:gd name="connsiteX10-203" fmla="*/ 856023 w 3960000"/>
              <a:gd name="connsiteY10-204" fmla="*/ 2244108 h 3960000"/>
              <a:gd name="connsiteX11-205" fmla="*/ 1402064 w 3960000"/>
              <a:gd name="connsiteY11-206" fmla="*/ 2660137 h 3960000"/>
              <a:gd name="connsiteX12-207" fmla="*/ 552668 w 3960000"/>
              <a:gd name="connsiteY12-208" fmla="*/ 2902822 h 3960000"/>
              <a:gd name="connsiteX13-209" fmla="*/ 1978439 w 3960000"/>
              <a:gd name="connsiteY13-210" fmla="*/ 3093502 h 3960000"/>
              <a:gd name="connsiteX14-211" fmla="*/ 3053184 w 3960000"/>
              <a:gd name="connsiteY14-212" fmla="*/ 2031759 h 3960000"/>
              <a:gd name="connsiteX15-213" fmla="*/ 3207849 w 3960000"/>
              <a:gd name="connsiteY15-214" fmla="*/ 1493166 h 3960000"/>
              <a:gd name="connsiteX16-215" fmla="*/ 3449507 w 3960000"/>
              <a:gd name="connsiteY16-216" fmla="*/ 1170564 h 3960000"/>
              <a:gd name="connsiteX17-217" fmla="*/ 3140091 w 3960000"/>
              <a:gd name="connsiteY17-218" fmla="*/ 1227260 h 3960000"/>
              <a:gd name="connsiteX18-219" fmla="*/ 3334650 w 3960000"/>
              <a:gd name="connsiteY18-220" fmla="*/ 883134 h 3960000"/>
              <a:gd name="connsiteX19-221" fmla="*/ 2995677 w 3960000"/>
              <a:gd name="connsiteY19-222" fmla="*/ 1008938 h 3960000"/>
              <a:gd name="connsiteX20-223" fmla="*/ 2538382 w 3960000"/>
              <a:gd name="connsiteY20-224" fmla="*/ 802616 h 3960000"/>
              <a:gd name="connsiteX21-225" fmla="*/ 308009 w 3960000"/>
              <a:gd name="connsiteY21-226" fmla="*/ 0 h 3960000"/>
              <a:gd name="connsiteX22-227" fmla="*/ 3651991 w 3960000"/>
              <a:gd name="connsiteY22-228" fmla="*/ 0 h 3960000"/>
              <a:gd name="connsiteX23-229" fmla="*/ 3960000 w 3960000"/>
              <a:gd name="connsiteY23-230" fmla="*/ 308009 h 3960000"/>
              <a:gd name="connsiteX24-231" fmla="*/ 3960000 w 3960000"/>
              <a:gd name="connsiteY24-232" fmla="*/ 3651991 h 3960000"/>
              <a:gd name="connsiteX25-233" fmla="*/ 3651991 w 3960000"/>
              <a:gd name="connsiteY25-234" fmla="*/ 3960000 h 3960000"/>
              <a:gd name="connsiteX26-235" fmla="*/ 308009 w 3960000"/>
              <a:gd name="connsiteY26-236" fmla="*/ 3960000 h 3960000"/>
              <a:gd name="connsiteX27-237" fmla="*/ 0 w 3960000"/>
              <a:gd name="connsiteY27-238" fmla="*/ 3651991 h 3960000"/>
              <a:gd name="connsiteX28-239" fmla="*/ 0 w 3960000"/>
              <a:gd name="connsiteY28-240" fmla="*/ 308009 h 3960000"/>
              <a:gd name="connsiteX29-241" fmla="*/ 308009 w 3960000"/>
              <a:gd name="connsiteY29-242" fmla="*/ 0 h 3960000"/>
              <a:gd name="connsiteX0-243" fmla="*/ 3160999 w 3960000"/>
              <a:gd name="connsiteY0-244" fmla="*/ 1374274 h 3960000"/>
              <a:gd name="connsiteX1-245" fmla="*/ 3155132 w 3960000"/>
              <a:gd name="connsiteY1-246" fmla="*/ 1419362 h 3960000"/>
              <a:gd name="connsiteX2-247" fmla="*/ 3160999 w 3960000"/>
              <a:gd name="connsiteY2-248" fmla="*/ 1374274 h 3960000"/>
              <a:gd name="connsiteX3-249" fmla="*/ 2538382 w 3960000"/>
              <a:gd name="connsiteY3-250" fmla="*/ 802616 h 3960000"/>
              <a:gd name="connsiteX4-251" fmla="*/ 1921633 w 3960000"/>
              <a:gd name="connsiteY4-252" fmla="*/ 1419365 h 3960000"/>
              <a:gd name="connsiteX5-253" fmla="*/ 1942445 w 3960000"/>
              <a:gd name="connsiteY5-254" fmla="*/ 1570340 h 3960000"/>
              <a:gd name="connsiteX6-255" fmla="*/ 752016 w 3960000"/>
              <a:gd name="connsiteY6-256" fmla="*/ 931012 h 3960000"/>
              <a:gd name="connsiteX7-257" fmla="*/ 934030 w 3960000"/>
              <a:gd name="connsiteY7-258" fmla="*/ 1745738 h 3960000"/>
              <a:gd name="connsiteX8-259" fmla="*/ 665343 w 3960000"/>
              <a:gd name="connsiteY8-260" fmla="*/ 1650397 h 3960000"/>
              <a:gd name="connsiteX9-261" fmla="*/ 1111709 w 3960000"/>
              <a:gd name="connsiteY9-262" fmla="*/ 2257108 h 3960000"/>
              <a:gd name="connsiteX10-263" fmla="*/ 856023 w 3960000"/>
              <a:gd name="connsiteY10-264" fmla="*/ 2244108 h 3960000"/>
              <a:gd name="connsiteX11-265" fmla="*/ 1402064 w 3960000"/>
              <a:gd name="connsiteY11-266" fmla="*/ 2660137 h 3960000"/>
              <a:gd name="connsiteX12-267" fmla="*/ 552668 w 3960000"/>
              <a:gd name="connsiteY12-268" fmla="*/ 2902822 h 3960000"/>
              <a:gd name="connsiteX13-269" fmla="*/ 1978439 w 3960000"/>
              <a:gd name="connsiteY13-270" fmla="*/ 3093502 h 3960000"/>
              <a:gd name="connsiteX14-271" fmla="*/ 3053184 w 3960000"/>
              <a:gd name="connsiteY14-272" fmla="*/ 2031759 h 3960000"/>
              <a:gd name="connsiteX15-273" fmla="*/ 3207849 w 3960000"/>
              <a:gd name="connsiteY15-274" fmla="*/ 1493166 h 3960000"/>
              <a:gd name="connsiteX16-275" fmla="*/ 3449507 w 3960000"/>
              <a:gd name="connsiteY16-276" fmla="*/ 1170564 h 3960000"/>
              <a:gd name="connsiteX17-277" fmla="*/ 3140091 w 3960000"/>
              <a:gd name="connsiteY17-278" fmla="*/ 1227260 h 3960000"/>
              <a:gd name="connsiteX18-279" fmla="*/ 3324107 w 3960000"/>
              <a:gd name="connsiteY18-280" fmla="*/ 851504 h 3960000"/>
              <a:gd name="connsiteX19-281" fmla="*/ 2995677 w 3960000"/>
              <a:gd name="connsiteY19-282" fmla="*/ 1008938 h 3960000"/>
              <a:gd name="connsiteX20-283" fmla="*/ 2538382 w 3960000"/>
              <a:gd name="connsiteY20-284" fmla="*/ 802616 h 3960000"/>
              <a:gd name="connsiteX21-285" fmla="*/ 308009 w 3960000"/>
              <a:gd name="connsiteY21-286" fmla="*/ 0 h 3960000"/>
              <a:gd name="connsiteX22-287" fmla="*/ 3651991 w 3960000"/>
              <a:gd name="connsiteY22-288" fmla="*/ 0 h 3960000"/>
              <a:gd name="connsiteX23-289" fmla="*/ 3960000 w 3960000"/>
              <a:gd name="connsiteY23-290" fmla="*/ 308009 h 3960000"/>
              <a:gd name="connsiteX24-291" fmla="*/ 3960000 w 3960000"/>
              <a:gd name="connsiteY24-292" fmla="*/ 3651991 h 3960000"/>
              <a:gd name="connsiteX25-293" fmla="*/ 3651991 w 3960000"/>
              <a:gd name="connsiteY25-294" fmla="*/ 3960000 h 3960000"/>
              <a:gd name="connsiteX26-295" fmla="*/ 308009 w 3960000"/>
              <a:gd name="connsiteY26-296" fmla="*/ 3960000 h 3960000"/>
              <a:gd name="connsiteX27-297" fmla="*/ 0 w 3960000"/>
              <a:gd name="connsiteY27-298" fmla="*/ 3651991 h 3960000"/>
              <a:gd name="connsiteX28-299" fmla="*/ 0 w 3960000"/>
              <a:gd name="connsiteY28-300" fmla="*/ 308009 h 3960000"/>
              <a:gd name="connsiteX29-301" fmla="*/ 308009 w 3960000"/>
              <a:gd name="connsiteY29-302" fmla="*/ 0 h 3960000"/>
              <a:gd name="connsiteX0-303" fmla="*/ 3160999 w 3960000"/>
              <a:gd name="connsiteY0-304" fmla="*/ 1374274 h 3960000"/>
              <a:gd name="connsiteX1-305" fmla="*/ 3155132 w 3960000"/>
              <a:gd name="connsiteY1-306" fmla="*/ 1419362 h 3960000"/>
              <a:gd name="connsiteX2-307" fmla="*/ 3160999 w 3960000"/>
              <a:gd name="connsiteY2-308" fmla="*/ 1374274 h 3960000"/>
              <a:gd name="connsiteX3-309" fmla="*/ 2538382 w 3960000"/>
              <a:gd name="connsiteY3-310" fmla="*/ 802616 h 3960000"/>
              <a:gd name="connsiteX4-311" fmla="*/ 1921633 w 3960000"/>
              <a:gd name="connsiteY4-312" fmla="*/ 1292845 h 3960000"/>
              <a:gd name="connsiteX5-313" fmla="*/ 1942445 w 3960000"/>
              <a:gd name="connsiteY5-314" fmla="*/ 1570340 h 3960000"/>
              <a:gd name="connsiteX6-315" fmla="*/ 752016 w 3960000"/>
              <a:gd name="connsiteY6-316" fmla="*/ 931012 h 3960000"/>
              <a:gd name="connsiteX7-317" fmla="*/ 934030 w 3960000"/>
              <a:gd name="connsiteY7-318" fmla="*/ 1745738 h 3960000"/>
              <a:gd name="connsiteX8-319" fmla="*/ 665343 w 3960000"/>
              <a:gd name="connsiteY8-320" fmla="*/ 1650397 h 3960000"/>
              <a:gd name="connsiteX9-321" fmla="*/ 1111709 w 3960000"/>
              <a:gd name="connsiteY9-322" fmla="*/ 2257108 h 3960000"/>
              <a:gd name="connsiteX10-323" fmla="*/ 856023 w 3960000"/>
              <a:gd name="connsiteY10-324" fmla="*/ 2244108 h 3960000"/>
              <a:gd name="connsiteX11-325" fmla="*/ 1402064 w 3960000"/>
              <a:gd name="connsiteY11-326" fmla="*/ 2660137 h 3960000"/>
              <a:gd name="connsiteX12-327" fmla="*/ 552668 w 3960000"/>
              <a:gd name="connsiteY12-328" fmla="*/ 2902822 h 3960000"/>
              <a:gd name="connsiteX13-329" fmla="*/ 1978439 w 3960000"/>
              <a:gd name="connsiteY13-330" fmla="*/ 3093502 h 3960000"/>
              <a:gd name="connsiteX14-331" fmla="*/ 3053184 w 3960000"/>
              <a:gd name="connsiteY14-332" fmla="*/ 2031759 h 3960000"/>
              <a:gd name="connsiteX15-333" fmla="*/ 3207849 w 3960000"/>
              <a:gd name="connsiteY15-334" fmla="*/ 1493166 h 3960000"/>
              <a:gd name="connsiteX16-335" fmla="*/ 3449507 w 3960000"/>
              <a:gd name="connsiteY16-336" fmla="*/ 1170564 h 3960000"/>
              <a:gd name="connsiteX17-337" fmla="*/ 3140091 w 3960000"/>
              <a:gd name="connsiteY17-338" fmla="*/ 1227260 h 3960000"/>
              <a:gd name="connsiteX18-339" fmla="*/ 3324107 w 3960000"/>
              <a:gd name="connsiteY18-340" fmla="*/ 851504 h 3960000"/>
              <a:gd name="connsiteX19-341" fmla="*/ 2995677 w 3960000"/>
              <a:gd name="connsiteY19-342" fmla="*/ 1008938 h 3960000"/>
              <a:gd name="connsiteX20-343" fmla="*/ 2538382 w 3960000"/>
              <a:gd name="connsiteY20-344" fmla="*/ 802616 h 3960000"/>
              <a:gd name="connsiteX21-345" fmla="*/ 308009 w 3960000"/>
              <a:gd name="connsiteY21-346" fmla="*/ 0 h 3960000"/>
              <a:gd name="connsiteX22-347" fmla="*/ 3651991 w 3960000"/>
              <a:gd name="connsiteY22-348" fmla="*/ 0 h 3960000"/>
              <a:gd name="connsiteX23-349" fmla="*/ 3960000 w 3960000"/>
              <a:gd name="connsiteY23-350" fmla="*/ 308009 h 3960000"/>
              <a:gd name="connsiteX24-351" fmla="*/ 3960000 w 3960000"/>
              <a:gd name="connsiteY24-352" fmla="*/ 3651991 h 3960000"/>
              <a:gd name="connsiteX25-353" fmla="*/ 3651991 w 3960000"/>
              <a:gd name="connsiteY25-354" fmla="*/ 3960000 h 3960000"/>
              <a:gd name="connsiteX26-355" fmla="*/ 308009 w 3960000"/>
              <a:gd name="connsiteY26-356" fmla="*/ 3960000 h 3960000"/>
              <a:gd name="connsiteX27-357" fmla="*/ 0 w 3960000"/>
              <a:gd name="connsiteY27-358" fmla="*/ 3651991 h 3960000"/>
              <a:gd name="connsiteX28-359" fmla="*/ 0 w 3960000"/>
              <a:gd name="connsiteY28-360" fmla="*/ 308009 h 3960000"/>
              <a:gd name="connsiteX29-361" fmla="*/ 308009 w 3960000"/>
              <a:gd name="connsiteY29-362" fmla="*/ 0 h 3960000"/>
              <a:gd name="connsiteX0-363" fmla="*/ 3160999 w 3960000"/>
              <a:gd name="connsiteY0-364" fmla="*/ 1374274 h 3960000"/>
              <a:gd name="connsiteX1-365" fmla="*/ 3155132 w 3960000"/>
              <a:gd name="connsiteY1-366" fmla="*/ 1419362 h 3960000"/>
              <a:gd name="connsiteX2-367" fmla="*/ 3160999 w 3960000"/>
              <a:gd name="connsiteY2-368" fmla="*/ 1374274 h 3960000"/>
              <a:gd name="connsiteX3-369" fmla="*/ 2496208 w 3960000"/>
              <a:gd name="connsiteY3-370" fmla="*/ 770986 h 3960000"/>
              <a:gd name="connsiteX4-371" fmla="*/ 1921633 w 3960000"/>
              <a:gd name="connsiteY4-372" fmla="*/ 1292845 h 3960000"/>
              <a:gd name="connsiteX5-373" fmla="*/ 1942445 w 3960000"/>
              <a:gd name="connsiteY5-374" fmla="*/ 1570340 h 3960000"/>
              <a:gd name="connsiteX6-375" fmla="*/ 752016 w 3960000"/>
              <a:gd name="connsiteY6-376" fmla="*/ 931012 h 3960000"/>
              <a:gd name="connsiteX7-377" fmla="*/ 934030 w 3960000"/>
              <a:gd name="connsiteY7-378" fmla="*/ 1745738 h 3960000"/>
              <a:gd name="connsiteX8-379" fmla="*/ 665343 w 3960000"/>
              <a:gd name="connsiteY8-380" fmla="*/ 1650397 h 3960000"/>
              <a:gd name="connsiteX9-381" fmla="*/ 1111709 w 3960000"/>
              <a:gd name="connsiteY9-382" fmla="*/ 2257108 h 3960000"/>
              <a:gd name="connsiteX10-383" fmla="*/ 856023 w 3960000"/>
              <a:gd name="connsiteY10-384" fmla="*/ 2244108 h 3960000"/>
              <a:gd name="connsiteX11-385" fmla="*/ 1402064 w 3960000"/>
              <a:gd name="connsiteY11-386" fmla="*/ 2660137 h 3960000"/>
              <a:gd name="connsiteX12-387" fmla="*/ 552668 w 3960000"/>
              <a:gd name="connsiteY12-388" fmla="*/ 2902822 h 3960000"/>
              <a:gd name="connsiteX13-389" fmla="*/ 1978439 w 3960000"/>
              <a:gd name="connsiteY13-390" fmla="*/ 3093502 h 3960000"/>
              <a:gd name="connsiteX14-391" fmla="*/ 3053184 w 3960000"/>
              <a:gd name="connsiteY14-392" fmla="*/ 2031759 h 3960000"/>
              <a:gd name="connsiteX15-393" fmla="*/ 3207849 w 3960000"/>
              <a:gd name="connsiteY15-394" fmla="*/ 1493166 h 3960000"/>
              <a:gd name="connsiteX16-395" fmla="*/ 3449507 w 3960000"/>
              <a:gd name="connsiteY16-396" fmla="*/ 1170564 h 3960000"/>
              <a:gd name="connsiteX17-397" fmla="*/ 3140091 w 3960000"/>
              <a:gd name="connsiteY17-398" fmla="*/ 1227260 h 3960000"/>
              <a:gd name="connsiteX18-399" fmla="*/ 3324107 w 3960000"/>
              <a:gd name="connsiteY18-400" fmla="*/ 851504 h 3960000"/>
              <a:gd name="connsiteX19-401" fmla="*/ 2995677 w 3960000"/>
              <a:gd name="connsiteY19-402" fmla="*/ 1008938 h 3960000"/>
              <a:gd name="connsiteX20-403" fmla="*/ 2496208 w 3960000"/>
              <a:gd name="connsiteY20-404" fmla="*/ 770986 h 3960000"/>
              <a:gd name="connsiteX21-405" fmla="*/ 308009 w 3960000"/>
              <a:gd name="connsiteY21-406" fmla="*/ 0 h 3960000"/>
              <a:gd name="connsiteX22-407" fmla="*/ 3651991 w 3960000"/>
              <a:gd name="connsiteY22-408" fmla="*/ 0 h 3960000"/>
              <a:gd name="connsiteX23-409" fmla="*/ 3960000 w 3960000"/>
              <a:gd name="connsiteY23-410" fmla="*/ 308009 h 3960000"/>
              <a:gd name="connsiteX24-411" fmla="*/ 3960000 w 3960000"/>
              <a:gd name="connsiteY24-412" fmla="*/ 3651991 h 3960000"/>
              <a:gd name="connsiteX25-413" fmla="*/ 3651991 w 3960000"/>
              <a:gd name="connsiteY25-414" fmla="*/ 3960000 h 3960000"/>
              <a:gd name="connsiteX26-415" fmla="*/ 308009 w 3960000"/>
              <a:gd name="connsiteY26-416" fmla="*/ 3960000 h 3960000"/>
              <a:gd name="connsiteX27-417" fmla="*/ 0 w 3960000"/>
              <a:gd name="connsiteY27-418" fmla="*/ 3651991 h 3960000"/>
              <a:gd name="connsiteX28-419" fmla="*/ 0 w 3960000"/>
              <a:gd name="connsiteY28-420" fmla="*/ 308009 h 3960000"/>
              <a:gd name="connsiteX29-421" fmla="*/ 308009 w 3960000"/>
              <a:gd name="connsiteY29-422" fmla="*/ 0 h 3960000"/>
              <a:gd name="connsiteX0-423" fmla="*/ 3160999 w 3960000"/>
              <a:gd name="connsiteY0-424" fmla="*/ 1374274 h 3960000"/>
              <a:gd name="connsiteX1-425" fmla="*/ 3155132 w 3960000"/>
              <a:gd name="connsiteY1-426" fmla="*/ 1419362 h 3960000"/>
              <a:gd name="connsiteX2-427" fmla="*/ 3160999 w 3960000"/>
              <a:gd name="connsiteY2-428" fmla="*/ 1374274 h 3960000"/>
              <a:gd name="connsiteX3-429" fmla="*/ 2496208 w 3960000"/>
              <a:gd name="connsiteY3-430" fmla="*/ 770986 h 3960000"/>
              <a:gd name="connsiteX4-431" fmla="*/ 1921633 w 3960000"/>
              <a:gd name="connsiteY4-432" fmla="*/ 1292845 h 3960000"/>
              <a:gd name="connsiteX5-433" fmla="*/ 1942445 w 3960000"/>
              <a:gd name="connsiteY5-434" fmla="*/ 1570340 h 3960000"/>
              <a:gd name="connsiteX6-435" fmla="*/ 752016 w 3960000"/>
              <a:gd name="connsiteY6-436" fmla="*/ 931012 h 3960000"/>
              <a:gd name="connsiteX7-437" fmla="*/ 934030 w 3960000"/>
              <a:gd name="connsiteY7-438" fmla="*/ 1745738 h 3960000"/>
              <a:gd name="connsiteX8-439" fmla="*/ 665343 w 3960000"/>
              <a:gd name="connsiteY8-440" fmla="*/ 1650397 h 3960000"/>
              <a:gd name="connsiteX9-441" fmla="*/ 1111709 w 3960000"/>
              <a:gd name="connsiteY9-442" fmla="*/ 2257108 h 3960000"/>
              <a:gd name="connsiteX10-443" fmla="*/ 856023 w 3960000"/>
              <a:gd name="connsiteY10-444" fmla="*/ 2244108 h 3960000"/>
              <a:gd name="connsiteX11-445" fmla="*/ 1402064 w 3960000"/>
              <a:gd name="connsiteY11-446" fmla="*/ 2660137 h 3960000"/>
              <a:gd name="connsiteX12-447" fmla="*/ 552668 w 3960000"/>
              <a:gd name="connsiteY12-448" fmla="*/ 2902822 h 3960000"/>
              <a:gd name="connsiteX13-449" fmla="*/ 1978439 w 3960000"/>
              <a:gd name="connsiteY13-450" fmla="*/ 3093502 h 3960000"/>
              <a:gd name="connsiteX14-451" fmla="*/ 3053184 w 3960000"/>
              <a:gd name="connsiteY14-452" fmla="*/ 2031759 h 3960000"/>
              <a:gd name="connsiteX15-453" fmla="*/ 3207849 w 3960000"/>
              <a:gd name="connsiteY15-454" fmla="*/ 1493166 h 3960000"/>
              <a:gd name="connsiteX16-455" fmla="*/ 3449507 w 3960000"/>
              <a:gd name="connsiteY16-456" fmla="*/ 1170564 h 3960000"/>
              <a:gd name="connsiteX17-457" fmla="*/ 3140091 w 3960000"/>
              <a:gd name="connsiteY17-458" fmla="*/ 1227260 h 3960000"/>
              <a:gd name="connsiteX18-459" fmla="*/ 3324107 w 3960000"/>
              <a:gd name="connsiteY18-460" fmla="*/ 851504 h 3960000"/>
              <a:gd name="connsiteX19-461" fmla="*/ 2995677 w 3960000"/>
              <a:gd name="connsiteY19-462" fmla="*/ 1008938 h 3960000"/>
              <a:gd name="connsiteX20-463" fmla="*/ 2496208 w 3960000"/>
              <a:gd name="connsiteY20-464" fmla="*/ 770986 h 3960000"/>
              <a:gd name="connsiteX21-465" fmla="*/ 308009 w 3960000"/>
              <a:gd name="connsiteY21-466" fmla="*/ 0 h 3960000"/>
              <a:gd name="connsiteX22-467" fmla="*/ 3651991 w 3960000"/>
              <a:gd name="connsiteY22-468" fmla="*/ 0 h 3960000"/>
              <a:gd name="connsiteX23-469" fmla="*/ 3960000 w 3960000"/>
              <a:gd name="connsiteY23-470" fmla="*/ 308009 h 3960000"/>
              <a:gd name="connsiteX24-471" fmla="*/ 3960000 w 3960000"/>
              <a:gd name="connsiteY24-472" fmla="*/ 3651991 h 3960000"/>
              <a:gd name="connsiteX25-473" fmla="*/ 3651991 w 3960000"/>
              <a:gd name="connsiteY25-474" fmla="*/ 3960000 h 3960000"/>
              <a:gd name="connsiteX26-475" fmla="*/ 308009 w 3960000"/>
              <a:gd name="connsiteY26-476" fmla="*/ 3960000 h 3960000"/>
              <a:gd name="connsiteX27-477" fmla="*/ 0 w 3960000"/>
              <a:gd name="connsiteY27-478" fmla="*/ 3651991 h 3960000"/>
              <a:gd name="connsiteX28-479" fmla="*/ 0 w 3960000"/>
              <a:gd name="connsiteY28-480" fmla="*/ 308009 h 3960000"/>
              <a:gd name="connsiteX29-481" fmla="*/ 308009 w 3960000"/>
              <a:gd name="connsiteY29-482" fmla="*/ 0 h 3960000"/>
              <a:gd name="connsiteX0-483" fmla="*/ 3160999 w 3960000"/>
              <a:gd name="connsiteY0-484" fmla="*/ 1374274 h 3960000"/>
              <a:gd name="connsiteX1-485" fmla="*/ 3155132 w 3960000"/>
              <a:gd name="connsiteY1-486" fmla="*/ 1419362 h 3960000"/>
              <a:gd name="connsiteX2-487" fmla="*/ 3160999 w 3960000"/>
              <a:gd name="connsiteY2-488" fmla="*/ 1374274 h 3960000"/>
              <a:gd name="connsiteX3-489" fmla="*/ 2496208 w 3960000"/>
              <a:gd name="connsiteY3-490" fmla="*/ 770986 h 3960000"/>
              <a:gd name="connsiteX4-491" fmla="*/ 1921633 w 3960000"/>
              <a:gd name="connsiteY4-492" fmla="*/ 1292845 h 3960000"/>
              <a:gd name="connsiteX5-493" fmla="*/ 1942445 w 3960000"/>
              <a:gd name="connsiteY5-494" fmla="*/ 1570340 h 3960000"/>
              <a:gd name="connsiteX6-495" fmla="*/ 752016 w 3960000"/>
              <a:gd name="connsiteY6-496" fmla="*/ 931012 h 3960000"/>
              <a:gd name="connsiteX7-497" fmla="*/ 934030 w 3960000"/>
              <a:gd name="connsiteY7-498" fmla="*/ 1745738 h 3960000"/>
              <a:gd name="connsiteX8-499" fmla="*/ 665343 w 3960000"/>
              <a:gd name="connsiteY8-500" fmla="*/ 1650397 h 3960000"/>
              <a:gd name="connsiteX9-501" fmla="*/ 1111709 w 3960000"/>
              <a:gd name="connsiteY9-502" fmla="*/ 2257108 h 3960000"/>
              <a:gd name="connsiteX10-503" fmla="*/ 856023 w 3960000"/>
              <a:gd name="connsiteY10-504" fmla="*/ 2244108 h 3960000"/>
              <a:gd name="connsiteX11-505" fmla="*/ 1402064 w 3960000"/>
              <a:gd name="connsiteY11-506" fmla="*/ 2660137 h 3960000"/>
              <a:gd name="connsiteX12-507" fmla="*/ 552668 w 3960000"/>
              <a:gd name="connsiteY12-508" fmla="*/ 2902822 h 3960000"/>
              <a:gd name="connsiteX13-509" fmla="*/ 1978439 w 3960000"/>
              <a:gd name="connsiteY13-510" fmla="*/ 3093502 h 3960000"/>
              <a:gd name="connsiteX14-511" fmla="*/ 3053184 w 3960000"/>
              <a:gd name="connsiteY14-512" fmla="*/ 2031759 h 3960000"/>
              <a:gd name="connsiteX15-513" fmla="*/ 3207849 w 3960000"/>
              <a:gd name="connsiteY15-514" fmla="*/ 1493166 h 3960000"/>
              <a:gd name="connsiteX16-515" fmla="*/ 3449507 w 3960000"/>
              <a:gd name="connsiteY16-516" fmla="*/ 1170564 h 3960000"/>
              <a:gd name="connsiteX17-517" fmla="*/ 3140091 w 3960000"/>
              <a:gd name="connsiteY17-518" fmla="*/ 1227260 h 3960000"/>
              <a:gd name="connsiteX18-519" fmla="*/ 3324107 w 3960000"/>
              <a:gd name="connsiteY18-520" fmla="*/ 851504 h 3960000"/>
              <a:gd name="connsiteX19-521" fmla="*/ 2995677 w 3960000"/>
              <a:gd name="connsiteY19-522" fmla="*/ 1008938 h 3960000"/>
              <a:gd name="connsiteX20-523" fmla="*/ 2496208 w 3960000"/>
              <a:gd name="connsiteY20-524" fmla="*/ 770986 h 3960000"/>
              <a:gd name="connsiteX21-525" fmla="*/ 308009 w 3960000"/>
              <a:gd name="connsiteY21-526" fmla="*/ 0 h 3960000"/>
              <a:gd name="connsiteX22-527" fmla="*/ 3651991 w 3960000"/>
              <a:gd name="connsiteY22-528" fmla="*/ 0 h 3960000"/>
              <a:gd name="connsiteX23-529" fmla="*/ 3960000 w 3960000"/>
              <a:gd name="connsiteY23-530" fmla="*/ 308009 h 3960000"/>
              <a:gd name="connsiteX24-531" fmla="*/ 3960000 w 3960000"/>
              <a:gd name="connsiteY24-532" fmla="*/ 3651991 h 3960000"/>
              <a:gd name="connsiteX25-533" fmla="*/ 3651991 w 3960000"/>
              <a:gd name="connsiteY25-534" fmla="*/ 3960000 h 3960000"/>
              <a:gd name="connsiteX26-535" fmla="*/ 308009 w 3960000"/>
              <a:gd name="connsiteY26-536" fmla="*/ 3960000 h 3960000"/>
              <a:gd name="connsiteX27-537" fmla="*/ 0 w 3960000"/>
              <a:gd name="connsiteY27-538" fmla="*/ 3651991 h 3960000"/>
              <a:gd name="connsiteX28-539" fmla="*/ 0 w 3960000"/>
              <a:gd name="connsiteY28-540" fmla="*/ 308009 h 3960000"/>
              <a:gd name="connsiteX29-541" fmla="*/ 308009 w 3960000"/>
              <a:gd name="connsiteY29-542" fmla="*/ 0 h 3960000"/>
              <a:gd name="connsiteX0-543" fmla="*/ 3160999 w 3960000"/>
              <a:gd name="connsiteY0-544" fmla="*/ 1374274 h 3960000"/>
              <a:gd name="connsiteX1-545" fmla="*/ 3155132 w 3960000"/>
              <a:gd name="connsiteY1-546" fmla="*/ 1419362 h 3960000"/>
              <a:gd name="connsiteX2-547" fmla="*/ 3160999 w 3960000"/>
              <a:gd name="connsiteY2-548" fmla="*/ 1374274 h 3960000"/>
              <a:gd name="connsiteX3-549" fmla="*/ 2496208 w 3960000"/>
              <a:gd name="connsiteY3-550" fmla="*/ 770986 h 3960000"/>
              <a:gd name="connsiteX4-551" fmla="*/ 1921633 w 3960000"/>
              <a:gd name="connsiteY4-552" fmla="*/ 1292845 h 3960000"/>
              <a:gd name="connsiteX5-553" fmla="*/ 1942445 w 3960000"/>
              <a:gd name="connsiteY5-554" fmla="*/ 1570340 h 3960000"/>
              <a:gd name="connsiteX6-555" fmla="*/ 815277 w 3960000"/>
              <a:gd name="connsiteY6-556" fmla="*/ 836121 h 3960000"/>
              <a:gd name="connsiteX7-557" fmla="*/ 934030 w 3960000"/>
              <a:gd name="connsiteY7-558" fmla="*/ 1745738 h 3960000"/>
              <a:gd name="connsiteX8-559" fmla="*/ 665343 w 3960000"/>
              <a:gd name="connsiteY8-560" fmla="*/ 1650397 h 3960000"/>
              <a:gd name="connsiteX9-561" fmla="*/ 1111709 w 3960000"/>
              <a:gd name="connsiteY9-562" fmla="*/ 2257108 h 3960000"/>
              <a:gd name="connsiteX10-563" fmla="*/ 856023 w 3960000"/>
              <a:gd name="connsiteY10-564" fmla="*/ 2244108 h 3960000"/>
              <a:gd name="connsiteX11-565" fmla="*/ 1402064 w 3960000"/>
              <a:gd name="connsiteY11-566" fmla="*/ 2660137 h 3960000"/>
              <a:gd name="connsiteX12-567" fmla="*/ 552668 w 3960000"/>
              <a:gd name="connsiteY12-568" fmla="*/ 2902822 h 3960000"/>
              <a:gd name="connsiteX13-569" fmla="*/ 1978439 w 3960000"/>
              <a:gd name="connsiteY13-570" fmla="*/ 3093502 h 3960000"/>
              <a:gd name="connsiteX14-571" fmla="*/ 3053184 w 3960000"/>
              <a:gd name="connsiteY14-572" fmla="*/ 2031759 h 3960000"/>
              <a:gd name="connsiteX15-573" fmla="*/ 3207849 w 3960000"/>
              <a:gd name="connsiteY15-574" fmla="*/ 1493166 h 3960000"/>
              <a:gd name="connsiteX16-575" fmla="*/ 3449507 w 3960000"/>
              <a:gd name="connsiteY16-576" fmla="*/ 1170564 h 3960000"/>
              <a:gd name="connsiteX17-577" fmla="*/ 3140091 w 3960000"/>
              <a:gd name="connsiteY17-578" fmla="*/ 1227260 h 3960000"/>
              <a:gd name="connsiteX18-579" fmla="*/ 3324107 w 3960000"/>
              <a:gd name="connsiteY18-580" fmla="*/ 851504 h 3960000"/>
              <a:gd name="connsiteX19-581" fmla="*/ 2995677 w 3960000"/>
              <a:gd name="connsiteY19-582" fmla="*/ 1008938 h 3960000"/>
              <a:gd name="connsiteX20-583" fmla="*/ 2496208 w 3960000"/>
              <a:gd name="connsiteY20-584" fmla="*/ 770986 h 3960000"/>
              <a:gd name="connsiteX21-585" fmla="*/ 308009 w 3960000"/>
              <a:gd name="connsiteY21-586" fmla="*/ 0 h 3960000"/>
              <a:gd name="connsiteX22-587" fmla="*/ 3651991 w 3960000"/>
              <a:gd name="connsiteY22-588" fmla="*/ 0 h 3960000"/>
              <a:gd name="connsiteX23-589" fmla="*/ 3960000 w 3960000"/>
              <a:gd name="connsiteY23-590" fmla="*/ 308009 h 3960000"/>
              <a:gd name="connsiteX24-591" fmla="*/ 3960000 w 3960000"/>
              <a:gd name="connsiteY24-592" fmla="*/ 3651991 h 3960000"/>
              <a:gd name="connsiteX25-593" fmla="*/ 3651991 w 3960000"/>
              <a:gd name="connsiteY25-594" fmla="*/ 3960000 h 3960000"/>
              <a:gd name="connsiteX26-595" fmla="*/ 308009 w 3960000"/>
              <a:gd name="connsiteY26-596" fmla="*/ 3960000 h 3960000"/>
              <a:gd name="connsiteX27-597" fmla="*/ 0 w 3960000"/>
              <a:gd name="connsiteY27-598" fmla="*/ 3651991 h 3960000"/>
              <a:gd name="connsiteX28-599" fmla="*/ 0 w 3960000"/>
              <a:gd name="connsiteY28-600" fmla="*/ 308009 h 3960000"/>
              <a:gd name="connsiteX29-601" fmla="*/ 308009 w 3960000"/>
              <a:gd name="connsiteY29-602" fmla="*/ 0 h 3960000"/>
              <a:gd name="connsiteX0-603" fmla="*/ 3160999 w 3960000"/>
              <a:gd name="connsiteY0-604" fmla="*/ 1374274 h 3960000"/>
              <a:gd name="connsiteX1-605" fmla="*/ 3155132 w 3960000"/>
              <a:gd name="connsiteY1-606" fmla="*/ 1419362 h 3960000"/>
              <a:gd name="connsiteX2-607" fmla="*/ 3160999 w 3960000"/>
              <a:gd name="connsiteY2-608" fmla="*/ 1374274 h 3960000"/>
              <a:gd name="connsiteX3-609" fmla="*/ 2496208 w 3960000"/>
              <a:gd name="connsiteY3-610" fmla="*/ 770986 h 3960000"/>
              <a:gd name="connsiteX4-611" fmla="*/ 1921633 w 3960000"/>
              <a:gd name="connsiteY4-612" fmla="*/ 1292845 h 3960000"/>
              <a:gd name="connsiteX5-613" fmla="*/ 1942445 w 3960000"/>
              <a:gd name="connsiteY5-614" fmla="*/ 1570340 h 3960000"/>
              <a:gd name="connsiteX6-615" fmla="*/ 815277 w 3960000"/>
              <a:gd name="connsiteY6-616" fmla="*/ 836121 h 3960000"/>
              <a:gd name="connsiteX7-617" fmla="*/ 934030 w 3960000"/>
              <a:gd name="connsiteY7-618" fmla="*/ 1745738 h 3960000"/>
              <a:gd name="connsiteX8-619" fmla="*/ 644257 w 3960000"/>
              <a:gd name="connsiteY8-620" fmla="*/ 1555506 h 3960000"/>
              <a:gd name="connsiteX9-621" fmla="*/ 1111709 w 3960000"/>
              <a:gd name="connsiteY9-622" fmla="*/ 2257108 h 3960000"/>
              <a:gd name="connsiteX10-623" fmla="*/ 856023 w 3960000"/>
              <a:gd name="connsiteY10-624" fmla="*/ 2244108 h 3960000"/>
              <a:gd name="connsiteX11-625" fmla="*/ 1402064 w 3960000"/>
              <a:gd name="connsiteY11-626" fmla="*/ 2660137 h 3960000"/>
              <a:gd name="connsiteX12-627" fmla="*/ 552668 w 3960000"/>
              <a:gd name="connsiteY12-628" fmla="*/ 2902822 h 3960000"/>
              <a:gd name="connsiteX13-629" fmla="*/ 1978439 w 3960000"/>
              <a:gd name="connsiteY13-630" fmla="*/ 3093502 h 3960000"/>
              <a:gd name="connsiteX14-631" fmla="*/ 3053184 w 3960000"/>
              <a:gd name="connsiteY14-632" fmla="*/ 2031759 h 3960000"/>
              <a:gd name="connsiteX15-633" fmla="*/ 3207849 w 3960000"/>
              <a:gd name="connsiteY15-634" fmla="*/ 1493166 h 3960000"/>
              <a:gd name="connsiteX16-635" fmla="*/ 3449507 w 3960000"/>
              <a:gd name="connsiteY16-636" fmla="*/ 1170564 h 3960000"/>
              <a:gd name="connsiteX17-637" fmla="*/ 3140091 w 3960000"/>
              <a:gd name="connsiteY17-638" fmla="*/ 1227260 h 3960000"/>
              <a:gd name="connsiteX18-639" fmla="*/ 3324107 w 3960000"/>
              <a:gd name="connsiteY18-640" fmla="*/ 851504 h 3960000"/>
              <a:gd name="connsiteX19-641" fmla="*/ 2995677 w 3960000"/>
              <a:gd name="connsiteY19-642" fmla="*/ 1008938 h 3960000"/>
              <a:gd name="connsiteX20-643" fmla="*/ 2496208 w 3960000"/>
              <a:gd name="connsiteY20-644" fmla="*/ 770986 h 3960000"/>
              <a:gd name="connsiteX21-645" fmla="*/ 308009 w 3960000"/>
              <a:gd name="connsiteY21-646" fmla="*/ 0 h 3960000"/>
              <a:gd name="connsiteX22-647" fmla="*/ 3651991 w 3960000"/>
              <a:gd name="connsiteY22-648" fmla="*/ 0 h 3960000"/>
              <a:gd name="connsiteX23-649" fmla="*/ 3960000 w 3960000"/>
              <a:gd name="connsiteY23-650" fmla="*/ 308009 h 3960000"/>
              <a:gd name="connsiteX24-651" fmla="*/ 3960000 w 3960000"/>
              <a:gd name="connsiteY24-652" fmla="*/ 3651991 h 3960000"/>
              <a:gd name="connsiteX25-653" fmla="*/ 3651991 w 3960000"/>
              <a:gd name="connsiteY25-654" fmla="*/ 3960000 h 3960000"/>
              <a:gd name="connsiteX26-655" fmla="*/ 308009 w 3960000"/>
              <a:gd name="connsiteY26-656" fmla="*/ 3960000 h 3960000"/>
              <a:gd name="connsiteX27-657" fmla="*/ 0 w 3960000"/>
              <a:gd name="connsiteY27-658" fmla="*/ 3651991 h 3960000"/>
              <a:gd name="connsiteX28-659" fmla="*/ 0 w 3960000"/>
              <a:gd name="connsiteY28-660" fmla="*/ 308009 h 3960000"/>
              <a:gd name="connsiteX29-661" fmla="*/ 308009 w 3960000"/>
              <a:gd name="connsiteY29-662" fmla="*/ 0 h 3960000"/>
              <a:gd name="connsiteX0-663" fmla="*/ 3160999 w 3960000"/>
              <a:gd name="connsiteY0-664" fmla="*/ 1374274 h 3960000"/>
              <a:gd name="connsiteX1-665" fmla="*/ 3155132 w 3960000"/>
              <a:gd name="connsiteY1-666" fmla="*/ 1419362 h 3960000"/>
              <a:gd name="connsiteX2-667" fmla="*/ 3160999 w 3960000"/>
              <a:gd name="connsiteY2-668" fmla="*/ 1374274 h 3960000"/>
              <a:gd name="connsiteX3-669" fmla="*/ 2496208 w 3960000"/>
              <a:gd name="connsiteY3-670" fmla="*/ 770986 h 3960000"/>
              <a:gd name="connsiteX4-671" fmla="*/ 1921633 w 3960000"/>
              <a:gd name="connsiteY4-672" fmla="*/ 1292845 h 3960000"/>
              <a:gd name="connsiteX5-673" fmla="*/ 1942445 w 3960000"/>
              <a:gd name="connsiteY5-674" fmla="*/ 1570340 h 3960000"/>
              <a:gd name="connsiteX6-675" fmla="*/ 815277 w 3960000"/>
              <a:gd name="connsiteY6-676" fmla="*/ 836121 h 3960000"/>
              <a:gd name="connsiteX7-677" fmla="*/ 965659 w 3960000"/>
              <a:gd name="connsiteY7-678" fmla="*/ 1735195 h 3960000"/>
              <a:gd name="connsiteX8-679" fmla="*/ 644257 w 3960000"/>
              <a:gd name="connsiteY8-680" fmla="*/ 1555506 h 3960000"/>
              <a:gd name="connsiteX9-681" fmla="*/ 1111709 w 3960000"/>
              <a:gd name="connsiteY9-682" fmla="*/ 2257108 h 3960000"/>
              <a:gd name="connsiteX10-683" fmla="*/ 856023 w 3960000"/>
              <a:gd name="connsiteY10-684" fmla="*/ 2244108 h 3960000"/>
              <a:gd name="connsiteX11-685" fmla="*/ 1402064 w 3960000"/>
              <a:gd name="connsiteY11-686" fmla="*/ 2660137 h 3960000"/>
              <a:gd name="connsiteX12-687" fmla="*/ 552668 w 3960000"/>
              <a:gd name="connsiteY12-688" fmla="*/ 2902822 h 3960000"/>
              <a:gd name="connsiteX13-689" fmla="*/ 1978439 w 3960000"/>
              <a:gd name="connsiteY13-690" fmla="*/ 3093502 h 3960000"/>
              <a:gd name="connsiteX14-691" fmla="*/ 3053184 w 3960000"/>
              <a:gd name="connsiteY14-692" fmla="*/ 2031759 h 3960000"/>
              <a:gd name="connsiteX15-693" fmla="*/ 3207849 w 3960000"/>
              <a:gd name="connsiteY15-694" fmla="*/ 1493166 h 3960000"/>
              <a:gd name="connsiteX16-695" fmla="*/ 3449507 w 3960000"/>
              <a:gd name="connsiteY16-696" fmla="*/ 1170564 h 3960000"/>
              <a:gd name="connsiteX17-697" fmla="*/ 3140091 w 3960000"/>
              <a:gd name="connsiteY17-698" fmla="*/ 1227260 h 3960000"/>
              <a:gd name="connsiteX18-699" fmla="*/ 3324107 w 3960000"/>
              <a:gd name="connsiteY18-700" fmla="*/ 851504 h 3960000"/>
              <a:gd name="connsiteX19-701" fmla="*/ 2995677 w 3960000"/>
              <a:gd name="connsiteY19-702" fmla="*/ 1008938 h 3960000"/>
              <a:gd name="connsiteX20-703" fmla="*/ 2496208 w 3960000"/>
              <a:gd name="connsiteY20-704" fmla="*/ 770986 h 3960000"/>
              <a:gd name="connsiteX21-705" fmla="*/ 308009 w 3960000"/>
              <a:gd name="connsiteY21-706" fmla="*/ 0 h 3960000"/>
              <a:gd name="connsiteX22-707" fmla="*/ 3651991 w 3960000"/>
              <a:gd name="connsiteY22-708" fmla="*/ 0 h 3960000"/>
              <a:gd name="connsiteX23-709" fmla="*/ 3960000 w 3960000"/>
              <a:gd name="connsiteY23-710" fmla="*/ 308009 h 3960000"/>
              <a:gd name="connsiteX24-711" fmla="*/ 3960000 w 3960000"/>
              <a:gd name="connsiteY24-712" fmla="*/ 3651991 h 3960000"/>
              <a:gd name="connsiteX25-713" fmla="*/ 3651991 w 3960000"/>
              <a:gd name="connsiteY25-714" fmla="*/ 3960000 h 3960000"/>
              <a:gd name="connsiteX26-715" fmla="*/ 308009 w 3960000"/>
              <a:gd name="connsiteY26-716" fmla="*/ 3960000 h 3960000"/>
              <a:gd name="connsiteX27-717" fmla="*/ 0 w 3960000"/>
              <a:gd name="connsiteY27-718" fmla="*/ 3651991 h 3960000"/>
              <a:gd name="connsiteX28-719" fmla="*/ 0 w 3960000"/>
              <a:gd name="connsiteY28-720" fmla="*/ 308009 h 3960000"/>
              <a:gd name="connsiteX29-721" fmla="*/ 308009 w 3960000"/>
              <a:gd name="connsiteY29-722" fmla="*/ 0 h 3960000"/>
              <a:gd name="connsiteX0-723" fmla="*/ 3160999 w 3960000"/>
              <a:gd name="connsiteY0-724" fmla="*/ 1374274 h 3960000"/>
              <a:gd name="connsiteX1-725" fmla="*/ 3155132 w 3960000"/>
              <a:gd name="connsiteY1-726" fmla="*/ 1419362 h 3960000"/>
              <a:gd name="connsiteX2-727" fmla="*/ 3160999 w 3960000"/>
              <a:gd name="connsiteY2-728" fmla="*/ 1374274 h 3960000"/>
              <a:gd name="connsiteX3-729" fmla="*/ 2496208 w 3960000"/>
              <a:gd name="connsiteY3-730" fmla="*/ 770986 h 3960000"/>
              <a:gd name="connsiteX4-731" fmla="*/ 1921633 w 3960000"/>
              <a:gd name="connsiteY4-732" fmla="*/ 1292845 h 3960000"/>
              <a:gd name="connsiteX5-733" fmla="*/ 1942445 w 3960000"/>
              <a:gd name="connsiteY5-734" fmla="*/ 1570340 h 3960000"/>
              <a:gd name="connsiteX6-735" fmla="*/ 815277 w 3960000"/>
              <a:gd name="connsiteY6-736" fmla="*/ 836121 h 3960000"/>
              <a:gd name="connsiteX7-737" fmla="*/ 965659 w 3960000"/>
              <a:gd name="connsiteY7-738" fmla="*/ 1735195 h 3960000"/>
              <a:gd name="connsiteX8-739" fmla="*/ 644257 w 3960000"/>
              <a:gd name="connsiteY8-740" fmla="*/ 1555506 h 3960000"/>
              <a:gd name="connsiteX9-741" fmla="*/ 1196057 w 3960000"/>
              <a:gd name="connsiteY9-742" fmla="*/ 2257108 h 3960000"/>
              <a:gd name="connsiteX10-743" fmla="*/ 856023 w 3960000"/>
              <a:gd name="connsiteY10-744" fmla="*/ 2244108 h 3960000"/>
              <a:gd name="connsiteX11-745" fmla="*/ 1402064 w 3960000"/>
              <a:gd name="connsiteY11-746" fmla="*/ 2660137 h 3960000"/>
              <a:gd name="connsiteX12-747" fmla="*/ 552668 w 3960000"/>
              <a:gd name="connsiteY12-748" fmla="*/ 2902822 h 3960000"/>
              <a:gd name="connsiteX13-749" fmla="*/ 1978439 w 3960000"/>
              <a:gd name="connsiteY13-750" fmla="*/ 3093502 h 3960000"/>
              <a:gd name="connsiteX14-751" fmla="*/ 3053184 w 3960000"/>
              <a:gd name="connsiteY14-752" fmla="*/ 2031759 h 3960000"/>
              <a:gd name="connsiteX15-753" fmla="*/ 3207849 w 3960000"/>
              <a:gd name="connsiteY15-754" fmla="*/ 1493166 h 3960000"/>
              <a:gd name="connsiteX16-755" fmla="*/ 3449507 w 3960000"/>
              <a:gd name="connsiteY16-756" fmla="*/ 1170564 h 3960000"/>
              <a:gd name="connsiteX17-757" fmla="*/ 3140091 w 3960000"/>
              <a:gd name="connsiteY17-758" fmla="*/ 1227260 h 3960000"/>
              <a:gd name="connsiteX18-759" fmla="*/ 3324107 w 3960000"/>
              <a:gd name="connsiteY18-760" fmla="*/ 851504 h 3960000"/>
              <a:gd name="connsiteX19-761" fmla="*/ 2995677 w 3960000"/>
              <a:gd name="connsiteY19-762" fmla="*/ 1008938 h 3960000"/>
              <a:gd name="connsiteX20-763" fmla="*/ 2496208 w 3960000"/>
              <a:gd name="connsiteY20-764" fmla="*/ 770986 h 3960000"/>
              <a:gd name="connsiteX21-765" fmla="*/ 308009 w 3960000"/>
              <a:gd name="connsiteY21-766" fmla="*/ 0 h 3960000"/>
              <a:gd name="connsiteX22-767" fmla="*/ 3651991 w 3960000"/>
              <a:gd name="connsiteY22-768" fmla="*/ 0 h 3960000"/>
              <a:gd name="connsiteX23-769" fmla="*/ 3960000 w 3960000"/>
              <a:gd name="connsiteY23-770" fmla="*/ 308009 h 3960000"/>
              <a:gd name="connsiteX24-771" fmla="*/ 3960000 w 3960000"/>
              <a:gd name="connsiteY24-772" fmla="*/ 3651991 h 3960000"/>
              <a:gd name="connsiteX25-773" fmla="*/ 3651991 w 3960000"/>
              <a:gd name="connsiteY25-774" fmla="*/ 3960000 h 3960000"/>
              <a:gd name="connsiteX26-775" fmla="*/ 308009 w 3960000"/>
              <a:gd name="connsiteY26-776" fmla="*/ 3960000 h 3960000"/>
              <a:gd name="connsiteX27-777" fmla="*/ 0 w 3960000"/>
              <a:gd name="connsiteY27-778" fmla="*/ 3651991 h 3960000"/>
              <a:gd name="connsiteX28-779" fmla="*/ 0 w 3960000"/>
              <a:gd name="connsiteY28-780" fmla="*/ 308009 h 3960000"/>
              <a:gd name="connsiteX29-781" fmla="*/ 308009 w 3960000"/>
              <a:gd name="connsiteY29-782" fmla="*/ 0 h 3960000"/>
              <a:gd name="connsiteX0-783" fmla="*/ 3160999 w 3960000"/>
              <a:gd name="connsiteY0-784" fmla="*/ 1374274 h 3960000"/>
              <a:gd name="connsiteX1-785" fmla="*/ 3155132 w 3960000"/>
              <a:gd name="connsiteY1-786" fmla="*/ 1419362 h 3960000"/>
              <a:gd name="connsiteX2-787" fmla="*/ 3160999 w 3960000"/>
              <a:gd name="connsiteY2-788" fmla="*/ 1374274 h 3960000"/>
              <a:gd name="connsiteX3-789" fmla="*/ 2496208 w 3960000"/>
              <a:gd name="connsiteY3-790" fmla="*/ 770986 h 3960000"/>
              <a:gd name="connsiteX4-791" fmla="*/ 1921633 w 3960000"/>
              <a:gd name="connsiteY4-792" fmla="*/ 1292845 h 3960000"/>
              <a:gd name="connsiteX5-793" fmla="*/ 1942445 w 3960000"/>
              <a:gd name="connsiteY5-794" fmla="*/ 1570340 h 3960000"/>
              <a:gd name="connsiteX6-795" fmla="*/ 815277 w 3960000"/>
              <a:gd name="connsiteY6-796" fmla="*/ 836121 h 3960000"/>
              <a:gd name="connsiteX7-797" fmla="*/ 965659 w 3960000"/>
              <a:gd name="connsiteY7-798" fmla="*/ 1735195 h 3960000"/>
              <a:gd name="connsiteX8-799" fmla="*/ 644257 w 3960000"/>
              <a:gd name="connsiteY8-800" fmla="*/ 1555506 h 3960000"/>
              <a:gd name="connsiteX9-801" fmla="*/ 1196057 w 3960000"/>
              <a:gd name="connsiteY9-802" fmla="*/ 2257108 h 3960000"/>
              <a:gd name="connsiteX10-803" fmla="*/ 856023 w 3960000"/>
              <a:gd name="connsiteY10-804" fmla="*/ 2244108 h 3960000"/>
              <a:gd name="connsiteX11-805" fmla="*/ 1486410 w 3960000"/>
              <a:gd name="connsiteY11-806" fmla="*/ 2607420 h 3960000"/>
              <a:gd name="connsiteX12-807" fmla="*/ 552668 w 3960000"/>
              <a:gd name="connsiteY12-808" fmla="*/ 2902822 h 3960000"/>
              <a:gd name="connsiteX13-809" fmla="*/ 1978439 w 3960000"/>
              <a:gd name="connsiteY13-810" fmla="*/ 3093502 h 3960000"/>
              <a:gd name="connsiteX14-811" fmla="*/ 3053184 w 3960000"/>
              <a:gd name="connsiteY14-812" fmla="*/ 2031759 h 3960000"/>
              <a:gd name="connsiteX15-813" fmla="*/ 3207849 w 3960000"/>
              <a:gd name="connsiteY15-814" fmla="*/ 1493166 h 3960000"/>
              <a:gd name="connsiteX16-815" fmla="*/ 3449507 w 3960000"/>
              <a:gd name="connsiteY16-816" fmla="*/ 1170564 h 3960000"/>
              <a:gd name="connsiteX17-817" fmla="*/ 3140091 w 3960000"/>
              <a:gd name="connsiteY17-818" fmla="*/ 1227260 h 3960000"/>
              <a:gd name="connsiteX18-819" fmla="*/ 3324107 w 3960000"/>
              <a:gd name="connsiteY18-820" fmla="*/ 851504 h 3960000"/>
              <a:gd name="connsiteX19-821" fmla="*/ 2995677 w 3960000"/>
              <a:gd name="connsiteY19-822" fmla="*/ 1008938 h 3960000"/>
              <a:gd name="connsiteX20-823" fmla="*/ 2496208 w 3960000"/>
              <a:gd name="connsiteY20-824" fmla="*/ 770986 h 3960000"/>
              <a:gd name="connsiteX21-825" fmla="*/ 308009 w 3960000"/>
              <a:gd name="connsiteY21-826" fmla="*/ 0 h 3960000"/>
              <a:gd name="connsiteX22-827" fmla="*/ 3651991 w 3960000"/>
              <a:gd name="connsiteY22-828" fmla="*/ 0 h 3960000"/>
              <a:gd name="connsiteX23-829" fmla="*/ 3960000 w 3960000"/>
              <a:gd name="connsiteY23-830" fmla="*/ 308009 h 3960000"/>
              <a:gd name="connsiteX24-831" fmla="*/ 3960000 w 3960000"/>
              <a:gd name="connsiteY24-832" fmla="*/ 3651991 h 3960000"/>
              <a:gd name="connsiteX25-833" fmla="*/ 3651991 w 3960000"/>
              <a:gd name="connsiteY25-834" fmla="*/ 3960000 h 3960000"/>
              <a:gd name="connsiteX26-835" fmla="*/ 308009 w 3960000"/>
              <a:gd name="connsiteY26-836" fmla="*/ 3960000 h 3960000"/>
              <a:gd name="connsiteX27-837" fmla="*/ 0 w 3960000"/>
              <a:gd name="connsiteY27-838" fmla="*/ 3651991 h 3960000"/>
              <a:gd name="connsiteX28-839" fmla="*/ 0 w 3960000"/>
              <a:gd name="connsiteY28-840" fmla="*/ 308009 h 3960000"/>
              <a:gd name="connsiteX29-841" fmla="*/ 308009 w 3960000"/>
              <a:gd name="connsiteY29-842" fmla="*/ 0 h 3960000"/>
              <a:gd name="connsiteX0-843" fmla="*/ 3160999 w 3960000"/>
              <a:gd name="connsiteY0-844" fmla="*/ 1374274 h 3960000"/>
              <a:gd name="connsiteX1-845" fmla="*/ 3155132 w 3960000"/>
              <a:gd name="connsiteY1-846" fmla="*/ 1419362 h 3960000"/>
              <a:gd name="connsiteX2-847" fmla="*/ 3160999 w 3960000"/>
              <a:gd name="connsiteY2-848" fmla="*/ 1374274 h 3960000"/>
              <a:gd name="connsiteX3-849" fmla="*/ 2496208 w 3960000"/>
              <a:gd name="connsiteY3-850" fmla="*/ 770986 h 3960000"/>
              <a:gd name="connsiteX4-851" fmla="*/ 1921633 w 3960000"/>
              <a:gd name="connsiteY4-852" fmla="*/ 1292845 h 3960000"/>
              <a:gd name="connsiteX5-853" fmla="*/ 1942445 w 3960000"/>
              <a:gd name="connsiteY5-854" fmla="*/ 1570340 h 3960000"/>
              <a:gd name="connsiteX6-855" fmla="*/ 815277 w 3960000"/>
              <a:gd name="connsiteY6-856" fmla="*/ 836121 h 3960000"/>
              <a:gd name="connsiteX7-857" fmla="*/ 965659 w 3960000"/>
              <a:gd name="connsiteY7-858" fmla="*/ 1735195 h 3960000"/>
              <a:gd name="connsiteX8-859" fmla="*/ 644257 w 3960000"/>
              <a:gd name="connsiteY8-860" fmla="*/ 1555506 h 3960000"/>
              <a:gd name="connsiteX9-861" fmla="*/ 1196057 w 3960000"/>
              <a:gd name="connsiteY9-862" fmla="*/ 2257108 h 3960000"/>
              <a:gd name="connsiteX10-863" fmla="*/ 813848 w 3960000"/>
              <a:gd name="connsiteY10-864" fmla="*/ 2296824 h 3960000"/>
              <a:gd name="connsiteX11-865" fmla="*/ 1486410 w 3960000"/>
              <a:gd name="connsiteY11-866" fmla="*/ 2607420 h 3960000"/>
              <a:gd name="connsiteX12-867" fmla="*/ 552668 w 3960000"/>
              <a:gd name="connsiteY12-868" fmla="*/ 2902822 h 3960000"/>
              <a:gd name="connsiteX13-869" fmla="*/ 1978439 w 3960000"/>
              <a:gd name="connsiteY13-870" fmla="*/ 3093502 h 3960000"/>
              <a:gd name="connsiteX14-871" fmla="*/ 3053184 w 3960000"/>
              <a:gd name="connsiteY14-872" fmla="*/ 2031759 h 3960000"/>
              <a:gd name="connsiteX15-873" fmla="*/ 3207849 w 3960000"/>
              <a:gd name="connsiteY15-874" fmla="*/ 1493166 h 3960000"/>
              <a:gd name="connsiteX16-875" fmla="*/ 3449507 w 3960000"/>
              <a:gd name="connsiteY16-876" fmla="*/ 1170564 h 3960000"/>
              <a:gd name="connsiteX17-877" fmla="*/ 3140091 w 3960000"/>
              <a:gd name="connsiteY17-878" fmla="*/ 1227260 h 3960000"/>
              <a:gd name="connsiteX18-879" fmla="*/ 3324107 w 3960000"/>
              <a:gd name="connsiteY18-880" fmla="*/ 851504 h 3960000"/>
              <a:gd name="connsiteX19-881" fmla="*/ 2995677 w 3960000"/>
              <a:gd name="connsiteY19-882" fmla="*/ 1008938 h 3960000"/>
              <a:gd name="connsiteX20-883" fmla="*/ 2496208 w 3960000"/>
              <a:gd name="connsiteY20-884" fmla="*/ 770986 h 3960000"/>
              <a:gd name="connsiteX21-885" fmla="*/ 308009 w 3960000"/>
              <a:gd name="connsiteY21-886" fmla="*/ 0 h 3960000"/>
              <a:gd name="connsiteX22-887" fmla="*/ 3651991 w 3960000"/>
              <a:gd name="connsiteY22-888" fmla="*/ 0 h 3960000"/>
              <a:gd name="connsiteX23-889" fmla="*/ 3960000 w 3960000"/>
              <a:gd name="connsiteY23-890" fmla="*/ 308009 h 3960000"/>
              <a:gd name="connsiteX24-891" fmla="*/ 3960000 w 3960000"/>
              <a:gd name="connsiteY24-892" fmla="*/ 3651991 h 3960000"/>
              <a:gd name="connsiteX25-893" fmla="*/ 3651991 w 3960000"/>
              <a:gd name="connsiteY25-894" fmla="*/ 3960000 h 3960000"/>
              <a:gd name="connsiteX26-895" fmla="*/ 308009 w 3960000"/>
              <a:gd name="connsiteY26-896" fmla="*/ 3960000 h 3960000"/>
              <a:gd name="connsiteX27-897" fmla="*/ 0 w 3960000"/>
              <a:gd name="connsiteY27-898" fmla="*/ 3651991 h 3960000"/>
              <a:gd name="connsiteX28-899" fmla="*/ 0 w 3960000"/>
              <a:gd name="connsiteY28-900" fmla="*/ 308009 h 3960000"/>
              <a:gd name="connsiteX29-901" fmla="*/ 308009 w 3960000"/>
              <a:gd name="connsiteY29-902" fmla="*/ 0 h 3960000"/>
              <a:gd name="connsiteX0-903" fmla="*/ 3160999 w 3960000"/>
              <a:gd name="connsiteY0-904" fmla="*/ 1374274 h 3960000"/>
              <a:gd name="connsiteX1-905" fmla="*/ 3155132 w 3960000"/>
              <a:gd name="connsiteY1-906" fmla="*/ 1419362 h 3960000"/>
              <a:gd name="connsiteX2-907" fmla="*/ 3160999 w 3960000"/>
              <a:gd name="connsiteY2-908" fmla="*/ 1374274 h 3960000"/>
              <a:gd name="connsiteX3-909" fmla="*/ 2496208 w 3960000"/>
              <a:gd name="connsiteY3-910" fmla="*/ 770986 h 3960000"/>
              <a:gd name="connsiteX4-911" fmla="*/ 1921633 w 3960000"/>
              <a:gd name="connsiteY4-912" fmla="*/ 1292845 h 3960000"/>
              <a:gd name="connsiteX5-913" fmla="*/ 1942445 w 3960000"/>
              <a:gd name="connsiteY5-914" fmla="*/ 1570340 h 3960000"/>
              <a:gd name="connsiteX6-915" fmla="*/ 815277 w 3960000"/>
              <a:gd name="connsiteY6-916" fmla="*/ 836121 h 3960000"/>
              <a:gd name="connsiteX7-917" fmla="*/ 965659 w 3960000"/>
              <a:gd name="connsiteY7-918" fmla="*/ 1735195 h 3960000"/>
              <a:gd name="connsiteX8-919" fmla="*/ 570453 w 3960000"/>
              <a:gd name="connsiteY8-920" fmla="*/ 1629310 h 3960000"/>
              <a:gd name="connsiteX9-921" fmla="*/ 1196057 w 3960000"/>
              <a:gd name="connsiteY9-922" fmla="*/ 2257108 h 3960000"/>
              <a:gd name="connsiteX10-923" fmla="*/ 813848 w 3960000"/>
              <a:gd name="connsiteY10-924" fmla="*/ 2296824 h 3960000"/>
              <a:gd name="connsiteX11-925" fmla="*/ 1486410 w 3960000"/>
              <a:gd name="connsiteY11-926" fmla="*/ 2607420 h 3960000"/>
              <a:gd name="connsiteX12-927" fmla="*/ 552668 w 3960000"/>
              <a:gd name="connsiteY12-928" fmla="*/ 2902822 h 3960000"/>
              <a:gd name="connsiteX13-929" fmla="*/ 1978439 w 3960000"/>
              <a:gd name="connsiteY13-930" fmla="*/ 3093502 h 3960000"/>
              <a:gd name="connsiteX14-931" fmla="*/ 3053184 w 3960000"/>
              <a:gd name="connsiteY14-932" fmla="*/ 2031759 h 3960000"/>
              <a:gd name="connsiteX15-933" fmla="*/ 3207849 w 3960000"/>
              <a:gd name="connsiteY15-934" fmla="*/ 1493166 h 3960000"/>
              <a:gd name="connsiteX16-935" fmla="*/ 3449507 w 3960000"/>
              <a:gd name="connsiteY16-936" fmla="*/ 1170564 h 3960000"/>
              <a:gd name="connsiteX17-937" fmla="*/ 3140091 w 3960000"/>
              <a:gd name="connsiteY17-938" fmla="*/ 1227260 h 3960000"/>
              <a:gd name="connsiteX18-939" fmla="*/ 3324107 w 3960000"/>
              <a:gd name="connsiteY18-940" fmla="*/ 851504 h 3960000"/>
              <a:gd name="connsiteX19-941" fmla="*/ 2995677 w 3960000"/>
              <a:gd name="connsiteY19-942" fmla="*/ 1008938 h 3960000"/>
              <a:gd name="connsiteX20-943" fmla="*/ 2496208 w 3960000"/>
              <a:gd name="connsiteY20-944" fmla="*/ 770986 h 3960000"/>
              <a:gd name="connsiteX21-945" fmla="*/ 308009 w 3960000"/>
              <a:gd name="connsiteY21-946" fmla="*/ 0 h 3960000"/>
              <a:gd name="connsiteX22-947" fmla="*/ 3651991 w 3960000"/>
              <a:gd name="connsiteY22-948" fmla="*/ 0 h 3960000"/>
              <a:gd name="connsiteX23-949" fmla="*/ 3960000 w 3960000"/>
              <a:gd name="connsiteY23-950" fmla="*/ 308009 h 3960000"/>
              <a:gd name="connsiteX24-951" fmla="*/ 3960000 w 3960000"/>
              <a:gd name="connsiteY24-952" fmla="*/ 3651991 h 3960000"/>
              <a:gd name="connsiteX25-953" fmla="*/ 3651991 w 3960000"/>
              <a:gd name="connsiteY25-954" fmla="*/ 3960000 h 3960000"/>
              <a:gd name="connsiteX26-955" fmla="*/ 308009 w 3960000"/>
              <a:gd name="connsiteY26-956" fmla="*/ 3960000 h 3960000"/>
              <a:gd name="connsiteX27-957" fmla="*/ 0 w 3960000"/>
              <a:gd name="connsiteY27-958" fmla="*/ 3651991 h 3960000"/>
              <a:gd name="connsiteX28-959" fmla="*/ 0 w 3960000"/>
              <a:gd name="connsiteY28-960" fmla="*/ 308009 h 3960000"/>
              <a:gd name="connsiteX29-961" fmla="*/ 308009 w 3960000"/>
              <a:gd name="connsiteY29-962" fmla="*/ 0 h 3960000"/>
              <a:gd name="connsiteX0-963" fmla="*/ 3160999 w 3960000"/>
              <a:gd name="connsiteY0-964" fmla="*/ 1374274 h 3960000"/>
              <a:gd name="connsiteX1-965" fmla="*/ 3155132 w 3960000"/>
              <a:gd name="connsiteY1-966" fmla="*/ 1419362 h 3960000"/>
              <a:gd name="connsiteX2-967" fmla="*/ 3160999 w 3960000"/>
              <a:gd name="connsiteY2-968" fmla="*/ 1374274 h 3960000"/>
              <a:gd name="connsiteX3-969" fmla="*/ 2496208 w 3960000"/>
              <a:gd name="connsiteY3-970" fmla="*/ 770986 h 3960000"/>
              <a:gd name="connsiteX4-971" fmla="*/ 1921633 w 3960000"/>
              <a:gd name="connsiteY4-972" fmla="*/ 1292845 h 3960000"/>
              <a:gd name="connsiteX5-973" fmla="*/ 1942445 w 3960000"/>
              <a:gd name="connsiteY5-974" fmla="*/ 1570340 h 3960000"/>
              <a:gd name="connsiteX6-975" fmla="*/ 815277 w 3960000"/>
              <a:gd name="connsiteY6-976" fmla="*/ 836121 h 3960000"/>
              <a:gd name="connsiteX7-977" fmla="*/ 965659 w 3960000"/>
              <a:gd name="connsiteY7-978" fmla="*/ 1735195 h 3960000"/>
              <a:gd name="connsiteX8-979" fmla="*/ 570453 w 3960000"/>
              <a:gd name="connsiteY8-980" fmla="*/ 1629310 h 3960000"/>
              <a:gd name="connsiteX9-981" fmla="*/ 1196057 w 3960000"/>
              <a:gd name="connsiteY9-982" fmla="*/ 2257108 h 3960000"/>
              <a:gd name="connsiteX10-983" fmla="*/ 813848 w 3960000"/>
              <a:gd name="connsiteY10-984" fmla="*/ 2296824 h 3960000"/>
              <a:gd name="connsiteX11-985" fmla="*/ 1486410 w 3960000"/>
              <a:gd name="connsiteY11-986" fmla="*/ 2607420 h 3960000"/>
              <a:gd name="connsiteX12-987" fmla="*/ 489408 w 3960000"/>
              <a:gd name="connsiteY12-988" fmla="*/ 2829018 h 3960000"/>
              <a:gd name="connsiteX13-989" fmla="*/ 1978439 w 3960000"/>
              <a:gd name="connsiteY13-990" fmla="*/ 3093502 h 3960000"/>
              <a:gd name="connsiteX14-991" fmla="*/ 3053184 w 3960000"/>
              <a:gd name="connsiteY14-992" fmla="*/ 2031759 h 3960000"/>
              <a:gd name="connsiteX15-993" fmla="*/ 3207849 w 3960000"/>
              <a:gd name="connsiteY15-994" fmla="*/ 1493166 h 3960000"/>
              <a:gd name="connsiteX16-995" fmla="*/ 3449507 w 3960000"/>
              <a:gd name="connsiteY16-996" fmla="*/ 1170564 h 3960000"/>
              <a:gd name="connsiteX17-997" fmla="*/ 3140091 w 3960000"/>
              <a:gd name="connsiteY17-998" fmla="*/ 1227260 h 3960000"/>
              <a:gd name="connsiteX18-999" fmla="*/ 3324107 w 3960000"/>
              <a:gd name="connsiteY18-1000" fmla="*/ 851504 h 3960000"/>
              <a:gd name="connsiteX19-1001" fmla="*/ 2995677 w 3960000"/>
              <a:gd name="connsiteY19-1002" fmla="*/ 1008938 h 3960000"/>
              <a:gd name="connsiteX20-1003" fmla="*/ 2496208 w 3960000"/>
              <a:gd name="connsiteY20-1004" fmla="*/ 770986 h 3960000"/>
              <a:gd name="connsiteX21-1005" fmla="*/ 308009 w 3960000"/>
              <a:gd name="connsiteY21-1006" fmla="*/ 0 h 3960000"/>
              <a:gd name="connsiteX22-1007" fmla="*/ 3651991 w 3960000"/>
              <a:gd name="connsiteY22-1008" fmla="*/ 0 h 3960000"/>
              <a:gd name="connsiteX23-1009" fmla="*/ 3960000 w 3960000"/>
              <a:gd name="connsiteY23-1010" fmla="*/ 308009 h 3960000"/>
              <a:gd name="connsiteX24-1011" fmla="*/ 3960000 w 3960000"/>
              <a:gd name="connsiteY24-1012" fmla="*/ 3651991 h 3960000"/>
              <a:gd name="connsiteX25-1013" fmla="*/ 3651991 w 3960000"/>
              <a:gd name="connsiteY25-1014" fmla="*/ 3960000 h 3960000"/>
              <a:gd name="connsiteX26-1015" fmla="*/ 308009 w 3960000"/>
              <a:gd name="connsiteY26-1016" fmla="*/ 3960000 h 3960000"/>
              <a:gd name="connsiteX27-1017" fmla="*/ 0 w 3960000"/>
              <a:gd name="connsiteY27-1018" fmla="*/ 3651991 h 3960000"/>
              <a:gd name="connsiteX28-1019" fmla="*/ 0 w 3960000"/>
              <a:gd name="connsiteY28-1020" fmla="*/ 308009 h 3960000"/>
              <a:gd name="connsiteX29-1021" fmla="*/ 308009 w 3960000"/>
              <a:gd name="connsiteY29-1022" fmla="*/ 0 h 3960000"/>
              <a:gd name="connsiteX0-1023" fmla="*/ 3160999 w 3960000"/>
              <a:gd name="connsiteY0-1024" fmla="*/ 1374274 h 3960000"/>
              <a:gd name="connsiteX1-1025" fmla="*/ 3155132 w 3960000"/>
              <a:gd name="connsiteY1-1026" fmla="*/ 1419362 h 3960000"/>
              <a:gd name="connsiteX2-1027" fmla="*/ 3160999 w 3960000"/>
              <a:gd name="connsiteY2-1028" fmla="*/ 1374274 h 3960000"/>
              <a:gd name="connsiteX3-1029" fmla="*/ 2496208 w 3960000"/>
              <a:gd name="connsiteY3-1030" fmla="*/ 770986 h 3960000"/>
              <a:gd name="connsiteX4-1031" fmla="*/ 1921633 w 3960000"/>
              <a:gd name="connsiteY4-1032" fmla="*/ 1292845 h 3960000"/>
              <a:gd name="connsiteX5-1033" fmla="*/ 1942445 w 3960000"/>
              <a:gd name="connsiteY5-1034" fmla="*/ 1570340 h 3960000"/>
              <a:gd name="connsiteX6-1035" fmla="*/ 815277 w 3960000"/>
              <a:gd name="connsiteY6-1036" fmla="*/ 836121 h 3960000"/>
              <a:gd name="connsiteX7-1037" fmla="*/ 965659 w 3960000"/>
              <a:gd name="connsiteY7-1038" fmla="*/ 1735195 h 3960000"/>
              <a:gd name="connsiteX8-1039" fmla="*/ 570453 w 3960000"/>
              <a:gd name="connsiteY8-1040" fmla="*/ 1629310 h 3960000"/>
              <a:gd name="connsiteX9-1041" fmla="*/ 1196057 w 3960000"/>
              <a:gd name="connsiteY9-1042" fmla="*/ 2257108 h 3960000"/>
              <a:gd name="connsiteX10-1043" fmla="*/ 813848 w 3960000"/>
              <a:gd name="connsiteY10-1044" fmla="*/ 2296824 h 3960000"/>
              <a:gd name="connsiteX11-1045" fmla="*/ 1486410 w 3960000"/>
              <a:gd name="connsiteY11-1046" fmla="*/ 2607420 h 3960000"/>
              <a:gd name="connsiteX12-1047" fmla="*/ 489408 w 3960000"/>
              <a:gd name="connsiteY12-1048" fmla="*/ 2829018 h 3960000"/>
              <a:gd name="connsiteX13-1049" fmla="*/ 2062787 w 3960000"/>
              <a:gd name="connsiteY13-1050" fmla="*/ 3146219 h 3960000"/>
              <a:gd name="connsiteX14-1051" fmla="*/ 3053184 w 3960000"/>
              <a:gd name="connsiteY14-1052" fmla="*/ 2031759 h 3960000"/>
              <a:gd name="connsiteX15-1053" fmla="*/ 3207849 w 3960000"/>
              <a:gd name="connsiteY15-1054" fmla="*/ 1493166 h 3960000"/>
              <a:gd name="connsiteX16-1055" fmla="*/ 3449507 w 3960000"/>
              <a:gd name="connsiteY16-1056" fmla="*/ 1170564 h 3960000"/>
              <a:gd name="connsiteX17-1057" fmla="*/ 3140091 w 3960000"/>
              <a:gd name="connsiteY17-1058" fmla="*/ 1227260 h 3960000"/>
              <a:gd name="connsiteX18-1059" fmla="*/ 3324107 w 3960000"/>
              <a:gd name="connsiteY18-1060" fmla="*/ 851504 h 3960000"/>
              <a:gd name="connsiteX19-1061" fmla="*/ 2995677 w 3960000"/>
              <a:gd name="connsiteY19-1062" fmla="*/ 1008938 h 3960000"/>
              <a:gd name="connsiteX20-1063" fmla="*/ 2496208 w 3960000"/>
              <a:gd name="connsiteY20-1064" fmla="*/ 770986 h 3960000"/>
              <a:gd name="connsiteX21-1065" fmla="*/ 308009 w 3960000"/>
              <a:gd name="connsiteY21-1066" fmla="*/ 0 h 3960000"/>
              <a:gd name="connsiteX22-1067" fmla="*/ 3651991 w 3960000"/>
              <a:gd name="connsiteY22-1068" fmla="*/ 0 h 3960000"/>
              <a:gd name="connsiteX23-1069" fmla="*/ 3960000 w 3960000"/>
              <a:gd name="connsiteY23-1070" fmla="*/ 308009 h 3960000"/>
              <a:gd name="connsiteX24-1071" fmla="*/ 3960000 w 3960000"/>
              <a:gd name="connsiteY24-1072" fmla="*/ 3651991 h 3960000"/>
              <a:gd name="connsiteX25-1073" fmla="*/ 3651991 w 3960000"/>
              <a:gd name="connsiteY25-1074" fmla="*/ 3960000 h 3960000"/>
              <a:gd name="connsiteX26-1075" fmla="*/ 308009 w 3960000"/>
              <a:gd name="connsiteY26-1076" fmla="*/ 3960000 h 3960000"/>
              <a:gd name="connsiteX27-1077" fmla="*/ 0 w 3960000"/>
              <a:gd name="connsiteY27-1078" fmla="*/ 3651991 h 3960000"/>
              <a:gd name="connsiteX28-1079" fmla="*/ 0 w 3960000"/>
              <a:gd name="connsiteY28-1080" fmla="*/ 308009 h 3960000"/>
              <a:gd name="connsiteX29-1081" fmla="*/ 308009 w 3960000"/>
              <a:gd name="connsiteY29-1082" fmla="*/ 0 h 3960000"/>
              <a:gd name="connsiteX0-1083" fmla="*/ 3160999 w 3960000"/>
              <a:gd name="connsiteY0-1084" fmla="*/ 1374274 h 3960000"/>
              <a:gd name="connsiteX1-1085" fmla="*/ 3155132 w 3960000"/>
              <a:gd name="connsiteY1-1086" fmla="*/ 1419362 h 3960000"/>
              <a:gd name="connsiteX2-1087" fmla="*/ 3160999 w 3960000"/>
              <a:gd name="connsiteY2-1088" fmla="*/ 1374274 h 3960000"/>
              <a:gd name="connsiteX3-1089" fmla="*/ 2496208 w 3960000"/>
              <a:gd name="connsiteY3-1090" fmla="*/ 770986 h 3960000"/>
              <a:gd name="connsiteX4-1091" fmla="*/ 1921633 w 3960000"/>
              <a:gd name="connsiteY4-1092" fmla="*/ 1292845 h 3960000"/>
              <a:gd name="connsiteX5-1093" fmla="*/ 1942445 w 3960000"/>
              <a:gd name="connsiteY5-1094" fmla="*/ 1570340 h 3960000"/>
              <a:gd name="connsiteX6-1095" fmla="*/ 815277 w 3960000"/>
              <a:gd name="connsiteY6-1096" fmla="*/ 836121 h 3960000"/>
              <a:gd name="connsiteX7-1097" fmla="*/ 965659 w 3960000"/>
              <a:gd name="connsiteY7-1098" fmla="*/ 1735195 h 3960000"/>
              <a:gd name="connsiteX8-1099" fmla="*/ 570453 w 3960000"/>
              <a:gd name="connsiteY8-1100" fmla="*/ 1629310 h 3960000"/>
              <a:gd name="connsiteX9-1101" fmla="*/ 1196057 w 3960000"/>
              <a:gd name="connsiteY9-1102" fmla="*/ 2257108 h 3960000"/>
              <a:gd name="connsiteX10-1103" fmla="*/ 813848 w 3960000"/>
              <a:gd name="connsiteY10-1104" fmla="*/ 2296824 h 3960000"/>
              <a:gd name="connsiteX11-1105" fmla="*/ 1486410 w 3960000"/>
              <a:gd name="connsiteY11-1106" fmla="*/ 2607420 h 3960000"/>
              <a:gd name="connsiteX12-1107" fmla="*/ 489408 w 3960000"/>
              <a:gd name="connsiteY12-1108" fmla="*/ 2829018 h 3960000"/>
              <a:gd name="connsiteX13-1109" fmla="*/ 2062787 w 3960000"/>
              <a:gd name="connsiteY13-1110" fmla="*/ 3146219 h 3960000"/>
              <a:gd name="connsiteX14-1111" fmla="*/ 3074271 w 3960000"/>
              <a:gd name="connsiteY14-1112" fmla="*/ 2105563 h 3960000"/>
              <a:gd name="connsiteX15-1113" fmla="*/ 3207849 w 3960000"/>
              <a:gd name="connsiteY15-1114" fmla="*/ 1493166 h 3960000"/>
              <a:gd name="connsiteX16-1115" fmla="*/ 3449507 w 3960000"/>
              <a:gd name="connsiteY16-1116" fmla="*/ 1170564 h 3960000"/>
              <a:gd name="connsiteX17-1117" fmla="*/ 3140091 w 3960000"/>
              <a:gd name="connsiteY17-1118" fmla="*/ 1227260 h 3960000"/>
              <a:gd name="connsiteX18-1119" fmla="*/ 3324107 w 3960000"/>
              <a:gd name="connsiteY18-1120" fmla="*/ 851504 h 3960000"/>
              <a:gd name="connsiteX19-1121" fmla="*/ 2995677 w 3960000"/>
              <a:gd name="connsiteY19-1122" fmla="*/ 1008938 h 3960000"/>
              <a:gd name="connsiteX20-1123" fmla="*/ 2496208 w 3960000"/>
              <a:gd name="connsiteY20-1124" fmla="*/ 770986 h 3960000"/>
              <a:gd name="connsiteX21-1125" fmla="*/ 308009 w 3960000"/>
              <a:gd name="connsiteY21-1126" fmla="*/ 0 h 3960000"/>
              <a:gd name="connsiteX22-1127" fmla="*/ 3651991 w 3960000"/>
              <a:gd name="connsiteY22-1128" fmla="*/ 0 h 3960000"/>
              <a:gd name="connsiteX23-1129" fmla="*/ 3960000 w 3960000"/>
              <a:gd name="connsiteY23-1130" fmla="*/ 308009 h 3960000"/>
              <a:gd name="connsiteX24-1131" fmla="*/ 3960000 w 3960000"/>
              <a:gd name="connsiteY24-1132" fmla="*/ 3651991 h 3960000"/>
              <a:gd name="connsiteX25-1133" fmla="*/ 3651991 w 3960000"/>
              <a:gd name="connsiteY25-1134" fmla="*/ 3960000 h 3960000"/>
              <a:gd name="connsiteX26-1135" fmla="*/ 308009 w 3960000"/>
              <a:gd name="connsiteY26-1136" fmla="*/ 3960000 h 3960000"/>
              <a:gd name="connsiteX27-1137" fmla="*/ 0 w 3960000"/>
              <a:gd name="connsiteY27-1138" fmla="*/ 3651991 h 3960000"/>
              <a:gd name="connsiteX28-1139" fmla="*/ 0 w 3960000"/>
              <a:gd name="connsiteY28-1140" fmla="*/ 308009 h 3960000"/>
              <a:gd name="connsiteX29-1141" fmla="*/ 308009 w 3960000"/>
              <a:gd name="connsiteY29-1142" fmla="*/ 0 h 3960000"/>
              <a:gd name="connsiteX0-1143" fmla="*/ 3160999 w 3960000"/>
              <a:gd name="connsiteY0-1144" fmla="*/ 1374274 h 3960000"/>
              <a:gd name="connsiteX1-1145" fmla="*/ 3155132 w 3960000"/>
              <a:gd name="connsiteY1-1146" fmla="*/ 1419362 h 3960000"/>
              <a:gd name="connsiteX2-1147" fmla="*/ 3160999 w 3960000"/>
              <a:gd name="connsiteY2-1148" fmla="*/ 1374274 h 3960000"/>
              <a:gd name="connsiteX3-1149" fmla="*/ 2496208 w 3960000"/>
              <a:gd name="connsiteY3-1150" fmla="*/ 770986 h 3960000"/>
              <a:gd name="connsiteX4-1151" fmla="*/ 1921633 w 3960000"/>
              <a:gd name="connsiteY4-1152" fmla="*/ 1292845 h 3960000"/>
              <a:gd name="connsiteX5-1153" fmla="*/ 1942445 w 3960000"/>
              <a:gd name="connsiteY5-1154" fmla="*/ 1570340 h 3960000"/>
              <a:gd name="connsiteX6-1155" fmla="*/ 815277 w 3960000"/>
              <a:gd name="connsiteY6-1156" fmla="*/ 836121 h 3960000"/>
              <a:gd name="connsiteX7-1157" fmla="*/ 965659 w 3960000"/>
              <a:gd name="connsiteY7-1158" fmla="*/ 1735195 h 3960000"/>
              <a:gd name="connsiteX8-1159" fmla="*/ 570453 w 3960000"/>
              <a:gd name="connsiteY8-1160" fmla="*/ 1629310 h 3960000"/>
              <a:gd name="connsiteX9-1161" fmla="*/ 1196057 w 3960000"/>
              <a:gd name="connsiteY9-1162" fmla="*/ 2257108 h 3960000"/>
              <a:gd name="connsiteX10-1163" fmla="*/ 813848 w 3960000"/>
              <a:gd name="connsiteY10-1164" fmla="*/ 2296824 h 3960000"/>
              <a:gd name="connsiteX11-1165" fmla="*/ 1486410 w 3960000"/>
              <a:gd name="connsiteY11-1166" fmla="*/ 2607420 h 3960000"/>
              <a:gd name="connsiteX12-1167" fmla="*/ 489408 w 3960000"/>
              <a:gd name="connsiteY12-1168" fmla="*/ 2829018 h 3960000"/>
              <a:gd name="connsiteX13-1169" fmla="*/ 2062787 w 3960000"/>
              <a:gd name="connsiteY13-1170" fmla="*/ 3146219 h 3960000"/>
              <a:gd name="connsiteX14-1171" fmla="*/ 3074271 w 3960000"/>
              <a:gd name="connsiteY14-1172" fmla="*/ 2105563 h 3960000"/>
              <a:gd name="connsiteX15-1173" fmla="*/ 3207849 w 3960000"/>
              <a:gd name="connsiteY15-1174" fmla="*/ 1493166 h 3960000"/>
              <a:gd name="connsiteX16-1175" fmla="*/ 3449507 w 3960000"/>
              <a:gd name="connsiteY16-1176" fmla="*/ 1170564 h 3960000"/>
              <a:gd name="connsiteX17-1177" fmla="*/ 3140091 w 3960000"/>
              <a:gd name="connsiteY17-1178" fmla="*/ 1227260 h 3960000"/>
              <a:gd name="connsiteX18-1179" fmla="*/ 3324107 w 3960000"/>
              <a:gd name="connsiteY18-1180" fmla="*/ 851504 h 3960000"/>
              <a:gd name="connsiteX19-1181" fmla="*/ 2995677 w 3960000"/>
              <a:gd name="connsiteY19-1182" fmla="*/ 1008938 h 3960000"/>
              <a:gd name="connsiteX20-1183" fmla="*/ 2496208 w 3960000"/>
              <a:gd name="connsiteY20-1184" fmla="*/ 770986 h 3960000"/>
              <a:gd name="connsiteX21-1185" fmla="*/ 308009 w 3960000"/>
              <a:gd name="connsiteY21-1186" fmla="*/ 0 h 3960000"/>
              <a:gd name="connsiteX22-1187" fmla="*/ 3651991 w 3960000"/>
              <a:gd name="connsiteY22-1188" fmla="*/ 0 h 3960000"/>
              <a:gd name="connsiteX23-1189" fmla="*/ 3960000 w 3960000"/>
              <a:gd name="connsiteY23-1190" fmla="*/ 308009 h 3960000"/>
              <a:gd name="connsiteX24-1191" fmla="*/ 3960000 w 3960000"/>
              <a:gd name="connsiteY24-1192" fmla="*/ 3651991 h 3960000"/>
              <a:gd name="connsiteX25-1193" fmla="*/ 3651991 w 3960000"/>
              <a:gd name="connsiteY25-1194" fmla="*/ 3960000 h 3960000"/>
              <a:gd name="connsiteX26-1195" fmla="*/ 308009 w 3960000"/>
              <a:gd name="connsiteY26-1196" fmla="*/ 3960000 h 3960000"/>
              <a:gd name="connsiteX27-1197" fmla="*/ 0 w 3960000"/>
              <a:gd name="connsiteY27-1198" fmla="*/ 3651991 h 3960000"/>
              <a:gd name="connsiteX28-1199" fmla="*/ 0 w 3960000"/>
              <a:gd name="connsiteY28-1200" fmla="*/ 308009 h 3960000"/>
              <a:gd name="connsiteX29-1201" fmla="*/ 308009 w 3960000"/>
              <a:gd name="connsiteY29-1202" fmla="*/ 0 h 3960000"/>
              <a:gd name="connsiteX0-1203" fmla="*/ 3160999 w 3960000"/>
              <a:gd name="connsiteY0-1204" fmla="*/ 1374274 h 3960000"/>
              <a:gd name="connsiteX1-1205" fmla="*/ 3155132 w 3960000"/>
              <a:gd name="connsiteY1-1206" fmla="*/ 1419362 h 3960000"/>
              <a:gd name="connsiteX2-1207" fmla="*/ 3160999 w 3960000"/>
              <a:gd name="connsiteY2-1208" fmla="*/ 1374274 h 3960000"/>
              <a:gd name="connsiteX3-1209" fmla="*/ 2496208 w 3960000"/>
              <a:gd name="connsiteY3-1210" fmla="*/ 770986 h 3960000"/>
              <a:gd name="connsiteX4-1211" fmla="*/ 1921633 w 3960000"/>
              <a:gd name="connsiteY4-1212" fmla="*/ 1292845 h 3960000"/>
              <a:gd name="connsiteX5-1213" fmla="*/ 1942445 w 3960000"/>
              <a:gd name="connsiteY5-1214" fmla="*/ 1570340 h 3960000"/>
              <a:gd name="connsiteX6-1215" fmla="*/ 815277 w 3960000"/>
              <a:gd name="connsiteY6-1216" fmla="*/ 836121 h 3960000"/>
              <a:gd name="connsiteX7-1217" fmla="*/ 965659 w 3960000"/>
              <a:gd name="connsiteY7-1218" fmla="*/ 1735195 h 3960000"/>
              <a:gd name="connsiteX8-1219" fmla="*/ 570453 w 3960000"/>
              <a:gd name="connsiteY8-1220" fmla="*/ 1629310 h 3960000"/>
              <a:gd name="connsiteX9-1221" fmla="*/ 1196057 w 3960000"/>
              <a:gd name="connsiteY9-1222" fmla="*/ 2257108 h 3960000"/>
              <a:gd name="connsiteX10-1223" fmla="*/ 813848 w 3960000"/>
              <a:gd name="connsiteY10-1224" fmla="*/ 2296824 h 3960000"/>
              <a:gd name="connsiteX11-1225" fmla="*/ 1486410 w 3960000"/>
              <a:gd name="connsiteY11-1226" fmla="*/ 2607420 h 3960000"/>
              <a:gd name="connsiteX12-1227" fmla="*/ 489408 w 3960000"/>
              <a:gd name="connsiteY12-1228" fmla="*/ 2829018 h 3960000"/>
              <a:gd name="connsiteX13-1229" fmla="*/ 2062787 w 3960000"/>
              <a:gd name="connsiteY13-1230" fmla="*/ 3146219 h 3960000"/>
              <a:gd name="connsiteX14-1231" fmla="*/ 3074271 w 3960000"/>
              <a:gd name="connsiteY14-1232" fmla="*/ 2105563 h 3960000"/>
              <a:gd name="connsiteX15-1233" fmla="*/ 3207849 w 3960000"/>
              <a:gd name="connsiteY15-1234" fmla="*/ 1493166 h 3960000"/>
              <a:gd name="connsiteX16-1235" fmla="*/ 3449507 w 3960000"/>
              <a:gd name="connsiteY16-1236" fmla="*/ 1170564 h 3960000"/>
              <a:gd name="connsiteX17-1237" fmla="*/ 3140091 w 3960000"/>
              <a:gd name="connsiteY17-1238" fmla="*/ 1227260 h 3960000"/>
              <a:gd name="connsiteX18-1239" fmla="*/ 3324107 w 3960000"/>
              <a:gd name="connsiteY18-1240" fmla="*/ 851504 h 3960000"/>
              <a:gd name="connsiteX19-1241" fmla="*/ 2995677 w 3960000"/>
              <a:gd name="connsiteY19-1242" fmla="*/ 1008938 h 3960000"/>
              <a:gd name="connsiteX20-1243" fmla="*/ 2496208 w 3960000"/>
              <a:gd name="connsiteY20-1244" fmla="*/ 770986 h 3960000"/>
              <a:gd name="connsiteX21-1245" fmla="*/ 308009 w 3960000"/>
              <a:gd name="connsiteY21-1246" fmla="*/ 0 h 3960000"/>
              <a:gd name="connsiteX22-1247" fmla="*/ 3651991 w 3960000"/>
              <a:gd name="connsiteY22-1248" fmla="*/ 0 h 3960000"/>
              <a:gd name="connsiteX23-1249" fmla="*/ 3960000 w 3960000"/>
              <a:gd name="connsiteY23-1250" fmla="*/ 308009 h 3960000"/>
              <a:gd name="connsiteX24-1251" fmla="*/ 3960000 w 3960000"/>
              <a:gd name="connsiteY24-1252" fmla="*/ 3651991 h 3960000"/>
              <a:gd name="connsiteX25-1253" fmla="*/ 3651991 w 3960000"/>
              <a:gd name="connsiteY25-1254" fmla="*/ 3960000 h 3960000"/>
              <a:gd name="connsiteX26-1255" fmla="*/ 308009 w 3960000"/>
              <a:gd name="connsiteY26-1256" fmla="*/ 3960000 h 3960000"/>
              <a:gd name="connsiteX27-1257" fmla="*/ 0 w 3960000"/>
              <a:gd name="connsiteY27-1258" fmla="*/ 3651991 h 3960000"/>
              <a:gd name="connsiteX28-1259" fmla="*/ 0 w 3960000"/>
              <a:gd name="connsiteY28-1260" fmla="*/ 308009 h 3960000"/>
              <a:gd name="connsiteX29-1261" fmla="*/ 308009 w 3960000"/>
              <a:gd name="connsiteY29-1262" fmla="*/ 0 h 396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3" name="Rounded Rectangle 3"/>
          <p:cNvSpPr>
            <a:spLocks noChangeAspect="1"/>
          </p:cNvSpPr>
          <p:nvPr/>
        </p:nvSpPr>
        <p:spPr>
          <a:xfrm>
            <a:off x="1379445" y="2669488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-1" fmla="*/ 2841893 w 3960000"/>
              <a:gd name="connsiteY0-2" fmla="*/ 181064 h 3960000"/>
              <a:gd name="connsiteX1-3" fmla="*/ 2105790 w 3960000"/>
              <a:gd name="connsiteY1-4" fmla="*/ 859562 h 3960000"/>
              <a:gd name="connsiteX2-5" fmla="*/ 2106860 w 3960000"/>
              <a:gd name="connsiteY2-6" fmla="*/ 863292 h 3960000"/>
              <a:gd name="connsiteX3-7" fmla="*/ 2106860 w 3960000"/>
              <a:gd name="connsiteY3-8" fmla="*/ 1248172 h 3960000"/>
              <a:gd name="connsiteX4-9" fmla="*/ 1691968 w 3960000"/>
              <a:gd name="connsiteY4-10" fmla="*/ 1248172 h 3960000"/>
              <a:gd name="connsiteX5-11" fmla="*/ 1691968 w 3960000"/>
              <a:gd name="connsiteY5-12" fmla="*/ 1824236 h 3960000"/>
              <a:gd name="connsiteX6-13" fmla="*/ 2106860 w 3960000"/>
              <a:gd name="connsiteY6-14" fmla="*/ 1824236 h 3960000"/>
              <a:gd name="connsiteX7-15" fmla="*/ 2106860 w 3960000"/>
              <a:gd name="connsiteY7-16" fmla="*/ 3779396 h 3960000"/>
              <a:gd name="connsiteX8-17" fmla="*/ 2754932 w 3960000"/>
              <a:gd name="connsiteY8-18" fmla="*/ 3779396 h 3960000"/>
              <a:gd name="connsiteX9-19" fmla="*/ 2754932 w 3960000"/>
              <a:gd name="connsiteY9-20" fmla="*/ 1824236 h 3960000"/>
              <a:gd name="connsiteX10-21" fmla="*/ 3305869 w 3960000"/>
              <a:gd name="connsiteY10-22" fmla="*/ 1813665 h 3960000"/>
              <a:gd name="connsiteX11-23" fmla="*/ 3348152 w 3960000"/>
              <a:gd name="connsiteY11-24" fmla="*/ 1248172 h 3960000"/>
              <a:gd name="connsiteX12-25" fmla="*/ 2754932 w 3960000"/>
              <a:gd name="connsiteY12-26" fmla="*/ 1248172 h 3960000"/>
              <a:gd name="connsiteX13-27" fmla="*/ 2754932 w 3960000"/>
              <a:gd name="connsiteY13-28" fmla="*/ 907124 h 3960000"/>
              <a:gd name="connsiteX14-29" fmla="*/ 3369037 w 3960000"/>
              <a:gd name="connsiteY14-30" fmla="*/ 704441 h 3960000"/>
              <a:gd name="connsiteX15-31" fmla="*/ 3432095 w 3960000"/>
              <a:gd name="connsiteY15-32" fmla="*/ 238945 h 3960000"/>
              <a:gd name="connsiteX16-33" fmla="*/ 2841893 w 3960000"/>
              <a:gd name="connsiteY16-34" fmla="*/ 181064 h 3960000"/>
              <a:gd name="connsiteX17-35" fmla="*/ 308009 w 3960000"/>
              <a:gd name="connsiteY17-36" fmla="*/ 0 h 3960000"/>
              <a:gd name="connsiteX18-37" fmla="*/ 3651991 w 3960000"/>
              <a:gd name="connsiteY18-38" fmla="*/ 0 h 3960000"/>
              <a:gd name="connsiteX19-39" fmla="*/ 3960000 w 3960000"/>
              <a:gd name="connsiteY19-40" fmla="*/ 308009 h 3960000"/>
              <a:gd name="connsiteX20-41" fmla="*/ 3960000 w 3960000"/>
              <a:gd name="connsiteY20-42" fmla="*/ 3651991 h 3960000"/>
              <a:gd name="connsiteX21-43" fmla="*/ 3651991 w 3960000"/>
              <a:gd name="connsiteY21-44" fmla="*/ 3960000 h 3960000"/>
              <a:gd name="connsiteX22-45" fmla="*/ 308009 w 3960000"/>
              <a:gd name="connsiteY22-46" fmla="*/ 3960000 h 3960000"/>
              <a:gd name="connsiteX23-47" fmla="*/ 0 w 3960000"/>
              <a:gd name="connsiteY23-48" fmla="*/ 3651991 h 3960000"/>
              <a:gd name="connsiteX24-49" fmla="*/ 0 w 3960000"/>
              <a:gd name="connsiteY24-50" fmla="*/ 308009 h 3960000"/>
              <a:gd name="connsiteX25-51" fmla="*/ 308009 w 3960000"/>
              <a:gd name="connsiteY25-52" fmla="*/ 0 h 3960000"/>
              <a:gd name="connsiteX0-53" fmla="*/ 2841893 w 3960000"/>
              <a:gd name="connsiteY0-54" fmla="*/ 181064 h 3960000"/>
              <a:gd name="connsiteX1-55" fmla="*/ 2105790 w 3960000"/>
              <a:gd name="connsiteY1-56" fmla="*/ 859562 h 3960000"/>
              <a:gd name="connsiteX2-57" fmla="*/ 2106860 w 3960000"/>
              <a:gd name="connsiteY2-58" fmla="*/ 863292 h 3960000"/>
              <a:gd name="connsiteX3-59" fmla="*/ 2106860 w 3960000"/>
              <a:gd name="connsiteY3-60" fmla="*/ 1248172 h 3960000"/>
              <a:gd name="connsiteX4-61" fmla="*/ 1691968 w 3960000"/>
              <a:gd name="connsiteY4-62" fmla="*/ 1248172 h 3960000"/>
              <a:gd name="connsiteX5-63" fmla="*/ 1691968 w 3960000"/>
              <a:gd name="connsiteY5-64" fmla="*/ 1824236 h 3960000"/>
              <a:gd name="connsiteX6-65" fmla="*/ 2106860 w 3960000"/>
              <a:gd name="connsiteY6-66" fmla="*/ 1824236 h 3960000"/>
              <a:gd name="connsiteX7-67" fmla="*/ 2106860 w 3960000"/>
              <a:gd name="connsiteY7-68" fmla="*/ 3779396 h 3960000"/>
              <a:gd name="connsiteX8-69" fmla="*/ 2754932 w 3960000"/>
              <a:gd name="connsiteY8-70" fmla="*/ 3779396 h 3960000"/>
              <a:gd name="connsiteX9-71" fmla="*/ 2754932 w 3960000"/>
              <a:gd name="connsiteY9-72" fmla="*/ 1824236 h 3960000"/>
              <a:gd name="connsiteX10-73" fmla="*/ 3305869 w 3960000"/>
              <a:gd name="connsiteY10-74" fmla="*/ 1813665 h 3960000"/>
              <a:gd name="connsiteX11-75" fmla="*/ 3348152 w 3960000"/>
              <a:gd name="connsiteY11-76" fmla="*/ 1248172 h 3960000"/>
              <a:gd name="connsiteX12-77" fmla="*/ 2754932 w 3960000"/>
              <a:gd name="connsiteY12-78" fmla="*/ 1248172 h 3960000"/>
              <a:gd name="connsiteX13-79" fmla="*/ 2754932 w 3960000"/>
              <a:gd name="connsiteY13-80" fmla="*/ 907124 h 3960000"/>
              <a:gd name="connsiteX14-81" fmla="*/ 3369037 w 3960000"/>
              <a:gd name="connsiteY14-82" fmla="*/ 704441 h 3960000"/>
              <a:gd name="connsiteX15-83" fmla="*/ 3432095 w 3960000"/>
              <a:gd name="connsiteY15-84" fmla="*/ 238945 h 3960000"/>
              <a:gd name="connsiteX16-85" fmla="*/ 2841893 w 3960000"/>
              <a:gd name="connsiteY16-86" fmla="*/ 181064 h 3960000"/>
              <a:gd name="connsiteX17-87" fmla="*/ 308009 w 3960000"/>
              <a:gd name="connsiteY17-88" fmla="*/ 0 h 3960000"/>
              <a:gd name="connsiteX18-89" fmla="*/ 3651991 w 3960000"/>
              <a:gd name="connsiteY18-90" fmla="*/ 0 h 3960000"/>
              <a:gd name="connsiteX19-91" fmla="*/ 3960000 w 3960000"/>
              <a:gd name="connsiteY19-92" fmla="*/ 308009 h 3960000"/>
              <a:gd name="connsiteX20-93" fmla="*/ 3960000 w 3960000"/>
              <a:gd name="connsiteY20-94" fmla="*/ 3651991 h 3960000"/>
              <a:gd name="connsiteX21-95" fmla="*/ 3651991 w 3960000"/>
              <a:gd name="connsiteY21-96" fmla="*/ 3960000 h 3960000"/>
              <a:gd name="connsiteX22-97" fmla="*/ 308009 w 3960000"/>
              <a:gd name="connsiteY22-98" fmla="*/ 3960000 h 3960000"/>
              <a:gd name="connsiteX23-99" fmla="*/ 0 w 3960000"/>
              <a:gd name="connsiteY23-100" fmla="*/ 3651991 h 3960000"/>
              <a:gd name="connsiteX24-101" fmla="*/ 0 w 3960000"/>
              <a:gd name="connsiteY24-102" fmla="*/ 308009 h 3960000"/>
              <a:gd name="connsiteX25-103" fmla="*/ 308009 w 3960000"/>
              <a:gd name="connsiteY25-104" fmla="*/ 0 h 3960000"/>
              <a:gd name="connsiteX0-105" fmla="*/ 2841893 w 3960000"/>
              <a:gd name="connsiteY0-106" fmla="*/ 181064 h 3960000"/>
              <a:gd name="connsiteX1-107" fmla="*/ 2105790 w 3960000"/>
              <a:gd name="connsiteY1-108" fmla="*/ 859562 h 3960000"/>
              <a:gd name="connsiteX2-109" fmla="*/ 2106860 w 3960000"/>
              <a:gd name="connsiteY2-110" fmla="*/ 863292 h 3960000"/>
              <a:gd name="connsiteX3-111" fmla="*/ 2106860 w 3960000"/>
              <a:gd name="connsiteY3-112" fmla="*/ 1248172 h 3960000"/>
              <a:gd name="connsiteX4-113" fmla="*/ 1691968 w 3960000"/>
              <a:gd name="connsiteY4-114" fmla="*/ 1248172 h 3960000"/>
              <a:gd name="connsiteX5-115" fmla="*/ 1691968 w 3960000"/>
              <a:gd name="connsiteY5-116" fmla="*/ 1824236 h 3960000"/>
              <a:gd name="connsiteX6-117" fmla="*/ 2106860 w 3960000"/>
              <a:gd name="connsiteY6-118" fmla="*/ 1824236 h 3960000"/>
              <a:gd name="connsiteX7-119" fmla="*/ 2106860 w 3960000"/>
              <a:gd name="connsiteY7-120" fmla="*/ 3779396 h 3960000"/>
              <a:gd name="connsiteX8-121" fmla="*/ 2754932 w 3960000"/>
              <a:gd name="connsiteY8-122" fmla="*/ 3779396 h 3960000"/>
              <a:gd name="connsiteX9-123" fmla="*/ 2754932 w 3960000"/>
              <a:gd name="connsiteY9-124" fmla="*/ 1824236 h 3960000"/>
              <a:gd name="connsiteX10-125" fmla="*/ 3305869 w 3960000"/>
              <a:gd name="connsiteY10-126" fmla="*/ 1813665 h 3960000"/>
              <a:gd name="connsiteX11-127" fmla="*/ 3348152 w 3960000"/>
              <a:gd name="connsiteY11-128" fmla="*/ 1248172 h 3960000"/>
              <a:gd name="connsiteX12-129" fmla="*/ 2754932 w 3960000"/>
              <a:gd name="connsiteY12-130" fmla="*/ 1248172 h 3960000"/>
              <a:gd name="connsiteX13-131" fmla="*/ 2754932 w 3960000"/>
              <a:gd name="connsiteY13-132" fmla="*/ 907124 h 3960000"/>
              <a:gd name="connsiteX14-133" fmla="*/ 3369037 w 3960000"/>
              <a:gd name="connsiteY14-134" fmla="*/ 704441 h 3960000"/>
              <a:gd name="connsiteX15-135" fmla="*/ 3410216 w 3960000"/>
              <a:gd name="connsiteY15-136" fmla="*/ 195189 h 3960000"/>
              <a:gd name="connsiteX16-137" fmla="*/ 2841893 w 3960000"/>
              <a:gd name="connsiteY16-138" fmla="*/ 181064 h 3960000"/>
              <a:gd name="connsiteX17-139" fmla="*/ 308009 w 3960000"/>
              <a:gd name="connsiteY17-140" fmla="*/ 0 h 3960000"/>
              <a:gd name="connsiteX18-141" fmla="*/ 3651991 w 3960000"/>
              <a:gd name="connsiteY18-142" fmla="*/ 0 h 3960000"/>
              <a:gd name="connsiteX19-143" fmla="*/ 3960000 w 3960000"/>
              <a:gd name="connsiteY19-144" fmla="*/ 308009 h 3960000"/>
              <a:gd name="connsiteX20-145" fmla="*/ 3960000 w 3960000"/>
              <a:gd name="connsiteY20-146" fmla="*/ 3651991 h 3960000"/>
              <a:gd name="connsiteX21-147" fmla="*/ 3651991 w 3960000"/>
              <a:gd name="connsiteY21-148" fmla="*/ 3960000 h 3960000"/>
              <a:gd name="connsiteX22-149" fmla="*/ 308009 w 3960000"/>
              <a:gd name="connsiteY22-150" fmla="*/ 3960000 h 3960000"/>
              <a:gd name="connsiteX23-151" fmla="*/ 0 w 3960000"/>
              <a:gd name="connsiteY23-152" fmla="*/ 3651991 h 3960000"/>
              <a:gd name="connsiteX24-153" fmla="*/ 0 w 3960000"/>
              <a:gd name="connsiteY24-154" fmla="*/ 308009 h 3960000"/>
              <a:gd name="connsiteX25-155" fmla="*/ 308009 w 3960000"/>
              <a:gd name="connsiteY25-156" fmla="*/ 0 h 3960000"/>
              <a:gd name="connsiteX0-157" fmla="*/ 2841893 w 3960000"/>
              <a:gd name="connsiteY0-158" fmla="*/ 181064 h 3960000"/>
              <a:gd name="connsiteX1-159" fmla="*/ 2105790 w 3960000"/>
              <a:gd name="connsiteY1-160" fmla="*/ 859562 h 3960000"/>
              <a:gd name="connsiteX2-161" fmla="*/ 2106860 w 3960000"/>
              <a:gd name="connsiteY2-162" fmla="*/ 863292 h 3960000"/>
              <a:gd name="connsiteX3-163" fmla="*/ 2106860 w 3960000"/>
              <a:gd name="connsiteY3-164" fmla="*/ 1248172 h 3960000"/>
              <a:gd name="connsiteX4-165" fmla="*/ 1691968 w 3960000"/>
              <a:gd name="connsiteY4-166" fmla="*/ 1248172 h 3960000"/>
              <a:gd name="connsiteX5-167" fmla="*/ 1691968 w 3960000"/>
              <a:gd name="connsiteY5-168" fmla="*/ 1824236 h 3960000"/>
              <a:gd name="connsiteX6-169" fmla="*/ 2106860 w 3960000"/>
              <a:gd name="connsiteY6-170" fmla="*/ 1824236 h 3960000"/>
              <a:gd name="connsiteX7-171" fmla="*/ 2106860 w 3960000"/>
              <a:gd name="connsiteY7-172" fmla="*/ 3779396 h 3960000"/>
              <a:gd name="connsiteX8-173" fmla="*/ 2754932 w 3960000"/>
              <a:gd name="connsiteY8-174" fmla="*/ 3779396 h 3960000"/>
              <a:gd name="connsiteX9-175" fmla="*/ 2754932 w 3960000"/>
              <a:gd name="connsiteY9-176" fmla="*/ 1824236 h 3960000"/>
              <a:gd name="connsiteX10-177" fmla="*/ 3305869 w 3960000"/>
              <a:gd name="connsiteY10-178" fmla="*/ 1813665 h 3960000"/>
              <a:gd name="connsiteX11-179" fmla="*/ 3348152 w 3960000"/>
              <a:gd name="connsiteY11-180" fmla="*/ 1248172 h 3960000"/>
              <a:gd name="connsiteX12-181" fmla="*/ 2754932 w 3960000"/>
              <a:gd name="connsiteY12-182" fmla="*/ 1248172 h 3960000"/>
              <a:gd name="connsiteX13-183" fmla="*/ 2754932 w 3960000"/>
              <a:gd name="connsiteY13-184" fmla="*/ 907124 h 3960000"/>
              <a:gd name="connsiteX14-185" fmla="*/ 3369037 w 3960000"/>
              <a:gd name="connsiteY14-186" fmla="*/ 704441 h 3960000"/>
              <a:gd name="connsiteX15-187" fmla="*/ 3410216 w 3960000"/>
              <a:gd name="connsiteY15-188" fmla="*/ 195189 h 3960000"/>
              <a:gd name="connsiteX16-189" fmla="*/ 2841893 w 3960000"/>
              <a:gd name="connsiteY16-190" fmla="*/ 181064 h 3960000"/>
              <a:gd name="connsiteX17-191" fmla="*/ 308009 w 3960000"/>
              <a:gd name="connsiteY17-192" fmla="*/ 0 h 3960000"/>
              <a:gd name="connsiteX18-193" fmla="*/ 3651991 w 3960000"/>
              <a:gd name="connsiteY18-194" fmla="*/ 0 h 3960000"/>
              <a:gd name="connsiteX19-195" fmla="*/ 3960000 w 3960000"/>
              <a:gd name="connsiteY19-196" fmla="*/ 308009 h 3960000"/>
              <a:gd name="connsiteX20-197" fmla="*/ 3960000 w 3960000"/>
              <a:gd name="connsiteY20-198" fmla="*/ 3651991 h 3960000"/>
              <a:gd name="connsiteX21-199" fmla="*/ 3651991 w 3960000"/>
              <a:gd name="connsiteY21-200" fmla="*/ 3960000 h 3960000"/>
              <a:gd name="connsiteX22-201" fmla="*/ 308009 w 3960000"/>
              <a:gd name="connsiteY22-202" fmla="*/ 3960000 h 3960000"/>
              <a:gd name="connsiteX23-203" fmla="*/ 0 w 3960000"/>
              <a:gd name="connsiteY23-204" fmla="*/ 3651991 h 3960000"/>
              <a:gd name="connsiteX24-205" fmla="*/ 0 w 3960000"/>
              <a:gd name="connsiteY24-206" fmla="*/ 308009 h 3960000"/>
              <a:gd name="connsiteX25-207" fmla="*/ 308009 w 3960000"/>
              <a:gd name="connsiteY25-208" fmla="*/ 0 h 3960000"/>
              <a:gd name="connsiteX0-209" fmla="*/ 2841893 w 3960000"/>
              <a:gd name="connsiteY0-210" fmla="*/ 181064 h 3960000"/>
              <a:gd name="connsiteX1-211" fmla="*/ 2105790 w 3960000"/>
              <a:gd name="connsiteY1-212" fmla="*/ 859562 h 3960000"/>
              <a:gd name="connsiteX2-213" fmla="*/ 2106860 w 3960000"/>
              <a:gd name="connsiteY2-214" fmla="*/ 863292 h 3960000"/>
              <a:gd name="connsiteX3-215" fmla="*/ 2106860 w 3960000"/>
              <a:gd name="connsiteY3-216" fmla="*/ 1248172 h 3960000"/>
              <a:gd name="connsiteX4-217" fmla="*/ 1691968 w 3960000"/>
              <a:gd name="connsiteY4-218" fmla="*/ 1248172 h 3960000"/>
              <a:gd name="connsiteX5-219" fmla="*/ 1691968 w 3960000"/>
              <a:gd name="connsiteY5-220" fmla="*/ 1824236 h 3960000"/>
              <a:gd name="connsiteX6-221" fmla="*/ 2106860 w 3960000"/>
              <a:gd name="connsiteY6-222" fmla="*/ 1824236 h 3960000"/>
              <a:gd name="connsiteX7-223" fmla="*/ 2106860 w 3960000"/>
              <a:gd name="connsiteY7-224" fmla="*/ 3779396 h 3960000"/>
              <a:gd name="connsiteX8-225" fmla="*/ 2754932 w 3960000"/>
              <a:gd name="connsiteY8-226" fmla="*/ 3779396 h 3960000"/>
              <a:gd name="connsiteX9-227" fmla="*/ 2754932 w 3960000"/>
              <a:gd name="connsiteY9-228" fmla="*/ 1824236 h 3960000"/>
              <a:gd name="connsiteX10-229" fmla="*/ 3305869 w 3960000"/>
              <a:gd name="connsiteY10-230" fmla="*/ 1813665 h 3960000"/>
              <a:gd name="connsiteX11-231" fmla="*/ 3348152 w 3960000"/>
              <a:gd name="connsiteY11-232" fmla="*/ 1248172 h 3960000"/>
              <a:gd name="connsiteX12-233" fmla="*/ 2754932 w 3960000"/>
              <a:gd name="connsiteY12-234" fmla="*/ 1248172 h 3960000"/>
              <a:gd name="connsiteX13-235" fmla="*/ 2754932 w 3960000"/>
              <a:gd name="connsiteY13-236" fmla="*/ 907124 h 3960000"/>
              <a:gd name="connsiteX14-237" fmla="*/ 3369037 w 3960000"/>
              <a:gd name="connsiteY14-238" fmla="*/ 704441 h 3960000"/>
              <a:gd name="connsiteX15-239" fmla="*/ 3410216 w 3960000"/>
              <a:gd name="connsiteY15-240" fmla="*/ 195189 h 3960000"/>
              <a:gd name="connsiteX16-241" fmla="*/ 2841893 w 3960000"/>
              <a:gd name="connsiteY16-242" fmla="*/ 181064 h 3960000"/>
              <a:gd name="connsiteX17-243" fmla="*/ 308009 w 3960000"/>
              <a:gd name="connsiteY17-244" fmla="*/ 0 h 3960000"/>
              <a:gd name="connsiteX18-245" fmla="*/ 3651991 w 3960000"/>
              <a:gd name="connsiteY18-246" fmla="*/ 0 h 3960000"/>
              <a:gd name="connsiteX19-247" fmla="*/ 3960000 w 3960000"/>
              <a:gd name="connsiteY19-248" fmla="*/ 308009 h 3960000"/>
              <a:gd name="connsiteX20-249" fmla="*/ 3960000 w 3960000"/>
              <a:gd name="connsiteY20-250" fmla="*/ 3651991 h 3960000"/>
              <a:gd name="connsiteX21-251" fmla="*/ 3651991 w 3960000"/>
              <a:gd name="connsiteY21-252" fmla="*/ 3960000 h 3960000"/>
              <a:gd name="connsiteX22-253" fmla="*/ 308009 w 3960000"/>
              <a:gd name="connsiteY22-254" fmla="*/ 3960000 h 3960000"/>
              <a:gd name="connsiteX23-255" fmla="*/ 0 w 3960000"/>
              <a:gd name="connsiteY23-256" fmla="*/ 3651991 h 3960000"/>
              <a:gd name="connsiteX24-257" fmla="*/ 0 w 3960000"/>
              <a:gd name="connsiteY24-258" fmla="*/ 308009 h 3960000"/>
              <a:gd name="connsiteX25-259" fmla="*/ 308009 w 3960000"/>
              <a:gd name="connsiteY25-260" fmla="*/ 0 h 396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5" name="Block Arc 6"/>
          <p:cNvSpPr/>
          <p:nvPr/>
        </p:nvSpPr>
        <p:spPr>
          <a:xfrm>
            <a:off x="10298148" y="2669304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-1" fmla="*/ 2664630 w 3221102"/>
              <a:gd name="connsiteY0-2" fmla="*/ 2175617 h 3221116"/>
              <a:gd name="connsiteX1-3" fmla="*/ 2658205 w 3221102"/>
              <a:gd name="connsiteY1-4" fmla="*/ 2178566 h 3221116"/>
              <a:gd name="connsiteX2-5" fmla="*/ 2664630 w 3221102"/>
              <a:gd name="connsiteY2-6" fmla="*/ 2175617 h 3221116"/>
              <a:gd name="connsiteX3-7" fmla="*/ 1477043 w 3221102"/>
              <a:gd name="connsiteY3-8" fmla="*/ 1144372 h 3221116"/>
              <a:gd name="connsiteX4-9" fmla="*/ 1409070 w 3221102"/>
              <a:gd name="connsiteY4-10" fmla="*/ 1159393 h 3221116"/>
              <a:gd name="connsiteX5-11" fmla="*/ 1152384 w 3221102"/>
              <a:gd name="connsiteY5-12" fmla="*/ 1703728 h 3221116"/>
              <a:gd name="connsiteX6-13" fmla="*/ 1591651 w 3221102"/>
              <a:gd name="connsiteY6-14" fmla="*/ 2152290 h 3221116"/>
              <a:gd name="connsiteX7-15" fmla="*/ 1850815 w 3221102"/>
              <a:gd name="connsiteY7-16" fmla="*/ 1654259 h 3221116"/>
              <a:gd name="connsiteX8-17" fmla="*/ 1830467 w 3221102"/>
              <a:gd name="connsiteY8-18" fmla="*/ 1515986 h 3221116"/>
              <a:gd name="connsiteX9-19" fmla="*/ 1477043 w 3221102"/>
              <a:gd name="connsiteY9-20" fmla="*/ 1144372 h 3221116"/>
              <a:gd name="connsiteX10-21" fmla="*/ 1651152 w 3221102"/>
              <a:gd name="connsiteY10-22" fmla="*/ 501 h 3221116"/>
              <a:gd name="connsiteX11-23" fmla="*/ 2580395 w 3221102"/>
              <a:gd name="connsiteY11-24" fmla="*/ 324821 h 3221116"/>
              <a:gd name="connsiteX12-25" fmla="*/ 3030464 w 3221102"/>
              <a:gd name="connsiteY12-26" fmla="*/ 2370314 h 3221116"/>
              <a:gd name="connsiteX13-27" fmla="*/ 3004976 w 3221102"/>
              <a:gd name="connsiteY13-28" fmla="*/ 2356675 h 3221116"/>
              <a:gd name="connsiteX14-29" fmla="*/ 2585849 w 3221102"/>
              <a:gd name="connsiteY14-30" fmla="*/ 2588887 h 3221116"/>
              <a:gd name="connsiteX15-31" fmla="*/ 1973374 w 3221102"/>
              <a:gd name="connsiteY15-32" fmla="*/ 2195096 h 3221116"/>
              <a:gd name="connsiteX16-33" fmla="*/ 1390827 w 3221102"/>
              <a:gd name="connsiteY16-34" fmla="*/ 2527630 h 3221116"/>
              <a:gd name="connsiteX17-35" fmla="*/ 783896 w 3221102"/>
              <a:gd name="connsiteY17-36" fmla="*/ 1665044 h 3221116"/>
              <a:gd name="connsiteX18-37" fmla="*/ 1268509 w 3221102"/>
              <a:gd name="connsiteY18-38" fmla="*/ 819983 h 3221116"/>
              <a:gd name="connsiteX19-39" fmla="*/ 1328805 w 3221102"/>
              <a:gd name="connsiteY19-40" fmla="*/ 807930 h 3221116"/>
              <a:gd name="connsiteX20-41" fmla="*/ 1390827 w 3221102"/>
              <a:gd name="connsiteY20-42" fmla="*/ 802457 h 3221116"/>
              <a:gd name="connsiteX21-43" fmla="*/ 1462242 w 3221102"/>
              <a:gd name="connsiteY21-44" fmla="*/ 801708 h 3221116"/>
              <a:gd name="connsiteX22-45" fmla="*/ 1734726 w 3221102"/>
              <a:gd name="connsiteY22-46" fmla="*/ 869255 h 3221116"/>
              <a:gd name="connsiteX23-47" fmla="*/ 1956122 w 3221102"/>
              <a:gd name="connsiteY23-48" fmla="*/ 1110076 h 3221116"/>
              <a:gd name="connsiteX24-49" fmla="*/ 1973374 w 3221102"/>
              <a:gd name="connsiteY24-50" fmla="*/ 875315 h 3221116"/>
              <a:gd name="connsiteX25-51" fmla="*/ 2333414 w 3221102"/>
              <a:gd name="connsiteY25-52" fmla="*/ 875315 h 3221116"/>
              <a:gd name="connsiteX26-53" fmla="*/ 2324788 w 3221102"/>
              <a:gd name="connsiteY26-54" fmla="*/ 2054049 h 3221116"/>
              <a:gd name="connsiteX27-55" fmla="*/ 2661746 w 3221102"/>
              <a:gd name="connsiteY27-56" fmla="*/ 2179658 h 3221116"/>
              <a:gd name="connsiteX28-57" fmla="*/ 2691046 w 3221102"/>
              <a:gd name="connsiteY28-58" fmla="*/ 2188689 h 3221116"/>
              <a:gd name="connsiteX29-59" fmla="*/ 2667011 w 3221102"/>
              <a:gd name="connsiteY29-60" fmla="*/ 2175828 h 3221116"/>
              <a:gd name="connsiteX30-61" fmla="*/ 2332141 w 3221102"/>
              <a:gd name="connsiteY30-62" fmla="*/ 653899 h 3221116"/>
              <a:gd name="connsiteX31-63" fmla="*/ 776764 w 3221102"/>
              <a:gd name="connsiteY31-64" fmla="*/ 749845 h 3221116"/>
              <a:gd name="connsiteX32-65" fmla="*/ 631487 w 3221102"/>
              <a:gd name="connsiteY32-66" fmla="*/ 2301392 h 3221116"/>
              <a:gd name="connsiteX33-67" fmla="*/ 2142017 w 3221102"/>
              <a:gd name="connsiteY33-68" fmla="*/ 2684410 h 3221116"/>
              <a:gd name="connsiteX34-69" fmla="*/ 2324866 w 3221102"/>
              <a:gd name="connsiteY34-70" fmla="*/ 3053856 h 3221116"/>
              <a:gd name="connsiteX35-71" fmla="*/ 294693 w 3221102"/>
              <a:gd name="connsiteY35-72" fmla="*/ 2539075 h 3221116"/>
              <a:gd name="connsiteX36-73" fmla="*/ 489947 w 3221102"/>
              <a:gd name="connsiteY36-74" fmla="*/ 453774 h 3221116"/>
              <a:gd name="connsiteX37-75" fmla="*/ 1651152 w 3221102"/>
              <a:gd name="connsiteY37-76" fmla="*/ 501 h 3221116"/>
              <a:gd name="connsiteX0-77" fmla="*/ 2664630 w 3221102"/>
              <a:gd name="connsiteY0-78" fmla="*/ 2175617 h 3221116"/>
              <a:gd name="connsiteX1-79" fmla="*/ 2658205 w 3221102"/>
              <a:gd name="connsiteY1-80" fmla="*/ 2178566 h 3221116"/>
              <a:gd name="connsiteX2-81" fmla="*/ 2664630 w 3221102"/>
              <a:gd name="connsiteY2-82" fmla="*/ 2175617 h 3221116"/>
              <a:gd name="connsiteX3-83" fmla="*/ 1477043 w 3221102"/>
              <a:gd name="connsiteY3-84" fmla="*/ 1144372 h 3221116"/>
              <a:gd name="connsiteX4-85" fmla="*/ 1409070 w 3221102"/>
              <a:gd name="connsiteY4-86" fmla="*/ 1159393 h 3221116"/>
              <a:gd name="connsiteX5-87" fmla="*/ 1152384 w 3221102"/>
              <a:gd name="connsiteY5-88" fmla="*/ 1703728 h 3221116"/>
              <a:gd name="connsiteX6-89" fmla="*/ 1591651 w 3221102"/>
              <a:gd name="connsiteY6-90" fmla="*/ 2152290 h 3221116"/>
              <a:gd name="connsiteX7-91" fmla="*/ 1850815 w 3221102"/>
              <a:gd name="connsiteY7-92" fmla="*/ 1654259 h 3221116"/>
              <a:gd name="connsiteX8-93" fmla="*/ 1830467 w 3221102"/>
              <a:gd name="connsiteY8-94" fmla="*/ 1515986 h 3221116"/>
              <a:gd name="connsiteX9-95" fmla="*/ 1477043 w 3221102"/>
              <a:gd name="connsiteY9-96" fmla="*/ 1144372 h 3221116"/>
              <a:gd name="connsiteX10-97" fmla="*/ 1651152 w 3221102"/>
              <a:gd name="connsiteY10-98" fmla="*/ 501 h 3221116"/>
              <a:gd name="connsiteX11-99" fmla="*/ 2580395 w 3221102"/>
              <a:gd name="connsiteY11-100" fmla="*/ 324821 h 3221116"/>
              <a:gd name="connsiteX12-101" fmla="*/ 3030464 w 3221102"/>
              <a:gd name="connsiteY12-102" fmla="*/ 2370314 h 3221116"/>
              <a:gd name="connsiteX13-103" fmla="*/ 3004976 w 3221102"/>
              <a:gd name="connsiteY13-104" fmla="*/ 2356675 h 3221116"/>
              <a:gd name="connsiteX14-105" fmla="*/ 2585849 w 3221102"/>
              <a:gd name="connsiteY14-106" fmla="*/ 2588887 h 3221116"/>
              <a:gd name="connsiteX15-107" fmla="*/ 1973374 w 3221102"/>
              <a:gd name="connsiteY15-108" fmla="*/ 2195096 h 3221116"/>
              <a:gd name="connsiteX16-109" fmla="*/ 1390827 w 3221102"/>
              <a:gd name="connsiteY16-110" fmla="*/ 2527630 h 3221116"/>
              <a:gd name="connsiteX17-111" fmla="*/ 783896 w 3221102"/>
              <a:gd name="connsiteY17-112" fmla="*/ 1665044 h 3221116"/>
              <a:gd name="connsiteX18-113" fmla="*/ 1268509 w 3221102"/>
              <a:gd name="connsiteY18-114" fmla="*/ 819983 h 3221116"/>
              <a:gd name="connsiteX19-115" fmla="*/ 1328805 w 3221102"/>
              <a:gd name="connsiteY19-116" fmla="*/ 807930 h 3221116"/>
              <a:gd name="connsiteX20-117" fmla="*/ 1390827 w 3221102"/>
              <a:gd name="connsiteY20-118" fmla="*/ 802457 h 3221116"/>
              <a:gd name="connsiteX21-119" fmla="*/ 1462242 w 3221102"/>
              <a:gd name="connsiteY21-120" fmla="*/ 801708 h 3221116"/>
              <a:gd name="connsiteX22-121" fmla="*/ 1956122 w 3221102"/>
              <a:gd name="connsiteY22-122" fmla="*/ 1110076 h 3221116"/>
              <a:gd name="connsiteX23-123" fmla="*/ 1973374 w 3221102"/>
              <a:gd name="connsiteY23-124" fmla="*/ 875315 h 3221116"/>
              <a:gd name="connsiteX24-125" fmla="*/ 2333414 w 3221102"/>
              <a:gd name="connsiteY24-126" fmla="*/ 875315 h 3221116"/>
              <a:gd name="connsiteX25-127" fmla="*/ 2324788 w 3221102"/>
              <a:gd name="connsiteY25-128" fmla="*/ 2054049 h 3221116"/>
              <a:gd name="connsiteX26-129" fmla="*/ 2661746 w 3221102"/>
              <a:gd name="connsiteY26-130" fmla="*/ 2179658 h 3221116"/>
              <a:gd name="connsiteX27-131" fmla="*/ 2691046 w 3221102"/>
              <a:gd name="connsiteY27-132" fmla="*/ 2188689 h 3221116"/>
              <a:gd name="connsiteX28-133" fmla="*/ 2667011 w 3221102"/>
              <a:gd name="connsiteY28-134" fmla="*/ 2175828 h 3221116"/>
              <a:gd name="connsiteX29-135" fmla="*/ 2332141 w 3221102"/>
              <a:gd name="connsiteY29-136" fmla="*/ 653899 h 3221116"/>
              <a:gd name="connsiteX30-137" fmla="*/ 776764 w 3221102"/>
              <a:gd name="connsiteY30-138" fmla="*/ 749845 h 3221116"/>
              <a:gd name="connsiteX31-139" fmla="*/ 631487 w 3221102"/>
              <a:gd name="connsiteY31-140" fmla="*/ 2301392 h 3221116"/>
              <a:gd name="connsiteX32-141" fmla="*/ 2142017 w 3221102"/>
              <a:gd name="connsiteY32-142" fmla="*/ 2684410 h 3221116"/>
              <a:gd name="connsiteX33-143" fmla="*/ 2324866 w 3221102"/>
              <a:gd name="connsiteY33-144" fmla="*/ 3053856 h 3221116"/>
              <a:gd name="connsiteX34-145" fmla="*/ 294693 w 3221102"/>
              <a:gd name="connsiteY34-146" fmla="*/ 2539075 h 3221116"/>
              <a:gd name="connsiteX35-147" fmla="*/ 489947 w 3221102"/>
              <a:gd name="connsiteY35-148" fmla="*/ 453774 h 3221116"/>
              <a:gd name="connsiteX36-149" fmla="*/ 1651152 w 3221102"/>
              <a:gd name="connsiteY36-150" fmla="*/ 501 h 3221116"/>
              <a:gd name="connsiteX0-151" fmla="*/ 2664630 w 3221102"/>
              <a:gd name="connsiteY0-152" fmla="*/ 2175617 h 3221116"/>
              <a:gd name="connsiteX1-153" fmla="*/ 2658205 w 3221102"/>
              <a:gd name="connsiteY1-154" fmla="*/ 2178566 h 3221116"/>
              <a:gd name="connsiteX2-155" fmla="*/ 2664630 w 3221102"/>
              <a:gd name="connsiteY2-156" fmla="*/ 2175617 h 3221116"/>
              <a:gd name="connsiteX3-157" fmla="*/ 1477043 w 3221102"/>
              <a:gd name="connsiteY3-158" fmla="*/ 1144372 h 3221116"/>
              <a:gd name="connsiteX4-159" fmla="*/ 1409070 w 3221102"/>
              <a:gd name="connsiteY4-160" fmla="*/ 1159393 h 3221116"/>
              <a:gd name="connsiteX5-161" fmla="*/ 1152384 w 3221102"/>
              <a:gd name="connsiteY5-162" fmla="*/ 1703728 h 3221116"/>
              <a:gd name="connsiteX6-163" fmla="*/ 1591651 w 3221102"/>
              <a:gd name="connsiteY6-164" fmla="*/ 2152290 h 3221116"/>
              <a:gd name="connsiteX7-165" fmla="*/ 1850815 w 3221102"/>
              <a:gd name="connsiteY7-166" fmla="*/ 1654259 h 3221116"/>
              <a:gd name="connsiteX8-167" fmla="*/ 1830467 w 3221102"/>
              <a:gd name="connsiteY8-168" fmla="*/ 1515986 h 3221116"/>
              <a:gd name="connsiteX9-169" fmla="*/ 1477043 w 3221102"/>
              <a:gd name="connsiteY9-170" fmla="*/ 1144372 h 3221116"/>
              <a:gd name="connsiteX10-171" fmla="*/ 1651152 w 3221102"/>
              <a:gd name="connsiteY10-172" fmla="*/ 501 h 3221116"/>
              <a:gd name="connsiteX11-173" fmla="*/ 2580395 w 3221102"/>
              <a:gd name="connsiteY11-174" fmla="*/ 324821 h 3221116"/>
              <a:gd name="connsiteX12-175" fmla="*/ 3030464 w 3221102"/>
              <a:gd name="connsiteY12-176" fmla="*/ 2370314 h 3221116"/>
              <a:gd name="connsiteX13-177" fmla="*/ 3004976 w 3221102"/>
              <a:gd name="connsiteY13-178" fmla="*/ 2356675 h 3221116"/>
              <a:gd name="connsiteX14-179" fmla="*/ 2585849 w 3221102"/>
              <a:gd name="connsiteY14-180" fmla="*/ 2588887 h 3221116"/>
              <a:gd name="connsiteX15-181" fmla="*/ 1973374 w 3221102"/>
              <a:gd name="connsiteY15-182" fmla="*/ 2195096 h 3221116"/>
              <a:gd name="connsiteX16-183" fmla="*/ 1390827 w 3221102"/>
              <a:gd name="connsiteY16-184" fmla="*/ 2527630 h 3221116"/>
              <a:gd name="connsiteX17-185" fmla="*/ 783896 w 3221102"/>
              <a:gd name="connsiteY17-186" fmla="*/ 1665044 h 3221116"/>
              <a:gd name="connsiteX18-187" fmla="*/ 1268509 w 3221102"/>
              <a:gd name="connsiteY18-188" fmla="*/ 819983 h 3221116"/>
              <a:gd name="connsiteX19-189" fmla="*/ 1328805 w 3221102"/>
              <a:gd name="connsiteY19-190" fmla="*/ 807930 h 3221116"/>
              <a:gd name="connsiteX20-191" fmla="*/ 1390827 w 3221102"/>
              <a:gd name="connsiteY20-192" fmla="*/ 802457 h 3221116"/>
              <a:gd name="connsiteX21-193" fmla="*/ 1462242 w 3221102"/>
              <a:gd name="connsiteY21-194" fmla="*/ 801708 h 3221116"/>
              <a:gd name="connsiteX22-195" fmla="*/ 1956122 w 3221102"/>
              <a:gd name="connsiteY22-196" fmla="*/ 1110076 h 3221116"/>
              <a:gd name="connsiteX23-197" fmla="*/ 1973374 w 3221102"/>
              <a:gd name="connsiteY23-198" fmla="*/ 875315 h 3221116"/>
              <a:gd name="connsiteX24-199" fmla="*/ 2333414 w 3221102"/>
              <a:gd name="connsiteY24-200" fmla="*/ 875315 h 3221116"/>
              <a:gd name="connsiteX25-201" fmla="*/ 2324788 w 3221102"/>
              <a:gd name="connsiteY25-202" fmla="*/ 2054049 h 3221116"/>
              <a:gd name="connsiteX26-203" fmla="*/ 2661746 w 3221102"/>
              <a:gd name="connsiteY26-204" fmla="*/ 2179658 h 3221116"/>
              <a:gd name="connsiteX27-205" fmla="*/ 2691046 w 3221102"/>
              <a:gd name="connsiteY27-206" fmla="*/ 2188689 h 3221116"/>
              <a:gd name="connsiteX28-207" fmla="*/ 2667011 w 3221102"/>
              <a:gd name="connsiteY28-208" fmla="*/ 2175828 h 3221116"/>
              <a:gd name="connsiteX29-209" fmla="*/ 2332141 w 3221102"/>
              <a:gd name="connsiteY29-210" fmla="*/ 653899 h 3221116"/>
              <a:gd name="connsiteX30-211" fmla="*/ 776764 w 3221102"/>
              <a:gd name="connsiteY30-212" fmla="*/ 749845 h 3221116"/>
              <a:gd name="connsiteX31-213" fmla="*/ 631487 w 3221102"/>
              <a:gd name="connsiteY31-214" fmla="*/ 2301392 h 3221116"/>
              <a:gd name="connsiteX32-215" fmla="*/ 2142017 w 3221102"/>
              <a:gd name="connsiteY32-216" fmla="*/ 2684410 h 3221116"/>
              <a:gd name="connsiteX33-217" fmla="*/ 2324866 w 3221102"/>
              <a:gd name="connsiteY33-218" fmla="*/ 3053856 h 3221116"/>
              <a:gd name="connsiteX34-219" fmla="*/ 294693 w 3221102"/>
              <a:gd name="connsiteY34-220" fmla="*/ 2539075 h 3221116"/>
              <a:gd name="connsiteX35-221" fmla="*/ 489947 w 3221102"/>
              <a:gd name="connsiteY35-222" fmla="*/ 453774 h 3221116"/>
              <a:gd name="connsiteX36-223" fmla="*/ 1651152 w 3221102"/>
              <a:gd name="connsiteY36-224" fmla="*/ 501 h 3221116"/>
              <a:gd name="connsiteX0-225" fmla="*/ 2664630 w 3221102"/>
              <a:gd name="connsiteY0-226" fmla="*/ 2175617 h 3221116"/>
              <a:gd name="connsiteX1-227" fmla="*/ 2658205 w 3221102"/>
              <a:gd name="connsiteY1-228" fmla="*/ 2178566 h 3221116"/>
              <a:gd name="connsiteX2-229" fmla="*/ 2664630 w 3221102"/>
              <a:gd name="connsiteY2-230" fmla="*/ 2175617 h 3221116"/>
              <a:gd name="connsiteX3-231" fmla="*/ 1477043 w 3221102"/>
              <a:gd name="connsiteY3-232" fmla="*/ 1144372 h 3221116"/>
              <a:gd name="connsiteX4-233" fmla="*/ 1409070 w 3221102"/>
              <a:gd name="connsiteY4-234" fmla="*/ 1159393 h 3221116"/>
              <a:gd name="connsiteX5-235" fmla="*/ 1152384 w 3221102"/>
              <a:gd name="connsiteY5-236" fmla="*/ 1703728 h 3221116"/>
              <a:gd name="connsiteX6-237" fmla="*/ 1591651 w 3221102"/>
              <a:gd name="connsiteY6-238" fmla="*/ 2152290 h 3221116"/>
              <a:gd name="connsiteX7-239" fmla="*/ 1850815 w 3221102"/>
              <a:gd name="connsiteY7-240" fmla="*/ 1654259 h 3221116"/>
              <a:gd name="connsiteX8-241" fmla="*/ 1830467 w 3221102"/>
              <a:gd name="connsiteY8-242" fmla="*/ 1515986 h 3221116"/>
              <a:gd name="connsiteX9-243" fmla="*/ 1477043 w 3221102"/>
              <a:gd name="connsiteY9-244" fmla="*/ 1144372 h 3221116"/>
              <a:gd name="connsiteX10-245" fmla="*/ 1651152 w 3221102"/>
              <a:gd name="connsiteY10-246" fmla="*/ 501 h 3221116"/>
              <a:gd name="connsiteX11-247" fmla="*/ 2580395 w 3221102"/>
              <a:gd name="connsiteY11-248" fmla="*/ 324821 h 3221116"/>
              <a:gd name="connsiteX12-249" fmla="*/ 3030464 w 3221102"/>
              <a:gd name="connsiteY12-250" fmla="*/ 2370314 h 3221116"/>
              <a:gd name="connsiteX13-251" fmla="*/ 3004976 w 3221102"/>
              <a:gd name="connsiteY13-252" fmla="*/ 2356675 h 3221116"/>
              <a:gd name="connsiteX14-253" fmla="*/ 2585849 w 3221102"/>
              <a:gd name="connsiteY14-254" fmla="*/ 2588887 h 3221116"/>
              <a:gd name="connsiteX15-255" fmla="*/ 1973374 w 3221102"/>
              <a:gd name="connsiteY15-256" fmla="*/ 2195096 h 3221116"/>
              <a:gd name="connsiteX16-257" fmla="*/ 1390827 w 3221102"/>
              <a:gd name="connsiteY16-258" fmla="*/ 2527630 h 3221116"/>
              <a:gd name="connsiteX17-259" fmla="*/ 783896 w 3221102"/>
              <a:gd name="connsiteY17-260" fmla="*/ 1665044 h 3221116"/>
              <a:gd name="connsiteX18-261" fmla="*/ 1268509 w 3221102"/>
              <a:gd name="connsiteY18-262" fmla="*/ 819983 h 3221116"/>
              <a:gd name="connsiteX19-263" fmla="*/ 1328805 w 3221102"/>
              <a:gd name="connsiteY19-264" fmla="*/ 807930 h 3221116"/>
              <a:gd name="connsiteX20-265" fmla="*/ 1390827 w 3221102"/>
              <a:gd name="connsiteY20-266" fmla="*/ 802457 h 3221116"/>
              <a:gd name="connsiteX21-267" fmla="*/ 1462242 w 3221102"/>
              <a:gd name="connsiteY21-268" fmla="*/ 801708 h 3221116"/>
              <a:gd name="connsiteX22-269" fmla="*/ 1956122 w 3221102"/>
              <a:gd name="connsiteY22-270" fmla="*/ 1110076 h 3221116"/>
              <a:gd name="connsiteX23-271" fmla="*/ 1973374 w 3221102"/>
              <a:gd name="connsiteY23-272" fmla="*/ 875315 h 3221116"/>
              <a:gd name="connsiteX24-273" fmla="*/ 2333414 w 3221102"/>
              <a:gd name="connsiteY24-274" fmla="*/ 875315 h 3221116"/>
              <a:gd name="connsiteX25-275" fmla="*/ 2324788 w 3221102"/>
              <a:gd name="connsiteY25-276" fmla="*/ 2054049 h 3221116"/>
              <a:gd name="connsiteX26-277" fmla="*/ 2661746 w 3221102"/>
              <a:gd name="connsiteY26-278" fmla="*/ 2179658 h 3221116"/>
              <a:gd name="connsiteX27-279" fmla="*/ 2691046 w 3221102"/>
              <a:gd name="connsiteY27-280" fmla="*/ 2188689 h 3221116"/>
              <a:gd name="connsiteX28-281" fmla="*/ 2667011 w 3221102"/>
              <a:gd name="connsiteY28-282" fmla="*/ 2175828 h 3221116"/>
              <a:gd name="connsiteX29-283" fmla="*/ 2332141 w 3221102"/>
              <a:gd name="connsiteY29-284" fmla="*/ 653899 h 3221116"/>
              <a:gd name="connsiteX30-285" fmla="*/ 776764 w 3221102"/>
              <a:gd name="connsiteY30-286" fmla="*/ 749845 h 3221116"/>
              <a:gd name="connsiteX31-287" fmla="*/ 631487 w 3221102"/>
              <a:gd name="connsiteY31-288" fmla="*/ 2301392 h 3221116"/>
              <a:gd name="connsiteX32-289" fmla="*/ 2142017 w 3221102"/>
              <a:gd name="connsiteY32-290" fmla="*/ 2684410 h 3221116"/>
              <a:gd name="connsiteX33-291" fmla="*/ 2324866 w 3221102"/>
              <a:gd name="connsiteY33-292" fmla="*/ 3053856 h 3221116"/>
              <a:gd name="connsiteX34-293" fmla="*/ 294693 w 3221102"/>
              <a:gd name="connsiteY34-294" fmla="*/ 2539075 h 3221116"/>
              <a:gd name="connsiteX35-295" fmla="*/ 489947 w 3221102"/>
              <a:gd name="connsiteY35-296" fmla="*/ 453774 h 3221116"/>
              <a:gd name="connsiteX36-297" fmla="*/ 1651152 w 3221102"/>
              <a:gd name="connsiteY36-298" fmla="*/ 501 h 3221116"/>
              <a:gd name="connsiteX0-299" fmla="*/ 2664630 w 3221102"/>
              <a:gd name="connsiteY0-300" fmla="*/ 2175617 h 3221116"/>
              <a:gd name="connsiteX1-301" fmla="*/ 2658205 w 3221102"/>
              <a:gd name="connsiteY1-302" fmla="*/ 2178566 h 3221116"/>
              <a:gd name="connsiteX2-303" fmla="*/ 2664630 w 3221102"/>
              <a:gd name="connsiteY2-304" fmla="*/ 2175617 h 3221116"/>
              <a:gd name="connsiteX3-305" fmla="*/ 1477043 w 3221102"/>
              <a:gd name="connsiteY3-306" fmla="*/ 1144372 h 3221116"/>
              <a:gd name="connsiteX4-307" fmla="*/ 1409070 w 3221102"/>
              <a:gd name="connsiteY4-308" fmla="*/ 1159393 h 3221116"/>
              <a:gd name="connsiteX5-309" fmla="*/ 1152384 w 3221102"/>
              <a:gd name="connsiteY5-310" fmla="*/ 1703728 h 3221116"/>
              <a:gd name="connsiteX6-311" fmla="*/ 1514013 w 3221102"/>
              <a:gd name="connsiteY6-312" fmla="*/ 2152290 h 3221116"/>
              <a:gd name="connsiteX7-313" fmla="*/ 1850815 w 3221102"/>
              <a:gd name="connsiteY7-314" fmla="*/ 1654259 h 3221116"/>
              <a:gd name="connsiteX8-315" fmla="*/ 1830467 w 3221102"/>
              <a:gd name="connsiteY8-316" fmla="*/ 1515986 h 3221116"/>
              <a:gd name="connsiteX9-317" fmla="*/ 1477043 w 3221102"/>
              <a:gd name="connsiteY9-318" fmla="*/ 1144372 h 3221116"/>
              <a:gd name="connsiteX10-319" fmla="*/ 1651152 w 3221102"/>
              <a:gd name="connsiteY10-320" fmla="*/ 501 h 3221116"/>
              <a:gd name="connsiteX11-321" fmla="*/ 2580395 w 3221102"/>
              <a:gd name="connsiteY11-322" fmla="*/ 324821 h 3221116"/>
              <a:gd name="connsiteX12-323" fmla="*/ 3030464 w 3221102"/>
              <a:gd name="connsiteY12-324" fmla="*/ 2370314 h 3221116"/>
              <a:gd name="connsiteX13-325" fmla="*/ 3004976 w 3221102"/>
              <a:gd name="connsiteY13-326" fmla="*/ 2356675 h 3221116"/>
              <a:gd name="connsiteX14-327" fmla="*/ 2585849 w 3221102"/>
              <a:gd name="connsiteY14-328" fmla="*/ 2588887 h 3221116"/>
              <a:gd name="connsiteX15-329" fmla="*/ 1973374 w 3221102"/>
              <a:gd name="connsiteY15-330" fmla="*/ 2195096 h 3221116"/>
              <a:gd name="connsiteX16-331" fmla="*/ 1390827 w 3221102"/>
              <a:gd name="connsiteY16-332" fmla="*/ 2527630 h 3221116"/>
              <a:gd name="connsiteX17-333" fmla="*/ 783896 w 3221102"/>
              <a:gd name="connsiteY17-334" fmla="*/ 1665044 h 3221116"/>
              <a:gd name="connsiteX18-335" fmla="*/ 1268509 w 3221102"/>
              <a:gd name="connsiteY18-336" fmla="*/ 819983 h 3221116"/>
              <a:gd name="connsiteX19-337" fmla="*/ 1328805 w 3221102"/>
              <a:gd name="connsiteY19-338" fmla="*/ 807930 h 3221116"/>
              <a:gd name="connsiteX20-339" fmla="*/ 1390827 w 3221102"/>
              <a:gd name="connsiteY20-340" fmla="*/ 802457 h 3221116"/>
              <a:gd name="connsiteX21-341" fmla="*/ 1462242 w 3221102"/>
              <a:gd name="connsiteY21-342" fmla="*/ 801708 h 3221116"/>
              <a:gd name="connsiteX22-343" fmla="*/ 1956122 w 3221102"/>
              <a:gd name="connsiteY22-344" fmla="*/ 1110076 h 3221116"/>
              <a:gd name="connsiteX23-345" fmla="*/ 1973374 w 3221102"/>
              <a:gd name="connsiteY23-346" fmla="*/ 875315 h 3221116"/>
              <a:gd name="connsiteX24-347" fmla="*/ 2333414 w 3221102"/>
              <a:gd name="connsiteY24-348" fmla="*/ 875315 h 3221116"/>
              <a:gd name="connsiteX25-349" fmla="*/ 2324788 w 3221102"/>
              <a:gd name="connsiteY25-350" fmla="*/ 2054049 h 3221116"/>
              <a:gd name="connsiteX26-351" fmla="*/ 2661746 w 3221102"/>
              <a:gd name="connsiteY26-352" fmla="*/ 2179658 h 3221116"/>
              <a:gd name="connsiteX27-353" fmla="*/ 2691046 w 3221102"/>
              <a:gd name="connsiteY27-354" fmla="*/ 2188689 h 3221116"/>
              <a:gd name="connsiteX28-355" fmla="*/ 2667011 w 3221102"/>
              <a:gd name="connsiteY28-356" fmla="*/ 2175828 h 3221116"/>
              <a:gd name="connsiteX29-357" fmla="*/ 2332141 w 3221102"/>
              <a:gd name="connsiteY29-358" fmla="*/ 653899 h 3221116"/>
              <a:gd name="connsiteX30-359" fmla="*/ 776764 w 3221102"/>
              <a:gd name="connsiteY30-360" fmla="*/ 749845 h 3221116"/>
              <a:gd name="connsiteX31-361" fmla="*/ 631487 w 3221102"/>
              <a:gd name="connsiteY31-362" fmla="*/ 2301392 h 3221116"/>
              <a:gd name="connsiteX32-363" fmla="*/ 2142017 w 3221102"/>
              <a:gd name="connsiteY32-364" fmla="*/ 2684410 h 3221116"/>
              <a:gd name="connsiteX33-365" fmla="*/ 2324866 w 3221102"/>
              <a:gd name="connsiteY33-366" fmla="*/ 3053856 h 3221116"/>
              <a:gd name="connsiteX34-367" fmla="*/ 294693 w 3221102"/>
              <a:gd name="connsiteY34-368" fmla="*/ 2539075 h 3221116"/>
              <a:gd name="connsiteX35-369" fmla="*/ 489947 w 3221102"/>
              <a:gd name="connsiteY35-370" fmla="*/ 453774 h 3221116"/>
              <a:gd name="connsiteX36-371" fmla="*/ 1651152 w 3221102"/>
              <a:gd name="connsiteY36-372" fmla="*/ 501 h 3221116"/>
              <a:gd name="connsiteX0-373" fmla="*/ 2664630 w 3221102"/>
              <a:gd name="connsiteY0-374" fmla="*/ 2175617 h 3221116"/>
              <a:gd name="connsiteX1-375" fmla="*/ 2658205 w 3221102"/>
              <a:gd name="connsiteY1-376" fmla="*/ 2178566 h 3221116"/>
              <a:gd name="connsiteX2-377" fmla="*/ 2664630 w 3221102"/>
              <a:gd name="connsiteY2-378" fmla="*/ 2175617 h 3221116"/>
              <a:gd name="connsiteX3-379" fmla="*/ 1477043 w 3221102"/>
              <a:gd name="connsiteY3-380" fmla="*/ 1144372 h 3221116"/>
              <a:gd name="connsiteX4-381" fmla="*/ 1409070 w 3221102"/>
              <a:gd name="connsiteY4-382" fmla="*/ 1159393 h 3221116"/>
              <a:gd name="connsiteX5-383" fmla="*/ 1152384 w 3221102"/>
              <a:gd name="connsiteY5-384" fmla="*/ 1703728 h 3221116"/>
              <a:gd name="connsiteX6-385" fmla="*/ 1514013 w 3221102"/>
              <a:gd name="connsiteY6-386" fmla="*/ 2152290 h 3221116"/>
              <a:gd name="connsiteX7-387" fmla="*/ 1850815 w 3221102"/>
              <a:gd name="connsiteY7-388" fmla="*/ 1654259 h 3221116"/>
              <a:gd name="connsiteX8-389" fmla="*/ 1830467 w 3221102"/>
              <a:gd name="connsiteY8-390" fmla="*/ 1515986 h 3221116"/>
              <a:gd name="connsiteX9-391" fmla="*/ 1477043 w 3221102"/>
              <a:gd name="connsiteY9-392" fmla="*/ 1144372 h 3221116"/>
              <a:gd name="connsiteX10-393" fmla="*/ 1651152 w 3221102"/>
              <a:gd name="connsiteY10-394" fmla="*/ 501 h 3221116"/>
              <a:gd name="connsiteX11-395" fmla="*/ 2580395 w 3221102"/>
              <a:gd name="connsiteY11-396" fmla="*/ 324821 h 3221116"/>
              <a:gd name="connsiteX12-397" fmla="*/ 3030464 w 3221102"/>
              <a:gd name="connsiteY12-398" fmla="*/ 2370314 h 3221116"/>
              <a:gd name="connsiteX13-399" fmla="*/ 3004976 w 3221102"/>
              <a:gd name="connsiteY13-400" fmla="*/ 2356675 h 3221116"/>
              <a:gd name="connsiteX14-401" fmla="*/ 2585849 w 3221102"/>
              <a:gd name="connsiteY14-402" fmla="*/ 2588887 h 3221116"/>
              <a:gd name="connsiteX15-403" fmla="*/ 1973374 w 3221102"/>
              <a:gd name="connsiteY15-404" fmla="*/ 2195096 h 3221116"/>
              <a:gd name="connsiteX16-405" fmla="*/ 1390827 w 3221102"/>
              <a:gd name="connsiteY16-406" fmla="*/ 2527630 h 3221116"/>
              <a:gd name="connsiteX17-407" fmla="*/ 783896 w 3221102"/>
              <a:gd name="connsiteY17-408" fmla="*/ 1665044 h 3221116"/>
              <a:gd name="connsiteX18-409" fmla="*/ 1268509 w 3221102"/>
              <a:gd name="connsiteY18-410" fmla="*/ 819983 h 3221116"/>
              <a:gd name="connsiteX19-411" fmla="*/ 1328805 w 3221102"/>
              <a:gd name="connsiteY19-412" fmla="*/ 807930 h 3221116"/>
              <a:gd name="connsiteX20-413" fmla="*/ 1390827 w 3221102"/>
              <a:gd name="connsiteY20-414" fmla="*/ 802457 h 3221116"/>
              <a:gd name="connsiteX21-415" fmla="*/ 1462242 w 3221102"/>
              <a:gd name="connsiteY21-416" fmla="*/ 801708 h 3221116"/>
              <a:gd name="connsiteX22-417" fmla="*/ 1956122 w 3221102"/>
              <a:gd name="connsiteY22-418" fmla="*/ 1110076 h 3221116"/>
              <a:gd name="connsiteX23-419" fmla="*/ 1973374 w 3221102"/>
              <a:gd name="connsiteY23-420" fmla="*/ 875315 h 3221116"/>
              <a:gd name="connsiteX24-421" fmla="*/ 2333414 w 3221102"/>
              <a:gd name="connsiteY24-422" fmla="*/ 875315 h 3221116"/>
              <a:gd name="connsiteX25-423" fmla="*/ 2324788 w 3221102"/>
              <a:gd name="connsiteY25-424" fmla="*/ 2054049 h 3221116"/>
              <a:gd name="connsiteX26-425" fmla="*/ 2661746 w 3221102"/>
              <a:gd name="connsiteY26-426" fmla="*/ 2179658 h 3221116"/>
              <a:gd name="connsiteX27-427" fmla="*/ 2691046 w 3221102"/>
              <a:gd name="connsiteY27-428" fmla="*/ 2188689 h 3221116"/>
              <a:gd name="connsiteX28-429" fmla="*/ 2667011 w 3221102"/>
              <a:gd name="connsiteY28-430" fmla="*/ 2175828 h 3221116"/>
              <a:gd name="connsiteX29-431" fmla="*/ 2332141 w 3221102"/>
              <a:gd name="connsiteY29-432" fmla="*/ 653899 h 3221116"/>
              <a:gd name="connsiteX30-433" fmla="*/ 776764 w 3221102"/>
              <a:gd name="connsiteY30-434" fmla="*/ 749845 h 3221116"/>
              <a:gd name="connsiteX31-435" fmla="*/ 631487 w 3221102"/>
              <a:gd name="connsiteY31-436" fmla="*/ 2301392 h 3221116"/>
              <a:gd name="connsiteX32-437" fmla="*/ 2142017 w 3221102"/>
              <a:gd name="connsiteY32-438" fmla="*/ 2684410 h 3221116"/>
              <a:gd name="connsiteX33-439" fmla="*/ 2324866 w 3221102"/>
              <a:gd name="connsiteY33-440" fmla="*/ 3053856 h 3221116"/>
              <a:gd name="connsiteX34-441" fmla="*/ 294693 w 3221102"/>
              <a:gd name="connsiteY34-442" fmla="*/ 2539075 h 3221116"/>
              <a:gd name="connsiteX35-443" fmla="*/ 489947 w 3221102"/>
              <a:gd name="connsiteY35-444" fmla="*/ 453774 h 3221116"/>
              <a:gd name="connsiteX36-445" fmla="*/ 1651152 w 3221102"/>
              <a:gd name="connsiteY36-446" fmla="*/ 501 h 3221116"/>
              <a:gd name="connsiteX0-447" fmla="*/ 2664630 w 3221102"/>
              <a:gd name="connsiteY0-448" fmla="*/ 2175617 h 3221116"/>
              <a:gd name="connsiteX1-449" fmla="*/ 2658205 w 3221102"/>
              <a:gd name="connsiteY1-450" fmla="*/ 2178566 h 3221116"/>
              <a:gd name="connsiteX2-451" fmla="*/ 2664630 w 3221102"/>
              <a:gd name="connsiteY2-452" fmla="*/ 2175617 h 3221116"/>
              <a:gd name="connsiteX3-453" fmla="*/ 1477043 w 3221102"/>
              <a:gd name="connsiteY3-454" fmla="*/ 1144372 h 3221116"/>
              <a:gd name="connsiteX4-455" fmla="*/ 1409070 w 3221102"/>
              <a:gd name="connsiteY4-456" fmla="*/ 1159393 h 3221116"/>
              <a:gd name="connsiteX5-457" fmla="*/ 1152384 w 3221102"/>
              <a:gd name="connsiteY5-458" fmla="*/ 1703728 h 3221116"/>
              <a:gd name="connsiteX6-459" fmla="*/ 1514013 w 3221102"/>
              <a:gd name="connsiteY6-460" fmla="*/ 2152290 h 3221116"/>
              <a:gd name="connsiteX7-461" fmla="*/ 1850815 w 3221102"/>
              <a:gd name="connsiteY7-462" fmla="*/ 1654259 h 3221116"/>
              <a:gd name="connsiteX8-463" fmla="*/ 1830467 w 3221102"/>
              <a:gd name="connsiteY8-464" fmla="*/ 1515986 h 3221116"/>
              <a:gd name="connsiteX9-465" fmla="*/ 1477043 w 3221102"/>
              <a:gd name="connsiteY9-466" fmla="*/ 1144372 h 3221116"/>
              <a:gd name="connsiteX10-467" fmla="*/ 1651152 w 3221102"/>
              <a:gd name="connsiteY10-468" fmla="*/ 501 h 3221116"/>
              <a:gd name="connsiteX11-469" fmla="*/ 2580395 w 3221102"/>
              <a:gd name="connsiteY11-470" fmla="*/ 324821 h 3221116"/>
              <a:gd name="connsiteX12-471" fmla="*/ 3030464 w 3221102"/>
              <a:gd name="connsiteY12-472" fmla="*/ 2370314 h 3221116"/>
              <a:gd name="connsiteX13-473" fmla="*/ 2585849 w 3221102"/>
              <a:gd name="connsiteY13-474" fmla="*/ 2588887 h 3221116"/>
              <a:gd name="connsiteX14-475" fmla="*/ 1973374 w 3221102"/>
              <a:gd name="connsiteY14-476" fmla="*/ 2195096 h 3221116"/>
              <a:gd name="connsiteX15-477" fmla="*/ 1390827 w 3221102"/>
              <a:gd name="connsiteY15-478" fmla="*/ 2527630 h 3221116"/>
              <a:gd name="connsiteX16-479" fmla="*/ 783896 w 3221102"/>
              <a:gd name="connsiteY16-480" fmla="*/ 1665044 h 3221116"/>
              <a:gd name="connsiteX17-481" fmla="*/ 1268509 w 3221102"/>
              <a:gd name="connsiteY17-482" fmla="*/ 819983 h 3221116"/>
              <a:gd name="connsiteX18-483" fmla="*/ 1328805 w 3221102"/>
              <a:gd name="connsiteY18-484" fmla="*/ 807930 h 3221116"/>
              <a:gd name="connsiteX19-485" fmla="*/ 1390827 w 3221102"/>
              <a:gd name="connsiteY19-486" fmla="*/ 802457 h 3221116"/>
              <a:gd name="connsiteX20-487" fmla="*/ 1462242 w 3221102"/>
              <a:gd name="connsiteY20-488" fmla="*/ 801708 h 3221116"/>
              <a:gd name="connsiteX21-489" fmla="*/ 1956122 w 3221102"/>
              <a:gd name="connsiteY21-490" fmla="*/ 1110076 h 3221116"/>
              <a:gd name="connsiteX22-491" fmla="*/ 1973374 w 3221102"/>
              <a:gd name="connsiteY22-492" fmla="*/ 875315 h 3221116"/>
              <a:gd name="connsiteX23-493" fmla="*/ 2333414 w 3221102"/>
              <a:gd name="connsiteY23-494" fmla="*/ 875315 h 3221116"/>
              <a:gd name="connsiteX24-495" fmla="*/ 2324788 w 3221102"/>
              <a:gd name="connsiteY24-496" fmla="*/ 2054049 h 3221116"/>
              <a:gd name="connsiteX25-497" fmla="*/ 2661746 w 3221102"/>
              <a:gd name="connsiteY25-498" fmla="*/ 2179658 h 3221116"/>
              <a:gd name="connsiteX26-499" fmla="*/ 2691046 w 3221102"/>
              <a:gd name="connsiteY26-500" fmla="*/ 2188689 h 3221116"/>
              <a:gd name="connsiteX27-501" fmla="*/ 2667011 w 3221102"/>
              <a:gd name="connsiteY27-502" fmla="*/ 2175828 h 3221116"/>
              <a:gd name="connsiteX28-503" fmla="*/ 2332141 w 3221102"/>
              <a:gd name="connsiteY28-504" fmla="*/ 653899 h 3221116"/>
              <a:gd name="connsiteX29-505" fmla="*/ 776764 w 3221102"/>
              <a:gd name="connsiteY29-506" fmla="*/ 749845 h 3221116"/>
              <a:gd name="connsiteX30-507" fmla="*/ 631487 w 3221102"/>
              <a:gd name="connsiteY30-508" fmla="*/ 2301392 h 3221116"/>
              <a:gd name="connsiteX31-509" fmla="*/ 2142017 w 3221102"/>
              <a:gd name="connsiteY31-510" fmla="*/ 2684410 h 3221116"/>
              <a:gd name="connsiteX32-511" fmla="*/ 2324866 w 3221102"/>
              <a:gd name="connsiteY32-512" fmla="*/ 3053856 h 3221116"/>
              <a:gd name="connsiteX33-513" fmla="*/ 294693 w 3221102"/>
              <a:gd name="connsiteY33-514" fmla="*/ 2539075 h 3221116"/>
              <a:gd name="connsiteX34-515" fmla="*/ 489947 w 3221102"/>
              <a:gd name="connsiteY34-516" fmla="*/ 453774 h 3221116"/>
              <a:gd name="connsiteX35-517" fmla="*/ 1651152 w 3221102"/>
              <a:gd name="connsiteY35-518" fmla="*/ 501 h 3221116"/>
              <a:gd name="connsiteX0-519" fmla="*/ 2664630 w 3221102"/>
              <a:gd name="connsiteY0-520" fmla="*/ 2175617 h 3221116"/>
              <a:gd name="connsiteX1-521" fmla="*/ 2658205 w 3221102"/>
              <a:gd name="connsiteY1-522" fmla="*/ 2178566 h 3221116"/>
              <a:gd name="connsiteX2-523" fmla="*/ 2664630 w 3221102"/>
              <a:gd name="connsiteY2-524" fmla="*/ 2175617 h 3221116"/>
              <a:gd name="connsiteX3-525" fmla="*/ 1477043 w 3221102"/>
              <a:gd name="connsiteY3-526" fmla="*/ 1144372 h 3221116"/>
              <a:gd name="connsiteX4-527" fmla="*/ 1409070 w 3221102"/>
              <a:gd name="connsiteY4-528" fmla="*/ 1159393 h 3221116"/>
              <a:gd name="connsiteX5-529" fmla="*/ 1152384 w 3221102"/>
              <a:gd name="connsiteY5-530" fmla="*/ 1703728 h 3221116"/>
              <a:gd name="connsiteX6-531" fmla="*/ 1514013 w 3221102"/>
              <a:gd name="connsiteY6-532" fmla="*/ 2152290 h 3221116"/>
              <a:gd name="connsiteX7-533" fmla="*/ 1850815 w 3221102"/>
              <a:gd name="connsiteY7-534" fmla="*/ 1654259 h 3221116"/>
              <a:gd name="connsiteX8-535" fmla="*/ 1830467 w 3221102"/>
              <a:gd name="connsiteY8-536" fmla="*/ 1515986 h 3221116"/>
              <a:gd name="connsiteX9-537" fmla="*/ 1477043 w 3221102"/>
              <a:gd name="connsiteY9-538" fmla="*/ 1144372 h 3221116"/>
              <a:gd name="connsiteX10-539" fmla="*/ 1651152 w 3221102"/>
              <a:gd name="connsiteY10-540" fmla="*/ 501 h 3221116"/>
              <a:gd name="connsiteX11-541" fmla="*/ 2580395 w 3221102"/>
              <a:gd name="connsiteY11-542" fmla="*/ 324821 h 3221116"/>
              <a:gd name="connsiteX12-543" fmla="*/ 3030464 w 3221102"/>
              <a:gd name="connsiteY12-544" fmla="*/ 2370314 h 3221116"/>
              <a:gd name="connsiteX13-545" fmla="*/ 2585849 w 3221102"/>
              <a:gd name="connsiteY13-546" fmla="*/ 2588887 h 3221116"/>
              <a:gd name="connsiteX14-547" fmla="*/ 1973374 w 3221102"/>
              <a:gd name="connsiteY14-548" fmla="*/ 2195096 h 3221116"/>
              <a:gd name="connsiteX15-549" fmla="*/ 1390827 w 3221102"/>
              <a:gd name="connsiteY15-550" fmla="*/ 2527630 h 3221116"/>
              <a:gd name="connsiteX16-551" fmla="*/ 783896 w 3221102"/>
              <a:gd name="connsiteY16-552" fmla="*/ 1665044 h 3221116"/>
              <a:gd name="connsiteX17-553" fmla="*/ 1268509 w 3221102"/>
              <a:gd name="connsiteY17-554" fmla="*/ 819983 h 3221116"/>
              <a:gd name="connsiteX18-555" fmla="*/ 1328805 w 3221102"/>
              <a:gd name="connsiteY18-556" fmla="*/ 807930 h 3221116"/>
              <a:gd name="connsiteX19-557" fmla="*/ 1390827 w 3221102"/>
              <a:gd name="connsiteY19-558" fmla="*/ 802457 h 3221116"/>
              <a:gd name="connsiteX20-559" fmla="*/ 1462242 w 3221102"/>
              <a:gd name="connsiteY20-560" fmla="*/ 801708 h 3221116"/>
              <a:gd name="connsiteX21-561" fmla="*/ 1956122 w 3221102"/>
              <a:gd name="connsiteY21-562" fmla="*/ 1110076 h 3221116"/>
              <a:gd name="connsiteX22-563" fmla="*/ 1973374 w 3221102"/>
              <a:gd name="connsiteY22-564" fmla="*/ 875315 h 3221116"/>
              <a:gd name="connsiteX23-565" fmla="*/ 2333414 w 3221102"/>
              <a:gd name="connsiteY23-566" fmla="*/ 875315 h 3221116"/>
              <a:gd name="connsiteX24-567" fmla="*/ 2324788 w 3221102"/>
              <a:gd name="connsiteY24-568" fmla="*/ 2054049 h 3221116"/>
              <a:gd name="connsiteX25-569" fmla="*/ 2661746 w 3221102"/>
              <a:gd name="connsiteY25-570" fmla="*/ 2179658 h 3221116"/>
              <a:gd name="connsiteX26-571" fmla="*/ 2691046 w 3221102"/>
              <a:gd name="connsiteY26-572" fmla="*/ 2188689 h 3221116"/>
              <a:gd name="connsiteX27-573" fmla="*/ 2667011 w 3221102"/>
              <a:gd name="connsiteY27-574" fmla="*/ 2175828 h 3221116"/>
              <a:gd name="connsiteX28-575" fmla="*/ 2332141 w 3221102"/>
              <a:gd name="connsiteY28-576" fmla="*/ 653899 h 3221116"/>
              <a:gd name="connsiteX29-577" fmla="*/ 776764 w 3221102"/>
              <a:gd name="connsiteY29-578" fmla="*/ 749845 h 3221116"/>
              <a:gd name="connsiteX30-579" fmla="*/ 631487 w 3221102"/>
              <a:gd name="connsiteY30-580" fmla="*/ 2301392 h 3221116"/>
              <a:gd name="connsiteX31-581" fmla="*/ 2142017 w 3221102"/>
              <a:gd name="connsiteY31-582" fmla="*/ 2684410 h 3221116"/>
              <a:gd name="connsiteX32-583" fmla="*/ 2324866 w 3221102"/>
              <a:gd name="connsiteY32-584" fmla="*/ 3053856 h 3221116"/>
              <a:gd name="connsiteX33-585" fmla="*/ 294693 w 3221102"/>
              <a:gd name="connsiteY33-586" fmla="*/ 2539075 h 3221116"/>
              <a:gd name="connsiteX34-587" fmla="*/ 489947 w 3221102"/>
              <a:gd name="connsiteY34-588" fmla="*/ 453774 h 3221116"/>
              <a:gd name="connsiteX35-589" fmla="*/ 1651152 w 3221102"/>
              <a:gd name="connsiteY35-590" fmla="*/ 501 h 3221116"/>
              <a:gd name="connsiteX0-591" fmla="*/ 2664630 w 3221102"/>
              <a:gd name="connsiteY0-592" fmla="*/ 2175617 h 3221116"/>
              <a:gd name="connsiteX1-593" fmla="*/ 2658205 w 3221102"/>
              <a:gd name="connsiteY1-594" fmla="*/ 2178566 h 3221116"/>
              <a:gd name="connsiteX2-595" fmla="*/ 2664630 w 3221102"/>
              <a:gd name="connsiteY2-596" fmla="*/ 2175617 h 3221116"/>
              <a:gd name="connsiteX3-597" fmla="*/ 1477043 w 3221102"/>
              <a:gd name="connsiteY3-598" fmla="*/ 1144372 h 3221116"/>
              <a:gd name="connsiteX4-599" fmla="*/ 1409070 w 3221102"/>
              <a:gd name="connsiteY4-600" fmla="*/ 1159393 h 3221116"/>
              <a:gd name="connsiteX5-601" fmla="*/ 1152384 w 3221102"/>
              <a:gd name="connsiteY5-602" fmla="*/ 1703728 h 3221116"/>
              <a:gd name="connsiteX6-603" fmla="*/ 1514013 w 3221102"/>
              <a:gd name="connsiteY6-604" fmla="*/ 2152290 h 3221116"/>
              <a:gd name="connsiteX7-605" fmla="*/ 1850815 w 3221102"/>
              <a:gd name="connsiteY7-606" fmla="*/ 1654259 h 3221116"/>
              <a:gd name="connsiteX8-607" fmla="*/ 1830467 w 3221102"/>
              <a:gd name="connsiteY8-608" fmla="*/ 1515986 h 3221116"/>
              <a:gd name="connsiteX9-609" fmla="*/ 1477043 w 3221102"/>
              <a:gd name="connsiteY9-610" fmla="*/ 1144372 h 3221116"/>
              <a:gd name="connsiteX10-611" fmla="*/ 1651152 w 3221102"/>
              <a:gd name="connsiteY10-612" fmla="*/ 501 h 3221116"/>
              <a:gd name="connsiteX11-613" fmla="*/ 2580395 w 3221102"/>
              <a:gd name="connsiteY11-614" fmla="*/ 324821 h 3221116"/>
              <a:gd name="connsiteX12-615" fmla="*/ 3030464 w 3221102"/>
              <a:gd name="connsiteY12-616" fmla="*/ 2370314 h 3221116"/>
              <a:gd name="connsiteX13-617" fmla="*/ 2585849 w 3221102"/>
              <a:gd name="connsiteY13-618" fmla="*/ 2588887 h 3221116"/>
              <a:gd name="connsiteX14-619" fmla="*/ 1973374 w 3221102"/>
              <a:gd name="connsiteY14-620" fmla="*/ 2195096 h 3221116"/>
              <a:gd name="connsiteX15-621" fmla="*/ 1390827 w 3221102"/>
              <a:gd name="connsiteY15-622" fmla="*/ 2527630 h 3221116"/>
              <a:gd name="connsiteX16-623" fmla="*/ 783896 w 3221102"/>
              <a:gd name="connsiteY16-624" fmla="*/ 1665044 h 3221116"/>
              <a:gd name="connsiteX17-625" fmla="*/ 1268509 w 3221102"/>
              <a:gd name="connsiteY17-626" fmla="*/ 819983 h 3221116"/>
              <a:gd name="connsiteX18-627" fmla="*/ 1328805 w 3221102"/>
              <a:gd name="connsiteY18-628" fmla="*/ 807930 h 3221116"/>
              <a:gd name="connsiteX19-629" fmla="*/ 1390827 w 3221102"/>
              <a:gd name="connsiteY19-630" fmla="*/ 802457 h 3221116"/>
              <a:gd name="connsiteX20-631" fmla="*/ 1462242 w 3221102"/>
              <a:gd name="connsiteY20-632" fmla="*/ 801708 h 3221116"/>
              <a:gd name="connsiteX21-633" fmla="*/ 1956122 w 3221102"/>
              <a:gd name="connsiteY21-634" fmla="*/ 1110076 h 3221116"/>
              <a:gd name="connsiteX22-635" fmla="*/ 1973374 w 3221102"/>
              <a:gd name="connsiteY22-636" fmla="*/ 875315 h 3221116"/>
              <a:gd name="connsiteX23-637" fmla="*/ 2333414 w 3221102"/>
              <a:gd name="connsiteY23-638" fmla="*/ 875315 h 3221116"/>
              <a:gd name="connsiteX24-639" fmla="*/ 2324788 w 3221102"/>
              <a:gd name="connsiteY24-640" fmla="*/ 2054049 h 3221116"/>
              <a:gd name="connsiteX25-641" fmla="*/ 2661746 w 3221102"/>
              <a:gd name="connsiteY25-642" fmla="*/ 2179658 h 3221116"/>
              <a:gd name="connsiteX26-643" fmla="*/ 2691046 w 3221102"/>
              <a:gd name="connsiteY26-644" fmla="*/ 2188689 h 3221116"/>
              <a:gd name="connsiteX27-645" fmla="*/ 2667011 w 3221102"/>
              <a:gd name="connsiteY27-646" fmla="*/ 2175828 h 3221116"/>
              <a:gd name="connsiteX28-647" fmla="*/ 2332141 w 3221102"/>
              <a:gd name="connsiteY28-648" fmla="*/ 653899 h 3221116"/>
              <a:gd name="connsiteX29-649" fmla="*/ 776764 w 3221102"/>
              <a:gd name="connsiteY29-650" fmla="*/ 749845 h 3221116"/>
              <a:gd name="connsiteX30-651" fmla="*/ 631487 w 3221102"/>
              <a:gd name="connsiteY30-652" fmla="*/ 2301392 h 3221116"/>
              <a:gd name="connsiteX31-653" fmla="*/ 2142017 w 3221102"/>
              <a:gd name="connsiteY31-654" fmla="*/ 2684410 h 3221116"/>
              <a:gd name="connsiteX32-655" fmla="*/ 2324866 w 3221102"/>
              <a:gd name="connsiteY32-656" fmla="*/ 3053856 h 3221116"/>
              <a:gd name="connsiteX33-657" fmla="*/ 294693 w 3221102"/>
              <a:gd name="connsiteY33-658" fmla="*/ 2539075 h 3221116"/>
              <a:gd name="connsiteX34-659" fmla="*/ 489947 w 3221102"/>
              <a:gd name="connsiteY34-660" fmla="*/ 453774 h 3221116"/>
              <a:gd name="connsiteX35-661" fmla="*/ 1651152 w 3221102"/>
              <a:gd name="connsiteY35-662" fmla="*/ 501 h 3221116"/>
              <a:gd name="connsiteX0-663" fmla="*/ 2664630 w 3221102"/>
              <a:gd name="connsiteY0-664" fmla="*/ 2175617 h 3221116"/>
              <a:gd name="connsiteX1-665" fmla="*/ 2658205 w 3221102"/>
              <a:gd name="connsiteY1-666" fmla="*/ 2178566 h 3221116"/>
              <a:gd name="connsiteX2-667" fmla="*/ 2664630 w 3221102"/>
              <a:gd name="connsiteY2-668" fmla="*/ 2175617 h 3221116"/>
              <a:gd name="connsiteX3-669" fmla="*/ 1477043 w 3221102"/>
              <a:gd name="connsiteY3-670" fmla="*/ 1144372 h 3221116"/>
              <a:gd name="connsiteX4-671" fmla="*/ 1409070 w 3221102"/>
              <a:gd name="connsiteY4-672" fmla="*/ 1159393 h 3221116"/>
              <a:gd name="connsiteX5-673" fmla="*/ 1152384 w 3221102"/>
              <a:gd name="connsiteY5-674" fmla="*/ 1703728 h 3221116"/>
              <a:gd name="connsiteX6-675" fmla="*/ 1514013 w 3221102"/>
              <a:gd name="connsiteY6-676" fmla="*/ 2152290 h 3221116"/>
              <a:gd name="connsiteX7-677" fmla="*/ 1850815 w 3221102"/>
              <a:gd name="connsiteY7-678" fmla="*/ 1654259 h 3221116"/>
              <a:gd name="connsiteX8-679" fmla="*/ 1830467 w 3221102"/>
              <a:gd name="connsiteY8-680" fmla="*/ 1515986 h 3221116"/>
              <a:gd name="connsiteX9-681" fmla="*/ 1477043 w 3221102"/>
              <a:gd name="connsiteY9-682" fmla="*/ 1144372 h 3221116"/>
              <a:gd name="connsiteX10-683" fmla="*/ 1651152 w 3221102"/>
              <a:gd name="connsiteY10-684" fmla="*/ 501 h 3221116"/>
              <a:gd name="connsiteX11-685" fmla="*/ 2580395 w 3221102"/>
              <a:gd name="connsiteY11-686" fmla="*/ 324821 h 3221116"/>
              <a:gd name="connsiteX12-687" fmla="*/ 3030464 w 3221102"/>
              <a:gd name="connsiteY12-688" fmla="*/ 2370314 h 3221116"/>
              <a:gd name="connsiteX13-689" fmla="*/ 2585849 w 3221102"/>
              <a:gd name="connsiteY13-690" fmla="*/ 2588887 h 3221116"/>
              <a:gd name="connsiteX14-691" fmla="*/ 1973374 w 3221102"/>
              <a:gd name="connsiteY14-692" fmla="*/ 2195096 h 3221116"/>
              <a:gd name="connsiteX15-693" fmla="*/ 1390827 w 3221102"/>
              <a:gd name="connsiteY15-694" fmla="*/ 2527630 h 3221116"/>
              <a:gd name="connsiteX16-695" fmla="*/ 783896 w 3221102"/>
              <a:gd name="connsiteY16-696" fmla="*/ 1665044 h 3221116"/>
              <a:gd name="connsiteX17-697" fmla="*/ 1268509 w 3221102"/>
              <a:gd name="connsiteY17-698" fmla="*/ 819983 h 3221116"/>
              <a:gd name="connsiteX18-699" fmla="*/ 1328805 w 3221102"/>
              <a:gd name="connsiteY18-700" fmla="*/ 807930 h 3221116"/>
              <a:gd name="connsiteX19-701" fmla="*/ 1390827 w 3221102"/>
              <a:gd name="connsiteY19-702" fmla="*/ 802457 h 3221116"/>
              <a:gd name="connsiteX20-703" fmla="*/ 1462242 w 3221102"/>
              <a:gd name="connsiteY20-704" fmla="*/ 801708 h 3221116"/>
              <a:gd name="connsiteX21-705" fmla="*/ 1956122 w 3221102"/>
              <a:gd name="connsiteY21-706" fmla="*/ 1110076 h 3221116"/>
              <a:gd name="connsiteX22-707" fmla="*/ 1973374 w 3221102"/>
              <a:gd name="connsiteY22-708" fmla="*/ 875315 h 3221116"/>
              <a:gd name="connsiteX23-709" fmla="*/ 2333414 w 3221102"/>
              <a:gd name="connsiteY23-710" fmla="*/ 875315 h 3221116"/>
              <a:gd name="connsiteX24-711" fmla="*/ 2324788 w 3221102"/>
              <a:gd name="connsiteY24-712" fmla="*/ 2054049 h 3221116"/>
              <a:gd name="connsiteX25-713" fmla="*/ 2661746 w 3221102"/>
              <a:gd name="connsiteY25-714" fmla="*/ 2179658 h 3221116"/>
              <a:gd name="connsiteX26-715" fmla="*/ 2691046 w 3221102"/>
              <a:gd name="connsiteY26-716" fmla="*/ 2188689 h 3221116"/>
              <a:gd name="connsiteX27-717" fmla="*/ 2667011 w 3221102"/>
              <a:gd name="connsiteY27-718" fmla="*/ 2175828 h 3221116"/>
              <a:gd name="connsiteX28-719" fmla="*/ 2332141 w 3221102"/>
              <a:gd name="connsiteY28-720" fmla="*/ 653899 h 3221116"/>
              <a:gd name="connsiteX29-721" fmla="*/ 776764 w 3221102"/>
              <a:gd name="connsiteY29-722" fmla="*/ 749845 h 3221116"/>
              <a:gd name="connsiteX30-723" fmla="*/ 631487 w 3221102"/>
              <a:gd name="connsiteY30-724" fmla="*/ 2301392 h 3221116"/>
              <a:gd name="connsiteX31-725" fmla="*/ 2142017 w 3221102"/>
              <a:gd name="connsiteY31-726" fmla="*/ 2684410 h 3221116"/>
              <a:gd name="connsiteX32-727" fmla="*/ 2324866 w 3221102"/>
              <a:gd name="connsiteY32-728" fmla="*/ 3053856 h 3221116"/>
              <a:gd name="connsiteX33-729" fmla="*/ 294693 w 3221102"/>
              <a:gd name="connsiteY33-730" fmla="*/ 2539075 h 3221116"/>
              <a:gd name="connsiteX34-731" fmla="*/ 489947 w 3221102"/>
              <a:gd name="connsiteY34-732" fmla="*/ 453774 h 3221116"/>
              <a:gd name="connsiteX35-733" fmla="*/ 1651152 w 3221102"/>
              <a:gd name="connsiteY35-734" fmla="*/ 501 h 3221116"/>
              <a:gd name="connsiteX0-735" fmla="*/ 2664630 w 3221102"/>
              <a:gd name="connsiteY0-736" fmla="*/ 2175617 h 3221116"/>
              <a:gd name="connsiteX1-737" fmla="*/ 2658205 w 3221102"/>
              <a:gd name="connsiteY1-738" fmla="*/ 2178566 h 3221116"/>
              <a:gd name="connsiteX2-739" fmla="*/ 2664630 w 3221102"/>
              <a:gd name="connsiteY2-740" fmla="*/ 2175617 h 3221116"/>
              <a:gd name="connsiteX3-741" fmla="*/ 1477043 w 3221102"/>
              <a:gd name="connsiteY3-742" fmla="*/ 1144372 h 3221116"/>
              <a:gd name="connsiteX4-743" fmla="*/ 1409070 w 3221102"/>
              <a:gd name="connsiteY4-744" fmla="*/ 1159393 h 3221116"/>
              <a:gd name="connsiteX5-745" fmla="*/ 1152384 w 3221102"/>
              <a:gd name="connsiteY5-746" fmla="*/ 1703728 h 3221116"/>
              <a:gd name="connsiteX6-747" fmla="*/ 1514013 w 3221102"/>
              <a:gd name="connsiteY6-748" fmla="*/ 2152290 h 3221116"/>
              <a:gd name="connsiteX7-749" fmla="*/ 1850815 w 3221102"/>
              <a:gd name="connsiteY7-750" fmla="*/ 1654259 h 3221116"/>
              <a:gd name="connsiteX8-751" fmla="*/ 1830467 w 3221102"/>
              <a:gd name="connsiteY8-752" fmla="*/ 1515986 h 3221116"/>
              <a:gd name="connsiteX9-753" fmla="*/ 1477043 w 3221102"/>
              <a:gd name="connsiteY9-754" fmla="*/ 1144372 h 3221116"/>
              <a:gd name="connsiteX10-755" fmla="*/ 1651152 w 3221102"/>
              <a:gd name="connsiteY10-756" fmla="*/ 501 h 3221116"/>
              <a:gd name="connsiteX11-757" fmla="*/ 2580395 w 3221102"/>
              <a:gd name="connsiteY11-758" fmla="*/ 324821 h 3221116"/>
              <a:gd name="connsiteX12-759" fmla="*/ 3030464 w 3221102"/>
              <a:gd name="connsiteY12-760" fmla="*/ 2370314 h 3221116"/>
              <a:gd name="connsiteX13-761" fmla="*/ 2585849 w 3221102"/>
              <a:gd name="connsiteY13-762" fmla="*/ 2588887 h 3221116"/>
              <a:gd name="connsiteX14-763" fmla="*/ 1973374 w 3221102"/>
              <a:gd name="connsiteY14-764" fmla="*/ 2195096 h 3221116"/>
              <a:gd name="connsiteX15-765" fmla="*/ 1390827 w 3221102"/>
              <a:gd name="connsiteY15-766" fmla="*/ 2527630 h 3221116"/>
              <a:gd name="connsiteX16-767" fmla="*/ 783896 w 3221102"/>
              <a:gd name="connsiteY16-768" fmla="*/ 1665044 h 3221116"/>
              <a:gd name="connsiteX17-769" fmla="*/ 1268509 w 3221102"/>
              <a:gd name="connsiteY17-770" fmla="*/ 819983 h 3221116"/>
              <a:gd name="connsiteX18-771" fmla="*/ 1328805 w 3221102"/>
              <a:gd name="connsiteY18-772" fmla="*/ 807930 h 3221116"/>
              <a:gd name="connsiteX19-773" fmla="*/ 1390827 w 3221102"/>
              <a:gd name="connsiteY19-774" fmla="*/ 802457 h 3221116"/>
              <a:gd name="connsiteX20-775" fmla="*/ 1462242 w 3221102"/>
              <a:gd name="connsiteY20-776" fmla="*/ 801708 h 3221116"/>
              <a:gd name="connsiteX21-777" fmla="*/ 1956122 w 3221102"/>
              <a:gd name="connsiteY21-778" fmla="*/ 1110076 h 3221116"/>
              <a:gd name="connsiteX22-779" fmla="*/ 1973374 w 3221102"/>
              <a:gd name="connsiteY22-780" fmla="*/ 875315 h 3221116"/>
              <a:gd name="connsiteX23-781" fmla="*/ 2333414 w 3221102"/>
              <a:gd name="connsiteY23-782" fmla="*/ 875315 h 3221116"/>
              <a:gd name="connsiteX24-783" fmla="*/ 2324788 w 3221102"/>
              <a:gd name="connsiteY24-784" fmla="*/ 2054049 h 3221116"/>
              <a:gd name="connsiteX25-785" fmla="*/ 2661746 w 3221102"/>
              <a:gd name="connsiteY25-786" fmla="*/ 2179658 h 3221116"/>
              <a:gd name="connsiteX26-787" fmla="*/ 2691046 w 3221102"/>
              <a:gd name="connsiteY26-788" fmla="*/ 2188689 h 3221116"/>
              <a:gd name="connsiteX27-789" fmla="*/ 2667011 w 3221102"/>
              <a:gd name="connsiteY27-790" fmla="*/ 2175828 h 3221116"/>
              <a:gd name="connsiteX28-791" fmla="*/ 2332141 w 3221102"/>
              <a:gd name="connsiteY28-792" fmla="*/ 653899 h 3221116"/>
              <a:gd name="connsiteX29-793" fmla="*/ 776764 w 3221102"/>
              <a:gd name="connsiteY29-794" fmla="*/ 749845 h 3221116"/>
              <a:gd name="connsiteX30-795" fmla="*/ 631487 w 3221102"/>
              <a:gd name="connsiteY30-796" fmla="*/ 2301392 h 3221116"/>
              <a:gd name="connsiteX31-797" fmla="*/ 2142017 w 3221102"/>
              <a:gd name="connsiteY31-798" fmla="*/ 2684410 h 3221116"/>
              <a:gd name="connsiteX32-799" fmla="*/ 2324866 w 3221102"/>
              <a:gd name="connsiteY32-800" fmla="*/ 3053856 h 3221116"/>
              <a:gd name="connsiteX33-801" fmla="*/ 294693 w 3221102"/>
              <a:gd name="connsiteY33-802" fmla="*/ 2539075 h 3221116"/>
              <a:gd name="connsiteX34-803" fmla="*/ 489947 w 3221102"/>
              <a:gd name="connsiteY34-804" fmla="*/ 453774 h 3221116"/>
              <a:gd name="connsiteX35-805" fmla="*/ 1651152 w 3221102"/>
              <a:gd name="connsiteY35-806" fmla="*/ 501 h 3221116"/>
              <a:gd name="connsiteX0-807" fmla="*/ 2664630 w 3151233"/>
              <a:gd name="connsiteY0-808" fmla="*/ 2175617 h 3221116"/>
              <a:gd name="connsiteX1-809" fmla="*/ 2658205 w 3151233"/>
              <a:gd name="connsiteY1-810" fmla="*/ 2178566 h 3221116"/>
              <a:gd name="connsiteX2-811" fmla="*/ 2664630 w 3151233"/>
              <a:gd name="connsiteY2-812" fmla="*/ 2175617 h 3221116"/>
              <a:gd name="connsiteX3-813" fmla="*/ 1477043 w 3151233"/>
              <a:gd name="connsiteY3-814" fmla="*/ 1144372 h 3221116"/>
              <a:gd name="connsiteX4-815" fmla="*/ 1409070 w 3151233"/>
              <a:gd name="connsiteY4-816" fmla="*/ 1159393 h 3221116"/>
              <a:gd name="connsiteX5-817" fmla="*/ 1152384 w 3151233"/>
              <a:gd name="connsiteY5-818" fmla="*/ 1703728 h 3221116"/>
              <a:gd name="connsiteX6-819" fmla="*/ 1514013 w 3151233"/>
              <a:gd name="connsiteY6-820" fmla="*/ 2152290 h 3221116"/>
              <a:gd name="connsiteX7-821" fmla="*/ 1850815 w 3151233"/>
              <a:gd name="connsiteY7-822" fmla="*/ 1654259 h 3221116"/>
              <a:gd name="connsiteX8-823" fmla="*/ 1830467 w 3151233"/>
              <a:gd name="connsiteY8-824" fmla="*/ 1515986 h 3221116"/>
              <a:gd name="connsiteX9-825" fmla="*/ 1477043 w 3151233"/>
              <a:gd name="connsiteY9-826" fmla="*/ 1144372 h 3221116"/>
              <a:gd name="connsiteX10-827" fmla="*/ 1651152 w 3151233"/>
              <a:gd name="connsiteY10-828" fmla="*/ 501 h 3221116"/>
              <a:gd name="connsiteX11-829" fmla="*/ 2580395 w 3151233"/>
              <a:gd name="connsiteY11-830" fmla="*/ 324821 h 3221116"/>
              <a:gd name="connsiteX12-831" fmla="*/ 3030464 w 3151233"/>
              <a:gd name="connsiteY12-832" fmla="*/ 2249544 h 3221116"/>
              <a:gd name="connsiteX13-833" fmla="*/ 2585849 w 3151233"/>
              <a:gd name="connsiteY13-834" fmla="*/ 2588887 h 3221116"/>
              <a:gd name="connsiteX14-835" fmla="*/ 1973374 w 3151233"/>
              <a:gd name="connsiteY14-836" fmla="*/ 2195096 h 3221116"/>
              <a:gd name="connsiteX15-837" fmla="*/ 1390827 w 3151233"/>
              <a:gd name="connsiteY15-838" fmla="*/ 2527630 h 3221116"/>
              <a:gd name="connsiteX16-839" fmla="*/ 783896 w 3151233"/>
              <a:gd name="connsiteY16-840" fmla="*/ 1665044 h 3221116"/>
              <a:gd name="connsiteX17-841" fmla="*/ 1268509 w 3151233"/>
              <a:gd name="connsiteY17-842" fmla="*/ 819983 h 3221116"/>
              <a:gd name="connsiteX18-843" fmla="*/ 1328805 w 3151233"/>
              <a:gd name="connsiteY18-844" fmla="*/ 807930 h 3221116"/>
              <a:gd name="connsiteX19-845" fmla="*/ 1390827 w 3151233"/>
              <a:gd name="connsiteY19-846" fmla="*/ 802457 h 3221116"/>
              <a:gd name="connsiteX20-847" fmla="*/ 1462242 w 3151233"/>
              <a:gd name="connsiteY20-848" fmla="*/ 801708 h 3221116"/>
              <a:gd name="connsiteX21-849" fmla="*/ 1956122 w 3151233"/>
              <a:gd name="connsiteY21-850" fmla="*/ 1110076 h 3221116"/>
              <a:gd name="connsiteX22-851" fmla="*/ 1973374 w 3151233"/>
              <a:gd name="connsiteY22-852" fmla="*/ 875315 h 3221116"/>
              <a:gd name="connsiteX23-853" fmla="*/ 2333414 w 3151233"/>
              <a:gd name="connsiteY23-854" fmla="*/ 875315 h 3221116"/>
              <a:gd name="connsiteX24-855" fmla="*/ 2324788 w 3151233"/>
              <a:gd name="connsiteY24-856" fmla="*/ 2054049 h 3221116"/>
              <a:gd name="connsiteX25-857" fmla="*/ 2661746 w 3151233"/>
              <a:gd name="connsiteY25-858" fmla="*/ 2179658 h 3221116"/>
              <a:gd name="connsiteX26-859" fmla="*/ 2691046 w 3151233"/>
              <a:gd name="connsiteY26-860" fmla="*/ 2188689 h 3221116"/>
              <a:gd name="connsiteX27-861" fmla="*/ 2667011 w 3151233"/>
              <a:gd name="connsiteY27-862" fmla="*/ 2175828 h 3221116"/>
              <a:gd name="connsiteX28-863" fmla="*/ 2332141 w 3151233"/>
              <a:gd name="connsiteY28-864" fmla="*/ 653899 h 3221116"/>
              <a:gd name="connsiteX29-865" fmla="*/ 776764 w 3151233"/>
              <a:gd name="connsiteY29-866" fmla="*/ 749845 h 3221116"/>
              <a:gd name="connsiteX30-867" fmla="*/ 631487 w 3151233"/>
              <a:gd name="connsiteY30-868" fmla="*/ 2301392 h 3221116"/>
              <a:gd name="connsiteX31-869" fmla="*/ 2142017 w 3151233"/>
              <a:gd name="connsiteY31-870" fmla="*/ 2684410 h 3221116"/>
              <a:gd name="connsiteX32-871" fmla="*/ 2324866 w 3151233"/>
              <a:gd name="connsiteY32-872" fmla="*/ 3053856 h 3221116"/>
              <a:gd name="connsiteX33-873" fmla="*/ 294693 w 3151233"/>
              <a:gd name="connsiteY33-874" fmla="*/ 2539075 h 3221116"/>
              <a:gd name="connsiteX34-875" fmla="*/ 489947 w 3151233"/>
              <a:gd name="connsiteY34-876" fmla="*/ 453774 h 3221116"/>
              <a:gd name="connsiteX35-877" fmla="*/ 1651152 w 3151233"/>
              <a:gd name="connsiteY35-878" fmla="*/ 501 h 3221116"/>
              <a:gd name="connsiteX0-879" fmla="*/ 2664630 w 3161851"/>
              <a:gd name="connsiteY0-880" fmla="*/ 2175617 h 3221116"/>
              <a:gd name="connsiteX1-881" fmla="*/ 2658205 w 3161851"/>
              <a:gd name="connsiteY1-882" fmla="*/ 2178566 h 3221116"/>
              <a:gd name="connsiteX2-883" fmla="*/ 2664630 w 3161851"/>
              <a:gd name="connsiteY2-884" fmla="*/ 2175617 h 3221116"/>
              <a:gd name="connsiteX3-885" fmla="*/ 1477043 w 3161851"/>
              <a:gd name="connsiteY3-886" fmla="*/ 1144372 h 3221116"/>
              <a:gd name="connsiteX4-887" fmla="*/ 1409070 w 3161851"/>
              <a:gd name="connsiteY4-888" fmla="*/ 1159393 h 3221116"/>
              <a:gd name="connsiteX5-889" fmla="*/ 1152384 w 3161851"/>
              <a:gd name="connsiteY5-890" fmla="*/ 1703728 h 3221116"/>
              <a:gd name="connsiteX6-891" fmla="*/ 1514013 w 3161851"/>
              <a:gd name="connsiteY6-892" fmla="*/ 2152290 h 3221116"/>
              <a:gd name="connsiteX7-893" fmla="*/ 1850815 w 3161851"/>
              <a:gd name="connsiteY7-894" fmla="*/ 1654259 h 3221116"/>
              <a:gd name="connsiteX8-895" fmla="*/ 1830467 w 3161851"/>
              <a:gd name="connsiteY8-896" fmla="*/ 1515986 h 3221116"/>
              <a:gd name="connsiteX9-897" fmla="*/ 1477043 w 3161851"/>
              <a:gd name="connsiteY9-898" fmla="*/ 1144372 h 3221116"/>
              <a:gd name="connsiteX10-899" fmla="*/ 1651152 w 3161851"/>
              <a:gd name="connsiteY10-900" fmla="*/ 501 h 3221116"/>
              <a:gd name="connsiteX11-901" fmla="*/ 2580395 w 3161851"/>
              <a:gd name="connsiteY11-902" fmla="*/ 324821 h 3221116"/>
              <a:gd name="connsiteX12-903" fmla="*/ 3030464 w 3161851"/>
              <a:gd name="connsiteY12-904" fmla="*/ 2249544 h 3221116"/>
              <a:gd name="connsiteX13-905" fmla="*/ 2585849 w 3161851"/>
              <a:gd name="connsiteY13-906" fmla="*/ 2588887 h 3221116"/>
              <a:gd name="connsiteX14-907" fmla="*/ 1973374 w 3161851"/>
              <a:gd name="connsiteY14-908" fmla="*/ 2195096 h 3221116"/>
              <a:gd name="connsiteX15-909" fmla="*/ 1390827 w 3161851"/>
              <a:gd name="connsiteY15-910" fmla="*/ 2527630 h 3221116"/>
              <a:gd name="connsiteX16-911" fmla="*/ 783896 w 3161851"/>
              <a:gd name="connsiteY16-912" fmla="*/ 1665044 h 3221116"/>
              <a:gd name="connsiteX17-913" fmla="*/ 1268509 w 3161851"/>
              <a:gd name="connsiteY17-914" fmla="*/ 819983 h 3221116"/>
              <a:gd name="connsiteX18-915" fmla="*/ 1328805 w 3161851"/>
              <a:gd name="connsiteY18-916" fmla="*/ 807930 h 3221116"/>
              <a:gd name="connsiteX19-917" fmla="*/ 1390827 w 3161851"/>
              <a:gd name="connsiteY19-918" fmla="*/ 802457 h 3221116"/>
              <a:gd name="connsiteX20-919" fmla="*/ 1462242 w 3161851"/>
              <a:gd name="connsiteY20-920" fmla="*/ 801708 h 3221116"/>
              <a:gd name="connsiteX21-921" fmla="*/ 1956122 w 3161851"/>
              <a:gd name="connsiteY21-922" fmla="*/ 1110076 h 3221116"/>
              <a:gd name="connsiteX22-923" fmla="*/ 1973374 w 3161851"/>
              <a:gd name="connsiteY22-924" fmla="*/ 875315 h 3221116"/>
              <a:gd name="connsiteX23-925" fmla="*/ 2333414 w 3161851"/>
              <a:gd name="connsiteY23-926" fmla="*/ 875315 h 3221116"/>
              <a:gd name="connsiteX24-927" fmla="*/ 2324788 w 3161851"/>
              <a:gd name="connsiteY24-928" fmla="*/ 2054049 h 3221116"/>
              <a:gd name="connsiteX25-929" fmla="*/ 2661746 w 3161851"/>
              <a:gd name="connsiteY25-930" fmla="*/ 2179658 h 3221116"/>
              <a:gd name="connsiteX26-931" fmla="*/ 2691046 w 3161851"/>
              <a:gd name="connsiteY26-932" fmla="*/ 2188689 h 3221116"/>
              <a:gd name="connsiteX27-933" fmla="*/ 2667011 w 3161851"/>
              <a:gd name="connsiteY27-934" fmla="*/ 2175828 h 3221116"/>
              <a:gd name="connsiteX28-935" fmla="*/ 2332141 w 3161851"/>
              <a:gd name="connsiteY28-936" fmla="*/ 653899 h 3221116"/>
              <a:gd name="connsiteX29-937" fmla="*/ 776764 w 3161851"/>
              <a:gd name="connsiteY29-938" fmla="*/ 749845 h 3221116"/>
              <a:gd name="connsiteX30-939" fmla="*/ 631487 w 3161851"/>
              <a:gd name="connsiteY30-940" fmla="*/ 2301392 h 3221116"/>
              <a:gd name="connsiteX31-941" fmla="*/ 2142017 w 3161851"/>
              <a:gd name="connsiteY31-942" fmla="*/ 2684410 h 3221116"/>
              <a:gd name="connsiteX32-943" fmla="*/ 2324866 w 3161851"/>
              <a:gd name="connsiteY32-944" fmla="*/ 3053856 h 3221116"/>
              <a:gd name="connsiteX33-945" fmla="*/ 294693 w 3161851"/>
              <a:gd name="connsiteY33-946" fmla="*/ 2539075 h 3221116"/>
              <a:gd name="connsiteX34-947" fmla="*/ 489947 w 3161851"/>
              <a:gd name="connsiteY34-948" fmla="*/ 453774 h 3221116"/>
              <a:gd name="connsiteX35-949" fmla="*/ 1651152 w 3161851"/>
              <a:gd name="connsiteY35-950" fmla="*/ 501 h 3221116"/>
              <a:gd name="connsiteX0-951" fmla="*/ 2664630 w 3182629"/>
              <a:gd name="connsiteY0-952" fmla="*/ 2175617 h 3221116"/>
              <a:gd name="connsiteX1-953" fmla="*/ 2658205 w 3182629"/>
              <a:gd name="connsiteY1-954" fmla="*/ 2178566 h 3221116"/>
              <a:gd name="connsiteX2-955" fmla="*/ 2664630 w 3182629"/>
              <a:gd name="connsiteY2-956" fmla="*/ 2175617 h 3221116"/>
              <a:gd name="connsiteX3-957" fmla="*/ 1477043 w 3182629"/>
              <a:gd name="connsiteY3-958" fmla="*/ 1144372 h 3221116"/>
              <a:gd name="connsiteX4-959" fmla="*/ 1409070 w 3182629"/>
              <a:gd name="connsiteY4-960" fmla="*/ 1159393 h 3221116"/>
              <a:gd name="connsiteX5-961" fmla="*/ 1152384 w 3182629"/>
              <a:gd name="connsiteY5-962" fmla="*/ 1703728 h 3221116"/>
              <a:gd name="connsiteX6-963" fmla="*/ 1514013 w 3182629"/>
              <a:gd name="connsiteY6-964" fmla="*/ 2152290 h 3221116"/>
              <a:gd name="connsiteX7-965" fmla="*/ 1850815 w 3182629"/>
              <a:gd name="connsiteY7-966" fmla="*/ 1654259 h 3221116"/>
              <a:gd name="connsiteX8-967" fmla="*/ 1830467 w 3182629"/>
              <a:gd name="connsiteY8-968" fmla="*/ 1515986 h 3221116"/>
              <a:gd name="connsiteX9-969" fmla="*/ 1477043 w 3182629"/>
              <a:gd name="connsiteY9-970" fmla="*/ 1144372 h 3221116"/>
              <a:gd name="connsiteX10-971" fmla="*/ 1651152 w 3182629"/>
              <a:gd name="connsiteY10-972" fmla="*/ 501 h 3221116"/>
              <a:gd name="connsiteX11-973" fmla="*/ 2580395 w 3182629"/>
              <a:gd name="connsiteY11-974" fmla="*/ 324821 h 3221116"/>
              <a:gd name="connsiteX12-975" fmla="*/ 3030464 w 3182629"/>
              <a:gd name="connsiteY12-976" fmla="*/ 2249544 h 3221116"/>
              <a:gd name="connsiteX13-977" fmla="*/ 2585849 w 3182629"/>
              <a:gd name="connsiteY13-978" fmla="*/ 2588887 h 3221116"/>
              <a:gd name="connsiteX14-979" fmla="*/ 1973374 w 3182629"/>
              <a:gd name="connsiteY14-980" fmla="*/ 2195096 h 3221116"/>
              <a:gd name="connsiteX15-981" fmla="*/ 1390827 w 3182629"/>
              <a:gd name="connsiteY15-982" fmla="*/ 2527630 h 3221116"/>
              <a:gd name="connsiteX16-983" fmla="*/ 783896 w 3182629"/>
              <a:gd name="connsiteY16-984" fmla="*/ 1665044 h 3221116"/>
              <a:gd name="connsiteX17-985" fmla="*/ 1268509 w 3182629"/>
              <a:gd name="connsiteY17-986" fmla="*/ 819983 h 3221116"/>
              <a:gd name="connsiteX18-987" fmla="*/ 1328805 w 3182629"/>
              <a:gd name="connsiteY18-988" fmla="*/ 807930 h 3221116"/>
              <a:gd name="connsiteX19-989" fmla="*/ 1390827 w 3182629"/>
              <a:gd name="connsiteY19-990" fmla="*/ 802457 h 3221116"/>
              <a:gd name="connsiteX20-991" fmla="*/ 1462242 w 3182629"/>
              <a:gd name="connsiteY20-992" fmla="*/ 801708 h 3221116"/>
              <a:gd name="connsiteX21-993" fmla="*/ 1956122 w 3182629"/>
              <a:gd name="connsiteY21-994" fmla="*/ 1110076 h 3221116"/>
              <a:gd name="connsiteX22-995" fmla="*/ 1973374 w 3182629"/>
              <a:gd name="connsiteY22-996" fmla="*/ 875315 h 3221116"/>
              <a:gd name="connsiteX23-997" fmla="*/ 2333414 w 3182629"/>
              <a:gd name="connsiteY23-998" fmla="*/ 875315 h 3221116"/>
              <a:gd name="connsiteX24-999" fmla="*/ 2324788 w 3182629"/>
              <a:gd name="connsiteY24-1000" fmla="*/ 2054049 h 3221116"/>
              <a:gd name="connsiteX25-1001" fmla="*/ 2661746 w 3182629"/>
              <a:gd name="connsiteY25-1002" fmla="*/ 2179658 h 3221116"/>
              <a:gd name="connsiteX26-1003" fmla="*/ 2691046 w 3182629"/>
              <a:gd name="connsiteY26-1004" fmla="*/ 2188689 h 3221116"/>
              <a:gd name="connsiteX27-1005" fmla="*/ 2667011 w 3182629"/>
              <a:gd name="connsiteY27-1006" fmla="*/ 2175828 h 3221116"/>
              <a:gd name="connsiteX28-1007" fmla="*/ 2332141 w 3182629"/>
              <a:gd name="connsiteY28-1008" fmla="*/ 653899 h 3221116"/>
              <a:gd name="connsiteX29-1009" fmla="*/ 776764 w 3182629"/>
              <a:gd name="connsiteY29-1010" fmla="*/ 749845 h 3221116"/>
              <a:gd name="connsiteX30-1011" fmla="*/ 631487 w 3182629"/>
              <a:gd name="connsiteY30-1012" fmla="*/ 2301392 h 3221116"/>
              <a:gd name="connsiteX31-1013" fmla="*/ 2142017 w 3182629"/>
              <a:gd name="connsiteY31-1014" fmla="*/ 2684410 h 3221116"/>
              <a:gd name="connsiteX32-1015" fmla="*/ 2324866 w 3182629"/>
              <a:gd name="connsiteY32-1016" fmla="*/ 3053856 h 3221116"/>
              <a:gd name="connsiteX33-1017" fmla="*/ 294693 w 3182629"/>
              <a:gd name="connsiteY33-1018" fmla="*/ 2539075 h 3221116"/>
              <a:gd name="connsiteX34-1019" fmla="*/ 489947 w 3182629"/>
              <a:gd name="connsiteY34-1020" fmla="*/ 453774 h 3221116"/>
              <a:gd name="connsiteX35-1021" fmla="*/ 1651152 w 3182629"/>
              <a:gd name="connsiteY35-1022" fmla="*/ 501 h 3221116"/>
              <a:gd name="connsiteX0-1023" fmla="*/ 2664630 w 3189723"/>
              <a:gd name="connsiteY0-1024" fmla="*/ 2175617 h 3221116"/>
              <a:gd name="connsiteX1-1025" fmla="*/ 2658205 w 3189723"/>
              <a:gd name="connsiteY1-1026" fmla="*/ 2178566 h 3221116"/>
              <a:gd name="connsiteX2-1027" fmla="*/ 2664630 w 3189723"/>
              <a:gd name="connsiteY2-1028" fmla="*/ 2175617 h 3221116"/>
              <a:gd name="connsiteX3-1029" fmla="*/ 1477043 w 3189723"/>
              <a:gd name="connsiteY3-1030" fmla="*/ 1144372 h 3221116"/>
              <a:gd name="connsiteX4-1031" fmla="*/ 1409070 w 3189723"/>
              <a:gd name="connsiteY4-1032" fmla="*/ 1159393 h 3221116"/>
              <a:gd name="connsiteX5-1033" fmla="*/ 1152384 w 3189723"/>
              <a:gd name="connsiteY5-1034" fmla="*/ 1703728 h 3221116"/>
              <a:gd name="connsiteX6-1035" fmla="*/ 1514013 w 3189723"/>
              <a:gd name="connsiteY6-1036" fmla="*/ 2152290 h 3221116"/>
              <a:gd name="connsiteX7-1037" fmla="*/ 1850815 w 3189723"/>
              <a:gd name="connsiteY7-1038" fmla="*/ 1654259 h 3221116"/>
              <a:gd name="connsiteX8-1039" fmla="*/ 1830467 w 3189723"/>
              <a:gd name="connsiteY8-1040" fmla="*/ 1515986 h 3221116"/>
              <a:gd name="connsiteX9-1041" fmla="*/ 1477043 w 3189723"/>
              <a:gd name="connsiteY9-1042" fmla="*/ 1144372 h 3221116"/>
              <a:gd name="connsiteX10-1043" fmla="*/ 1651152 w 3189723"/>
              <a:gd name="connsiteY10-1044" fmla="*/ 501 h 3221116"/>
              <a:gd name="connsiteX11-1045" fmla="*/ 2580395 w 3189723"/>
              <a:gd name="connsiteY11-1046" fmla="*/ 324821 h 3221116"/>
              <a:gd name="connsiteX12-1047" fmla="*/ 3030464 w 3189723"/>
              <a:gd name="connsiteY12-1048" fmla="*/ 2249544 h 3221116"/>
              <a:gd name="connsiteX13-1049" fmla="*/ 2585849 w 3189723"/>
              <a:gd name="connsiteY13-1050" fmla="*/ 2588887 h 3221116"/>
              <a:gd name="connsiteX14-1051" fmla="*/ 1973374 w 3189723"/>
              <a:gd name="connsiteY14-1052" fmla="*/ 2195096 h 3221116"/>
              <a:gd name="connsiteX15-1053" fmla="*/ 1390827 w 3189723"/>
              <a:gd name="connsiteY15-1054" fmla="*/ 2527630 h 3221116"/>
              <a:gd name="connsiteX16-1055" fmla="*/ 783896 w 3189723"/>
              <a:gd name="connsiteY16-1056" fmla="*/ 1665044 h 3221116"/>
              <a:gd name="connsiteX17-1057" fmla="*/ 1268509 w 3189723"/>
              <a:gd name="connsiteY17-1058" fmla="*/ 819983 h 3221116"/>
              <a:gd name="connsiteX18-1059" fmla="*/ 1328805 w 3189723"/>
              <a:gd name="connsiteY18-1060" fmla="*/ 807930 h 3221116"/>
              <a:gd name="connsiteX19-1061" fmla="*/ 1390827 w 3189723"/>
              <a:gd name="connsiteY19-1062" fmla="*/ 802457 h 3221116"/>
              <a:gd name="connsiteX20-1063" fmla="*/ 1462242 w 3189723"/>
              <a:gd name="connsiteY20-1064" fmla="*/ 801708 h 3221116"/>
              <a:gd name="connsiteX21-1065" fmla="*/ 1956122 w 3189723"/>
              <a:gd name="connsiteY21-1066" fmla="*/ 1110076 h 3221116"/>
              <a:gd name="connsiteX22-1067" fmla="*/ 1973374 w 3189723"/>
              <a:gd name="connsiteY22-1068" fmla="*/ 875315 h 3221116"/>
              <a:gd name="connsiteX23-1069" fmla="*/ 2333414 w 3189723"/>
              <a:gd name="connsiteY23-1070" fmla="*/ 875315 h 3221116"/>
              <a:gd name="connsiteX24-1071" fmla="*/ 2324788 w 3189723"/>
              <a:gd name="connsiteY24-1072" fmla="*/ 2054049 h 3221116"/>
              <a:gd name="connsiteX25-1073" fmla="*/ 2661746 w 3189723"/>
              <a:gd name="connsiteY25-1074" fmla="*/ 2179658 h 3221116"/>
              <a:gd name="connsiteX26-1075" fmla="*/ 2691046 w 3189723"/>
              <a:gd name="connsiteY26-1076" fmla="*/ 2188689 h 3221116"/>
              <a:gd name="connsiteX27-1077" fmla="*/ 2667011 w 3189723"/>
              <a:gd name="connsiteY27-1078" fmla="*/ 2175828 h 3221116"/>
              <a:gd name="connsiteX28-1079" fmla="*/ 2332141 w 3189723"/>
              <a:gd name="connsiteY28-1080" fmla="*/ 653899 h 3221116"/>
              <a:gd name="connsiteX29-1081" fmla="*/ 776764 w 3189723"/>
              <a:gd name="connsiteY29-1082" fmla="*/ 749845 h 3221116"/>
              <a:gd name="connsiteX30-1083" fmla="*/ 631487 w 3189723"/>
              <a:gd name="connsiteY30-1084" fmla="*/ 2301392 h 3221116"/>
              <a:gd name="connsiteX31-1085" fmla="*/ 2142017 w 3189723"/>
              <a:gd name="connsiteY31-1086" fmla="*/ 2684410 h 3221116"/>
              <a:gd name="connsiteX32-1087" fmla="*/ 2324866 w 3189723"/>
              <a:gd name="connsiteY32-1088" fmla="*/ 3053856 h 3221116"/>
              <a:gd name="connsiteX33-1089" fmla="*/ 294693 w 3189723"/>
              <a:gd name="connsiteY33-1090" fmla="*/ 2539075 h 3221116"/>
              <a:gd name="connsiteX34-1091" fmla="*/ 489947 w 3189723"/>
              <a:gd name="connsiteY34-1092" fmla="*/ 453774 h 3221116"/>
              <a:gd name="connsiteX35-1093" fmla="*/ 1651152 w 3189723"/>
              <a:gd name="connsiteY35-1094" fmla="*/ 501 h 322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697904" y="2498528"/>
            <a:ext cx="866378" cy="8663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Oval 4"/>
          <p:cNvSpPr/>
          <p:nvPr/>
        </p:nvSpPr>
        <p:spPr>
          <a:xfrm>
            <a:off x="3663998" y="2498528"/>
            <a:ext cx="866378" cy="8663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" name="Oval 5"/>
          <p:cNvSpPr/>
          <p:nvPr/>
        </p:nvSpPr>
        <p:spPr>
          <a:xfrm>
            <a:off x="5630092" y="2498528"/>
            <a:ext cx="866378" cy="8663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" name="Oval 6"/>
          <p:cNvSpPr/>
          <p:nvPr/>
        </p:nvSpPr>
        <p:spPr>
          <a:xfrm>
            <a:off x="7596186" y="2498528"/>
            <a:ext cx="866378" cy="8663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8" name="Group 7"/>
          <p:cNvGrpSpPr/>
          <p:nvPr/>
        </p:nvGrpSpPr>
        <p:grpSpPr>
          <a:xfrm>
            <a:off x="1346703" y="4373019"/>
            <a:ext cx="1625933" cy="1859425"/>
            <a:chOff x="575693" y="4105536"/>
            <a:chExt cx="1625933" cy="1859425"/>
          </a:xfrm>
        </p:grpSpPr>
        <p:sp>
          <p:nvSpPr>
            <p:cNvPr id="9" name="TextBox 8"/>
            <p:cNvSpPr txBox="1"/>
            <p:nvPr/>
          </p:nvSpPr>
          <p:spPr>
            <a:xfrm>
              <a:off x="578400" y="4395301"/>
              <a:ext cx="161733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entury Gothic" pitchFamily="34" charset="0"/>
                  <a:cs typeface="Arial" panose="020B0604020202020204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latin typeface="Century Gothic" pitchFamily="34" charset="0"/>
                  <a:ea typeface="FZShuTi" pitchFamily="2" charset="-122"/>
                  <a:cs typeface="Arial" panose="020B0604020202020204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bg1"/>
                </a:solidFill>
                <a:latin typeface="Century Gothic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5693" y="4105536"/>
              <a:ext cx="1625933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Contents</a:t>
              </a:r>
              <a:endParaRPr lang="ko-KR" alt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316267" y="4373019"/>
            <a:ext cx="1625933" cy="1859425"/>
            <a:chOff x="575693" y="4105536"/>
            <a:chExt cx="1625933" cy="1859425"/>
          </a:xfrm>
        </p:grpSpPr>
        <p:sp>
          <p:nvSpPr>
            <p:cNvPr id="12" name="TextBox 11"/>
            <p:cNvSpPr txBox="1"/>
            <p:nvPr/>
          </p:nvSpPr>
          <p:spPr>
            <a:xfrm>
              <a:off x="578400" y="4395301"/>
              <a:ext cx="161733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entury Gothic" pitchFamily="34" charset="0"/>
                  <a:cs typeface="Arial" panose="020B0604020202020204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latin typeface="Century Gothic" pitchFamily="34" charset="0"/>
                  <a:ea typeface="FZShuTi" pitchFamily="2" charset="-122"/>
                  <a:cs typeface="Arial" panose="020B0604020202020204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bg1"/>
                </a:solidFill>
                <a:latin typeface="Century Gothic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5693" y="4105536"/>
              <a:ext cx="1625933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Contents</a:t>
              </a:r>
              <a:endParaRPr lang="ko-KR" alt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285831" y="4373019"/>
            <a:ext cx="1625933" cy="1859425"/>
            <a:chOff x="575693" y="4105536"/>
            <a:chExt cx="1625933" cy="1859425"/>
          </a:xfrm>
        </p:grpSpPr>
        <p:sp>
          <p:nvSpPr>
            <p:cNvPr id="15" name="TextBox 14"/>
            <p:cNvSpPr txBox="1"/>
            <p:nvPr/>
          </p:nvSpPr>
          <p:spPr>
            <a:xfrm>
              <a:off x="578400" y="4395301"/>
              <a:ext cx="161733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entury Gothic" pitchFamily="34" charset="0"/>
                  <a:cs typeface="Arial" panose="020B0604020202020204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latin typeface="Century Gothic" pitchFamily="34" charset="0"/>
                  <a:ea typeface="FZShuTi" pitchFamily="2" charset="-122"/>
                  <a:cs typeface="Arial" panose="020B0604020202020204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bg1"/>
                </a:solidFill>
                <a:latin typeface="Century Gothic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5693" y="4105536"/>
              <a:ext cx="1625933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Contents</a:t>
              </a:r>
              <a:endParaRPr lang="ko-KR" alt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255395" y="4373019"/>
            <a:ext cx="1625933" cy="1859425"/>
            <a:chOff x="575693" y="4105536"/>
            <a:chExt cx="1625933" cy="1859425"/>
          </a:xfrm>
        </p:grpSpPr>
        <p:sp>
          <p:nvSpPr>
            <p:cNvPr id="18" name="TextBox 17"/>
            <p:cNvSpPr txBox="1"/>
            <p:nvPr/>
          </p:nvSpPr>
          <p:spPr>
            <a:xfrm>
              <a:off x="578400" y="4395301"/>
              <a:ext cx="161733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entury Gothic" pitchFamily="34" charset="0"/>
                  <a:cs typeface="Arial" panose="020B0604020202020204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latin typeface="Century Gothic" pitchFamily="34" charset="0"/>
                  <a:ea typeface="FZShuTi" pitchFamily="2" charset="-122"/>
                  <a:cs typeface="Arial" panose="020B0604020202020204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bg1"/>
                </a:solidFill>
                <a:latin typeface="Century Gothic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5693" y="4105536"/>
              <a:ext cx="1625933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Contents</a:t>
              </a:r>
              <a:endParaRPr lang="ko-KR" alt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0" name="막힌 원호 3"/>
          <p:cNvSpPr/>
          <p:nvPr/>
        </p:nvSpPr>
        <p:spPr>
          <a:xfrm>
            <a:off x="1147577" y="1922305"/>
            <a:ext cx="2016000" cy="2016000"/>
          </a:xfrm>
          <a:prstGeom prst="blockArc">
            <a:avLst>
              <a:gd name="adj1" fmla="val 10800000"/>
              <a:gd name="adj2" fmla="val 0"/>
              <a:gd name="adj3" fmla="val 26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1" name="막힌 원호 38"/>
          <p:cNvSpPr/>
          <p:nvPr/>
        </p:nvSpPr>
        <p:spPr>
          <a:xfrm rot="10800000">
            <a:off x="3112770" y="1922305"/>
            <a:ext cx="2016000" cy="2016000"/>
          </a:xfrm>
          <a:prstGeom prst="blockArc">
            <a:avLst>
              <a:gd name="adj1" fmla="val 10800000"/>
              <a:gd name="adj2" fmla="val 0"/>
              <a:gd name="adj3" fmla="val 26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2" name="막힌 원호 39"/>
          <p:cNvSpPr/>
          <p:nvPr/>
        </p:nvSpPr>
        <p:spPr>
          <a:xfrm>
            <a:off x="5077963" y="1922305"/>
            <a:ext cx="2016000" cy="2016000"/>
          </a:xfrm>
          <a:prstGeom prst="blockArc">
            <a:avLst>
              <a:gd name="adj1" fmla="val 10800000"/>
              <a:gd name="adj2" fmla="val 0"/>
              <a:gd name="adj3" fmla="val 26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3" name="막힌 원호 40"/>
          <p:cNvSpPr/>
          <p:nvPr/>
        </p:nvSpPr>
        <p:spPr>
          <a:xfrm rot="10800000">
            <a:off x="7043155" y="1922305"/>
            <a:ext cx="2016000" cy="2016000"/>
          </a:xfrm>
          <a:prstGeom prst="blockArc">
            <a:avLst>
              <a:gd name="adj1" fmla="val 10800000"/>
              <a:gd name="adj2" fmla="val 0"/>
              <a:gd name="adj3" fmla="val 26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7929833" y="3756862"/>
            <a:ext cx="288032" cy="288032"/>
            <a:chOff x="1475656" y="1654935"/>
            <a:chExt cx="288032" cy="288032"/>
          </a:xfrm>
        </p:grpSpPr>
        <p:sp>
          <p:nvSpPr>
            <p:cNvPr id="25" name="Oval 24"/>
            <p:cNvSpPr/>
            <p:nvPr/>
          </p:nvSpPr>
          <p:spPr>
            <a:xfrm>
              <a:off x="1475656" y="1654935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26" name="Flowchart: Extract 25"/>
            <p:cNvSpPr/>
            <p:nvPr/>
          </p:nvSpPr>
          <p:spPr>
            <a:xfrm rot="5400000">
              <a:off x="1575197" y="1744951"/>
              <a:ext cx="108000" cy="108000"/>
            </a:xfrm>
            <a:prstGeom prst="flowChartExtra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987077" y="1806864"/>
            <a:ext cx="288032" cy="288032"/>
            <a:chOff x="1475656" y="1654935"/>
            <a:chExt cx="288032" cy="288032"/>
          </a:xfrm>
        </p:grpSpPr>
        <p:sp>
          <p:nvSpPr>
            <p:cNvPr id="28" name="Oval 27"/>
            <p:cNvSpPr/>
            <p:nvPr/>
          </p:nvSpPr>
          <p:spPr>
            <a:xfrm>
              <a:off x="1475656" y="1654935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29" name="Flowchart: Extract 28"/>
            <p:cNvSpPr/>
            <p:nvPr/>
          </p:nvSpPr>
          <p:spPr>
            <a:xfrm rot="5400000">
              <a:off x="1575197" y="1744951"/>
              <a:ext cx="108000" cy="108000"/>
            </a:xfrm>
            <a:prstGeom prst="flowChartExtra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88443" y="3749089"/>
            <a:ext cx="288032" cy="288032"/>
            <a:chOff x="1475656" y="1654935"/>
            <a:chExt cx="288032" cy="288032"/>
          </a:xfrm>
        </p:grpSpPr>
        <p:sp>
          <p:nvSpPr>
            <p:cNvPr id="31" name="Oval 30"/>
            <p:cNvSpPr/>
            <p:nvPr/>
          </p:nvSpPr>
          <p:spPr>
            <a:xfrm>
              <a:off x="1475656" y="1654935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32" name="Flowchart: Extract 31"/>
            <p:cNvSpPr/>
            <p:nvPr/>
          </p:nvSpPr>
          <p:spPr>
            <a:xfrm rot="5400000">
              <a:off x="1575197" y="1744951"/>
              <a:ext cx="108000" cy="108000"/>
            </a:xfrm>
            <a:prstGeom prst="flowChartExtra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928466" y="1816389"/>
            <a:ext cx="288032" cy="288032"/>
            <a:chOff x="1475656" y="1654935"/>
            <a:chExt cx="288032" cy="288032"/>
          </a:xfrm>
        </p:grpSpPr>
        <p:sp>
          <p:nvSpPr>
            <p:cNvPr id="34" name="Oval 33"/>
            <p:cNvSpPr/>
            <p:nvPr/>
          </p:nvSpPr>
          <p:spPr>
            <a:xfrm>
              <a:off x="1475656" y="1654935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5" name="Flowchart: Extract 34"/>
            <p:cNvSpPr/>
            <p:nvPr/>
          </p:nvSpPr>
          <p:spPr>
            <a:xfrm rot="5400000">
              <a:off x="1575197" y="1744951"/>
              <a:ext cx="108000" cy="108000"/>
            </a:xfrm>
            <a:prstGeom prst="flowChartExtra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sp>
        <p:nvSpPr>
          <p:cNvPr id="36" name="Oval 61"/>
          <p:cNvSpPr/>
          <p:nvPr/>
        </p:nvSpPr>
        <p:spPr>
          <a:xfrm>
            <a:off x="9550524" y="2498528"/>
            <a:ext cx="866378" cy="8663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37" name="Group 69"/>
          <p:cNvGrpSpPr/>
          <p:nvPr/>
        </p:nvGrpSpPr>
        <p:grpSpPr>
          <a:xfrm>
            <a:off x="9224959" y="4373019"/>
            <a:ext cx="1625933" cy="1859425"/>
            <a:chOff x="575693" y="4105536"/>
            <a:chExt cx="1625933" cy="1859425"/>
          </a:xfrm>
        </p:grpSpPr>
        <p:sp>
          <p:nvSpPr>
            <p:cNvPr id="38" name="TextBox 37"/>
            <p:cNvSpPr txBox="1"/>
            <p:nvPr/>
          </p:nvSpPr>
          <p:spPr>
            <a:xfrm>
              <a:off x="578400" y="4395301"/>
              <a:ext cx="161733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entury Gothic" pitchFamily="34" charset="0"/>
                  <a:cs typeface="Arial" panose="020B0604020202020204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latin typeface="Century Gothic" pitchFamily="34" charset="0"/>
                  <a:ea typeface="FZShuTi" pitchFamily="2" charset="-122"/>
                  <a:cs typeface="Arial" panose="020B0604020202020204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bg1"/>
                </a:solidFill>
                <a:latin typeface="Century Gothic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693" y="4105536"/>
              <a:ext cx="1625933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Contents</a:t>
              </a:r>
              <a:endParaRPr lang="ko-KR" alt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0" name="막힌 원호 46"/>
          <p:cNvSpPr/>
          <p:nvPr/>
        </p:nvSpPr>
        <p:spPr>
          <a:xfrm>
            <a:off x="8998395" y="1922305"/>
            <a:ext cx="2016000" cy="2016000"/>
          </a:xfrm>
          <a:prstGeom prst="blockArc">
            <a:avLst>
              <a:gd name="adj1" fmla="val 10800000"/>
              <a:gd name="adj2" fmla="val 0"/>
              <a:gd name="adj3" fmla="val 26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41" name="Group 54"/>
          <p:cNvGrpSpPr/>
          <p:nvPr/>
        </p:nvGrpSpPr>
        <p:grpSpPr>
          <a:xfrm>
            <a:off x="9848898" y="1816389"/>
            <a:ext cx="288032" cy="288032"/>
            <a:chOff x="1475656" y="1654935"/>
            <a:chExt cx="288032" cy="288032"/>
          </a:xfrm>
        </p:grpSpPr>
        <p:sp>
          <p:nvSpPr>
            <p:cNvPr id="42" name="Oval 55"/>
            <p:cNvSpPr/>
            <p:nvPr/>
          </p:nvSpPr>
          <p:spPr>
            <a:xfrm>
              <a:off x="1475656" y="1654935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43" name="Flowchart: Extract 56"/>
            <p:cNvSpPr/>
            <p:nvPr/>
          </p:nvSpPr>
          <p:spPr>
            <a:xfrm rot="5400000">
              <a:off x="1575197" y="1744951"/>
              <a:ext cx="108000" cy="108000"/>
            </a:xfrm>
            <a:prstGeom prst="flowChartExtra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sp>
        <p:nvSpPr>
          <p:cNvPr id="49" name="Rounded Rectangle 2"/>
          <p:cNvSpPr/>
          <p:nvPr/>
        </p:nvSpPr>
        <p:spPr>
          <a:xfrm>
            <a:off x="1926123" y="2739709"/>
            <a:ext cx="396792" cy="396792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-1" fmla="*/ 1979373 w 3960440"/>
              <a:gd name="connsiteY0-2" fmla="*/ 472350 h 3960000"/>
              <a:gd name="connsiteX1-3" fmla="*/ 813783 w 3960440"/>
              <a:gd name="connsiteY1-4" fmla="*/ 1434034 h 3960000"/>
              <a:gd name="connsiteX2-5" fmla="*/ 1171732 w 3960440"/>
              <a:gd name="connsiteY2-6" fmla="*/ 2285845 h 3960000"/>
              <a:gd name="connsiteX3-7" fmla="*/ 1296382 w 3960440"/>
              <a:gd name="connsiteY3-8" fmla="*/ 1907811 h 3960000"/>
              <a:gd name="connsiteX4-9" fmla="*/ 1182276 w 3960440"/>
              <a:gd name="connsiteY4-10" fmla="*/ 1442314 h 3960000"/>
              <a:gd name="connsiteX5-11" fmla="*/ 2217373 w 3960440"/>
              <a:gd name="connsiteY5-12" fmla="*/ 796414 h 3960000"/>
              <a:gd name="connsiteX6-13" fmla="*/ 2730780 w 3960440"/>
              <a:gd name="connsiteY6-14" fmla="*/ 1554106 h 3960000"/>
              <a:gd name="connsiteX7-15" fmla="*/ 2424394 w 3960440"/>
              <a:gd name="connsiteY7-16" fmla="*/ 2278672 h 3960000"/>
              <a:gd name="connsiteX8-17" fmla="*/ 1910984 w 3960440"/>
              <a:gd name="connsiteY8-18" fmla="*/ 2071653 h 3960000"/>
              <a:gd name="connsiteX9-19" fmla="*/ 2072459 w 3960440"/>
              <a:gd name="connsiteY9-20" fmla="*/ 1512703 h 3960000"/>
              <a:gd name="connsiteX10-21" fmla="*/ 1873721 w 3960440"/>
              <a:gd name="connsiteY10-22" fmla="*/ 1156628 h 3960000"/>
              <a:gd name="connsiteX11-23" fmla="*/ 1525929 w 3960440"/>
              <a:gd name="connsiteY11-24" fmla="*/ 1392629 h 3960000"/>
              <a:gd name="connsiteX12-25" fmla="*/ 1521788 w 3960440"/>
              <a:gd name="connsiteY12-26" fmla="*/ 1897758 h 3960000"/>
              <a:gd name="connsiteX13-27" fmla="*/ 1339611 w 3960440"/>
              <a:gd name="connsiteY13-28" fmla="*/ 3487664 h 3960000"/>
              <a:gd name="connsiteX14-29" fmla="*/ 1803335 w 3960440"/>
              <a:gd name="connsiteY14-30" fmla="*/ 2485692 h 3960000"/>
              <a:gd name="connsiteX15-31" fmla="*/ 2283619 w 3960440"/>
              <a:gd name="connsiteY15-32" fmla="*/ 2688571 h 3960000"/>
              <a:gd name="connsiteX16-33" fmla="*/ 3144820 w 3960440"/>
              <a:gd name="connsiteY16-34" fmla="*/ 1595509 h 3960000"/>
              <a:gd name="connsiteX17-35" fmla="*/ 2134565 w 3960440"/>
              <a:gd name="connsiteY17-36" fmla="*/ 477605 h 3960000"/>
              <a:gd name="connsiteX18-37" fmla="*/ 1979373 w 3960440"/>
              <a:gd name="connsiteY18-38" fmla="*/ 472350 h 3960000"/>
              <a:gd name="connsiteX19-39" fmla="*/ 436907 w 3960440"/>
              <a:gd name="connsiteY19-40" fmla="*/ 0 h 3960000"/>
              <a:gd name="connsiteX20-41" fmla="*/ 3523533 w 3960440"/>
              <a:gd name="connsiteY20-42" fmla="*/ 0 h 3960000"/>
              <a:gd name="connsiteX21-43" fmla="*/ 3960440 w 3960440"/>
              <a:gd name="connsiteY21-44" fmla="*/ 436907 h 3960000"/>
              <a:gd name="connsiteX22-45" fmla="*/ 3960440 w 3960440"/>
              <a:gd name="connsiteY22-46" fmla="*/ 3523093 h 3960000"/>
              <a:gd name="connsiteX23-47" fmla="*/ 3523533 w 3960440"/>
              <a:gd name="connsiteY23-48" fmla="*/ 3960000 h 3960000"/>
              <a:gd name="connsiteX24-49" fmla="*/ 436907 w 3960440"/>
              <a:gd name="connsiteY24-50" fmla="*/ 3960000 h 3960000"/>
              <a:gd name="connsiteX25-51" fmla="*/ 0 w 3960440"/>
              <a:gd name="connsiteY25-52" fmla="*/ 3523093 h 3960000"/>
              <a:gd name="connsiteX26-53" fmla="*/ 0 w 3960440"/>
              <a:gd name="connsiteY26-54" fmla="*/ 436907 h 3960000"/>
              <a:gd name="connsiteX27-55" fmla="*/ 436907 w 3960440"/>
              <a:gd name="connsiteY27-56" fmla="*/ 0 h 3960000"/>
              <a:gd name="connsiteX0-57" fmla="*/ 1979373 w 3960440"/>
              <a:gd name="connsiteY0-58" fmla="*/ 472350 h 3960000"/>
              <a:gd name="connsiteX1-59" fmla="*/ 813783 w 3960440"/>
              <a:gd name="connsiteY1-60" fmla="*/ 1434034 h 3960000"/>
              <a:gd name="connsiteX2-61" fmla="*/ 1119009 w 3960440"/>
              <a:gd name="connsiteY2-62" fmla="*/ 2222584 h 3960000"/>
              <a:gd name="connsiteX3-63" fmla="*/ 1296382 w 3960440"/>
              <a:gd name="connsiteY3-64" fmla="*/ 1907811 h 3960000"/>
              <a:gd name="connsiteX4-65" fmla="*/ 1182276 w 3960440"/>
              <a:gd name="connsiteY4-66" fmla="*/ 1442314 h 3960000"/>
              <a:gd name="connsiteX5-67" fmla="*/ 2217373 w 3960440"/>
              <a:gd name="connsiteY5-68" fmla="*/ 796414 h 3960000"/>
              <a:gd name="connsiteX6-69" fmla="*/ 2730780 w 3960440"/>
              <a:gd name="connsiteY6-70" fmla="*/ 1554106 h 3960000"/>
              <a:gd name="connsiteX7-71" fmla="*/ 2424394 w 3960440"/>
              <a:gd name="connsiteY7-72" fmla="*/ 2278672 h 3960000"/>
              <a:gd name="connsiteX8-73" fmla="*/ 1910984 w 3960440"/>
              <a:gd name="connsiteY8-74" fmla="*/ 2071653 h 3960000"/>
              <a:gd name="connsiteX9-75" fmla="*/ 2072459 w 3960440"/>
              <a:gd name="connsiteY9-76" fmla="*/ 1512703 h 3960000"/>
              <a:gd name="connsiteX10-77" fmla="*/ 1873721 w 3960440"/>
              <a:gd name="connsiteY10-78" fmla="*/ 1156628 h 3960000"/>
              <a:gd name="connsiteX11-79" fmla="*/ 1525929 w 3960440"/>
              <a:gd name="connsiteY11-80" fmla="*/ 1392629 h 3960000"/>
              <a:gd name="connsiteX12-81" fmla="*/ 1521788 w 3960440"/>
              <a:gd name="connsiteY12-82" fmla="*/ 1897758 h 3960000"/>
              <a:gd name="connsiteX13-83" fmla="*/ 1339611 w 3960440"/>
              <a:gd name="connsiteY13-84" fmla="*/ 3487664 h 3960000"/>
              <a:gd name="connsiteX14-85" fmla="*/ 1803335 w 3960440"/>
              <a:gd name="connsiteY14-86" fmla="*/ 2485692 h 3960000"/>
              <a:gd name="connsiteX15-87" fmla="*/ 2283619 w 3960440"/>
              <a:gd name="connsiteY15-88" fmla="*/ 2688571 h 3960000"/>
              <a:gd name="connsiteX16-89" fmla="*/ 3144820 w 3960440"/>
              <a:gd name="connsiteY16-90" fmla="*/ 1595509 h 3960000"/>
              <a:gd name="connsiteX17-91" fmla="*/ 2134565 w 3960440"/>
              <a:gd name="connsiteY17-92" fmla="*/ 477605 h 3960000"/>
              <a:gd name="connsiteX18-93" fmla="*/ 1979373 w 3960440"/>
              <a:gd name="connsiteY18-94" fmla="*/ 472350 h 3960000"/>
              <a:gd name="connsiteX19-95" fmla="*/ 436907 w 3960440"/>
              <a:gd name="connsiteY19-96" fmla="*/ 0 h 3960000"/>
              <a:gd name="connsiteX20-97" fmla="*/ 3523533 w 3960440"/>
              <a:gd name="connsiteY20-98" fmla="*/ 0 h 3960000"/>
              <a:gd name="connsiteX21-99" fmla="*/ 3960440 w 3960440"/>
              <a:gd name="connsiteY21-100" fmla="*/ 436907 h 3960000"/>
              <a:gd name="connsiteX22-101" fmla="*/ 3960440 w 3960440"/>
              <a:gd name="connsiteY22-102" fmla="*/ 3523093 h 3960000"/>
              <a:gd name="connsiteX23-103" fmla="*/ 3523533 w 3960440"/>
              <a:gd name="connsiteY23-104" fmla="*/ 3960000 h 3960000"/>
              <a:gd name="connsiteX24-105" fmla="*/ 436907 w 3960440"/>
              <a:gd name="connsiteY24-106" fmla="*/ 3960000 h 3960000"/>
              <a:gd name="connsiteX25-107" fmla="*/ 0 w 3960440"/>
              <a:gd name="connsiteY25-108" fmla="*/ 3523093 h 3960000"/>
              <a:gd name="connsiteX26-109" fmla="*/ 0 w 3960440"/>
              <a:gd name="connsiteY26-110" fmla="*/ 436907 h 3960000"/>
              <a:gd name="connsiteX27-111" fmla="*/ 436907 w 3960440"/>
              <a:gd name="connsiteY27-112" fmla="*/ 0 h 3960000"/>
              <a:gd name="connsiteX0-113" fmla="*/ 1979373 w 3960440"/>
              <a:gd name="connsiteY0-114" fmla="*/ 472350 h 3960000"/>
              <a:gd name="connsiteX1-115" fmla="*/ 813783 w 3960440"/>
              <a:gd name="connsiteY1-116" fmla="*/ 1434034 h 3960000"/>
              <a:gd name="connsiteX2-117" fmla="*/ 1119009 w 3960440"/>
              <a:gd name="connsiteY2-118" fmla="*/ 2222584 h 3960000"/>
              <a:gd name="connsiteX3-119" fmla="*/ 1296382 w 3960440"/>
              <a:gd name="connsiteY3-120" fmla="*/ 1907811 h 3960000"/>
              <a:gd name="connsiteX4-121" fmla="*/ 1182276 w 3960440"/>
              <a:gd name="connsiteY4-122" fmla="*/ 1442314 h 3960000"/>
              <a:gd name="connsiteX5-123" fmla="*/ 2217373 w 3960440"/>
              <a:gd name="connsiteY5-124" fmla="*/ 796414 h 3960000"/>
              <a:gd name="connsiteX6-125" fmla="*/ 2730780 w 3960440"/>
              <a:gd name="connsiteY6-126" fmla="*/ 1554106 h 3960000"/>
              <a:gd name="connsiteX7-127" fmla="*/ 2424394 w 3960440"/>
              <a:gd name="connsiteY7-128" fmla="*/ 2278672 h 3960000"/>
              <a:gd name="connsiteX8-129" fmla="*/ 1910984 w 3960440"/>
              <a:gd name="connsiteY8-130" fmla="*/ 2071653 h 3960000"/>
              <a:gd name="connsiteX9-131" fmla="*/ 2072459 w 3960440"/>
              <a:gd name="connsiteY9-132" fmla="*/ 1512703 h 3960000"/>
              <a:gd name="connsiteX10-133" fmla="*/ 1873721 w 3960440"/>
              <a:gd name="connsiteY10-134" fmla="*/ 1156628 h 3960000"/>
              <a:gd name="connsiteX11-135" fmla="*/ 1525929 w 3960440"/>
              <a:gd name="connsiteY11-136" fmla="*/ 1392629 h 3960000"/>
              <a:gd name="connsiteX12-137" fmla="*/ 1521788 w 3960440"/>
              <a:gd name="connsiteY12-138" fmla="*/ 1897758 h 3960000"/>
              <a:gd name="connsiteX13-139" fmla="*/ 1339611 w 3960440"/>
              <a:gd name="connsiteY13-140" fmla="*/ 3487664 h 3960000"/>
              <a:gd name="connsiteX14-141" fmla="*/ 1803335 w 3960440"/>
              <a:gd name="connsiteY14-142" fmla="*/ 2485692 h 3960000"/>
              <a:gd name="connsiteX15-143" fmla="*/ 2283619 w 3960440"/>
              <a:gd name="connsiteY15-144" fmla="*/ 2688571 h 3960000"/>
              <a:gd name="connsiteX16-145" fmla="*/ 3144820 w 3960440"/>
              <a:gd name="connsiteY16-146" fmla="*/ 1595509 h 3960000"/>
              <a:gd name="connsiteX17-147" fmla="*/ 2134565 w 3960440"/>
              <a:gd name="connsiteY17-148" fmla="*/ 477605 h 3960000"/>
              <a:gd name="connsiteX18-149" fmla="*/ 1979373 w 3960440"/>
              <a:gd name="connsiteY18-150" fmla="*/ 472350 h 3960000"/>
              <a:gd name="connsiteX19-151" fmla="*/ 436907 w 3960440"/>
              <a:gd name="connsiteY19-152" fmla="*/ 0 h 3960000"/>
              <a:gd name="connsiteX20-153" fmla="*/ 3523533 w 3960440"/>
              <a:gd name="connsiteY20-154" fmla="*/ 0 h 3960000"/>
              <a:gd name="connsiteX21-155" fmla="*/ 3960440 w 3960440"/>
              <a:gd name="connsiteY21-156" fmla="*/ 436907 h 3960000"/>
              <a:gd name="connsiteX22-157" fmla="*/ 3960440 w 3960440"/>
              <a:gd name="connsiteY22-158" fmla="*/ 3523093 h 3960000"/>
              <a:gd name="connsiteX23-159" fmla="*/ 3523533 w 3960440"/>
              <a:gd name="connsiteY23-160" fmla="*/ 3960000 h 3960000"/>
              <a:gd name="connsiteX24-161" fmla="*/ 436907 w 3960440"/>
              <a:gd name="connsiteY24-162" fmla="*/ 3960000 h 3960000"/>
              <a:gd name="connsiteX25-163" fmla="*/ 0 w 3960440"/>
              <a:gd name="connsiteY25-164" fmla="*/ 3523093 h 3960000"/>
              <a:gd name="connsiteX26-165" fmla="*/ 0 w 3960440"/>
              <a:gd name="connsiteY26-166" fmla="*/ 436907 h 3960000"/>
              <a:gd name="connsiteX27-167" fmla="*/ 436907 w 3960440"/>
              <a:gd name="connsiteY27-168" fmla="*/ 0 h 3960000"/>
              <a:gd name="connsiteX0-169" fmla="*/ 1979373 w 3960440"/>
              <a:gd name="connsiteY0-170" fmla="*/ 472350 h 3960000"/>
              <a:gd name="connsiteX1-171" fmla="*/ 813783 w 3960440"/>
              <a:gd name="connsiteY1-172" fmla="*/ 1434034 h 3960000"/>
              <a:gd name="connsiteX2-173" fmla="*/ 1119009 w 3960440"/>
              <a:gd name="connsiteY2-174" fmla="*/ 2222584 h 3960000"/>
              <a:gd name="connsiteX3-175" fmla="*/ 1296382 w 3960440"/>
              <a:gd name="connsiteY3-176" fmla="*/ 1907811 h 3960000"/>
              <a:gd name="connsiteX4-177" fmla="*/ 1182276 w 3960440"/>
              <a:gd name="connsiteY4-178" fmla="*/ 1442314 h 3960000"/>
              <a:gd name="connsiteX5-179" fmla="*/ 2217373 w 3960440"/>
              <a:gd name="connsiteY5-180" fmla="*/ 796414 h 3960000"/>
              <a:gd name="connsiteX6-181" fmla="*/ 2730780 w 3960440"/>
              <a:gd name="connsiteY6-182" fmla="*/ 1554106 h 3960000"/>
              <a:gd name="connsiteX7-183" fmla="*/ 2424394 w 3960440"/>
              <a:gd name="connsiteY7-184" fmla="*/ 2278672 h 3960000"/>
              <a:gd name="connsiteX8-185" fmla="*/ 1910984 w 3960440"/>
              <a:gd name="connsiteY8-186" fmla="*/ 2071653 h 3960000"/>
              <a:gd name="connsiteX9-187" fmla="*/ 2072459 w 3960440"/>
              <a:gd name="connsiteY9-188" fmla="*/ 1512703 h 3960000"/>
              <a:gd name="connsiteX10-189" fmla="*/ 1873721 w 3960440"/>
              <a:gd name="connsiteY10-190" fmla="*/ 1156628 h 3960000"/>
              <a:gd name="connsiteX11-191" fmla="*/ 1525929 w 3960440"/>
              <a:gd name="connsiteY11-192" fmla="*/ 1392629 h 3960000"/>
              <a:gd name="connsiteX12-193" fmla="*/ 1521788 w 3960440"/>
              <a:gd name="connsiteY12-194" fmla="*/ 1897758 h 3960000"/>
              <a:gd name="connsiteX13-195" fmla="*/ 1339611 w 3960440"/>
              <a:gd name="connsiteY13-196" fmla="*/ 3487664 h 3960000"/>
              <a:gd name="connsiteX14-197" fmla="*/ 1803335 w 3960440"/>
              <a:gd name="connsiteY14-198" fmla="*/ 2485692 h 3960000"/>
              <a:gd name="connsiteX15-199" fmla="*/ 2283619 w 3960440"/>
              <a:gd name="connsiteY15-200" fmla="*/ 2688571 h 3960000"/>
              <a:gd name="connsiteX16-201" fmla="*/ 3144820 w 3960440"/>
              <a:gd name="connsiteY16-202" fmla="*/ 1595509 h 3960000"/>
              <a:gd name="connsiteX17-203" fmla="*/ 2134565 w 3960440"/>
              <a:gd name="connsiteY17-204" fmla="*/ 477605 h 3960000"/>
              <a:gd name="connsiteX18-205" fmla="*/ 1979373 w 3960440"/>
              <a:gd name="connsiteY18-206" fmla="*/ 472350 h 3960000"/>
              <a:gd name="connsiteX19-207" fmla="*/ 436907 w 3960440"/>
              <a:gd name="connsiteY19-208" fmla="*/ 0 h 3960000"/>
              <a:gd name="connsiteX20-209" fmla="*/ 3523533 w 3960440"/>
              <a:gd name="connsiteY20-210" fmla="*/ 0 h 3960000"/>
              <a:gd name="connsiteX21-211" fmla="*/ 3960440 w 3960440"/>
              <a:gd name="connsiteY21-212" fmla="*/ 436907 h 3960000"/>
              <a:gd name="connsiteX22-213" fmla="*/ 3960440 w 3960440"/>
              <a:gd name="connsiteY22-214" fmla="*/ 3523093 h 3960000"/>
              <a:gd name="connsiteX23-215" fmla="*/ 3523533 w 3960440"/>
              <a:gd name="connsiteY23-216" fmla="*/ 3960000 h 3960000"/>
              <a:gd name="connsiteX24-217" fmla="*/ 436907 w 3960440"/>
              <a:gd name="connsiteY24-218" fmla="*/ 3960000 h 3960000"/>
              <a:gd name="connsiteX25-219" fmla="*/ 0 w 3960440"/>
              <a:gd name="connsiteY25-220" fmla="*/ 3523093 h 3960000"/>
              <a:gd name="connsiteX26-221" fmla="*/ 0 w 3960440"/>
              <a:gd name="connsiteY26-222" fmla="*/ 436907 h 3960000"/>
              <a:gd name="connsiteX27-223" fmla="*/ 436907 w 3960440"/>
              <a:gd name="connsiteY27-224" fmla="*/ 0 h 3960000"/>
              <a:gd name="connsiteX0-225" fmla="*/ 1979373 w 3960440"/>
              <a:gd name="connsiteY0-226" fmla="*/ 472350 h 3960000"/>
              <a:gd name="connsiteX1-227" fmla="*/ 813783 w 3960440"/>
              <a:gd name="connsiteY1-228" fmla="*/ 1434034 h 3960000"/>
              <a:gd name="connsiteX2-229" fmla="*/ 1119009 w 3960440"/>
              <a:gd name="connsiteY2-230" fmla="*/ 2222584 h 3960000"/>
              <a:gd name="connsiteX3-231" fmla="*/ 1296382 w 3960440"/>
              <a:gd name="connsiteY3-232" fmla="*/ 1907811 h 3960000"/>
              <a:gd name="connsiteX4-233" fmla="*/ 1182276 w 3960440"/>
              <a:gd name="connsiteY4-234" fmla="*/ 1442314 h 3960000"/>
              <a:gd name="connsiteX5-235" fmla="*/ 2217373 w 3960440"/>
              <a:gd name="connsiteY5-236" fmla="*/ 796414 h 3960000"/>
              <a:gd name="connsiteX6-237" fmla="*/ 2730780 w 3960440"/>
              <a:gd name="connsiteY6-238" fmla="*/ 1554106 h 3960000"/>
              <a:gd name="connsiteX7-239" fmla="*/ 2424394 w 3960440"/>
              <a:gd name="connsiteY7-240" fmla="*/ 2278672 h 3960000"/>
              <a:gd name="connsiteX8-241" fmla="*/ 1910984 w 3960440"/>
              <a:gd name="connsiteY8-242" fmla="*/ 2071653 h 3960000"/>
              <a:gd name="connsiteX9-243" fmla="*/ 2072459 w 3960440"/>
              <a:gd name="connsiteY9-244" fmla="*/ 1512703 h 3960000"/>
              <a:gd name="connsiteX10-245" fmla="*/ 1873721 w 3960440"/>
              <a:gd name="connsiteY10-246" fmla="*/ 1156628 h 3960000"/>
              <a:gd name="connsiteX11-247" fmla="*/ 1525929 w 3960440"/>
              <a:gd name="connsiteY11-248" fmla="*/ 1392629 h 3960000"/>
              <a:gd name="connsiteX12-249" fmla="*/ 1521788 w 3960440"/>
              <a:gd name="connsiteY12-250" fmla="*/ 1897758 h 3960000"/>
              <a:gd name="connsiteX13-251" fmla="*/ 1339611 w 3960440"/>
              <a:gd name="connsiteY13-252" fmla="*/ 3487664 h 3960000"/>
              <a:gd name="connsiteX14-253" fmla="*/ 1803335 w 3960440"/>
              <a:gd name="connsiteY14-254" fmla="*/ 2485692 h 3960000"/>
              <a:gd name="connsiteX15-255" fmla="*/ 2283619 w 3960440"/>
              <a:gd name="connsiteY15-256" fmla="*/ 2688571 h 3960000"/>
              <a:gd name="connsiteX16-257" fmla="*/ 3144820 w 3960440"/>
              <a:gd name="connsiteY16-258" fmla="*/ 1595509 h 3960000"/>
              <a:gd name="connsiteX17-259" fmla="*/ 2134565 w 3960440"/>
              <a:gd name="connsiteY17-260" fmla="*/ 477605 h 3960000"/>
              <a:gd name="connsiteX18-261" fmla="*/ 1979373 w 3960440"/>
              <a:gd name="connsiteY18-262" fmla="*/ 472350 h 3960000"/>
              <a:gd name="connsiteX19-263" fmla="*/ 436907 w 3960440"/>
              <a:gd name="connsiteY19-264" fmla="*/ 0 h 3960000"/>
              <a:gd name="connsiteX20-265" fmla="*/ 3523533 w 3960440"/>
              <a:gd name="connsiteY20-266" fmla="*/ 0 h 3960000"/>
              <a:gd name="connsiteX21-267" fmla="*/ 3960440 w 3960440"/>
              <a:gd name="connsiteY21-268" fmla="*/ 436907 h 3960000"/>
              <a:gd name="connsiteX22-269" fmla="*/ 3960440 w 3960440"/>
              <a:gd name="connsiteY22-270" fmla="*/ 3523093 h 3960000"/>
              <a:gd name="connsiteX23-271" fmla="*/ 3523533 w 3960440"/>
              <a:gd name="connsiteY23-272" fmla="*/ 3960000 h 3960000"/>
              <a:gd name="connsiteX24-273" fmla="*/ 436907 w 3960440"/>
              <a:gd name="connsiteY24-274" fmla="*/ 3960000 h 3960000"/>
              <a:gd name="connsiteX25-275" fmla="*/ 0 w 3960440"/>
              <a:gd name="connsiteY25-276" fmla="*/ 3523093 h 3960000"/>
              <a:gd name="connsiteX26-277" fmla="*/ 0 w 3960440"/>
              <a:gd name="connsiteY26-278" fmla="*/ 436907 h 3960000"/>
              <a:gd name="connsiteX27-279" fmla="*/ 436907 w 3960440"/>
              <a:gd name="connsiteY27-280" fmla="*/ 0 h 3960000"/>
              <a:gd name="connsiteX0-281" fmla="*/ 1979373 w 3960440"/>
              <a:gd name="connsiteY0-282" fmla="*/ 472350 h 3960000"/>
              <a:gd name="connsiteX1-283" fmla="*/ 813783 w 3960440"/>
              <a:gd name="connsiteY1-284" fmla="*/ 1434034 h 3960000"/>
              <a:gd name="connsiteX2-285" fmla="*/ 1119009 w 3960440"/>
              <a:gd name="connsiteY2-286" fmla="*/ 2222584 h 3960000"/>
              <a:gd name="connsiteX3-287" fmla="*/ 1296382 w 3960440"/>
              <a:gd name="connsiteY3-288" fmla="*/ 1907811 h 3960000"/>
              <a:gd name="connsiteX4-289" fmla="*/ 1182276 w 3960440"/>
              <a:gd name="connsiteY4-290" fmla="*/ 1442314 h 3960000"/>
              <a:gd name="connsiteX5-291" fmla="*/ 2217373 w 3960440"/>
              <a:gd name="connsiteY5-292" fmla="*/ 838586 h 3960000"/>
              <a:gd name="connsiteX6-293" fmla="*/ 2730780 w 3960440"/>
              <a:gd name="connsiteY6-294" fmla="*/ 1554106 h 3960000"/>
              <a:gd name="connsiteX7-295" fmla="*/ 2424394 w 3960440"/>
              <a:gd name="connsiteY7-296" fmla="*/ 2278672 h 3960000"/>
              <a:gd name="connsiteX8-297" fmla="*/ 1910984 w 3960440"/>
              <a:gd name="connsiteY8-298" fmla="*/ 2071653 h 3960000"/>
              <a:gd name="connsiteX9-299" fmla="*/ 2072459 w 3960440"/>
              <a:gd name="connsiteY9-300" fmla="*/ 1512703 h 3960000"/>
              <a:gd name="connsiteX10-301" fmla="*/ 1873721 w 3960440"/>
              <a:gd name="connsiteY10-302" fmla="*/ 1156628 h 3960000"/>
              <a:gd name="connsiteX11-303" fmla="*/ 1525929 w 3960440"/>
              <a:gd name="connsiteY11-304" fmla="*/ 1392629 h 3960000"/>
              <a:gd name="connsiteX12-305" fmla="*/ 1521788 w 3960440"/>
              <a:gd name="connsiteY12-306" fmla="*/ 1897758 h 3960000"/>
              <a:gd name="connsiteX13-307" fmla="*/ 1339611 w 3960440"/>
              <a:gd name="connsiteY13-308" fmla="*/ 3487664 h 3960000"/>
              <a:gd name="connsiteX14-309" fmla="*/ 1803335 w 3960440"/>
              <a:gd name="connsiteY14-310" fmla="*/ 2485692 h 3960000"/>
              <a:gd name="connsiteX15-311" fmla="*/ 2283619 w 3960440"/>
              <a:gd name="connsiteY15-312" fmla="*/ 2688571 h 3960000"/>
              <a:gd name="connsiteX16-313" fmla="*/ 3144820 w 3960440"/>
              <a:gd name="connsiteY16-314" fmla="*/ 1595509 h 3960000"/>
              <a:gd name="connsiteX17-315" fmla="*/ 2134565 w 3960440"/>
              <a:gd name="connsiteY17-316" fmla="*/ 477605 h 3960000"/>
              <a:gd name="connsiteX18-317" fmla="*/ 1979373 w 3960440"/>
              <a:gd name="connsiteY18-318" fmla="*/ 472350 h 3960000"/>
              <a:gd name="connsiteX19-319" fmla="*/ 436907 w 3960440"/>
              <a:gd name="connsiteY19-320" fmla="*/ 0 h 3960000"/>
              <a:gd name="connsiteX20-321" fmla="*/ 3523533 w 3960440"/>
              <a:gd name="connsiteY20-322" fmla="*/ 0 h 3960000"/>
              <a:gd name="connsiteX21-323" fmla="*/ 3960440 w 3960440"/>
              <a:gd name="connsiteY21-324" fmla="*/ 436907 h 3960000"/>
              <a:gd name="connsiteX22-325" fmla="*/ 3960440 w 3960440"/>
              <a:gd name="connsiteY22-326" fmla="*/ 3523093 h 3960000"/>
              <a:gd name="connsiteX23-327" fmla="*/ 3523533 w 3960440"/>
              <a:gd name="connsiteY23-328" fmla="*/ 3960000 h 3960000"/>
              <a:gd name="connsiteX24-329" fmla="*/ 436907 w 3960440"/>
              <a:gd name="connsiteY24-330" fmla="*/ 3960000 h 3960000"/>
              <a:gd name="connsiteX25-331" fmla="*/ 0 w 3960440"/>
              <a:gd name="connsiteY25-332" fmla="*/ 3523093 h 3960000"/>
              <a:gd name="connsiteX26-333" fmla="*/ 0 w 3960440"/>
              <a:gd name="connsiteY26-334" fmla="*/ 436907 h 3960000"/>
              <a:gd name="connsiteX27-335" fmla="*/ 436907 w 3960440"/>
              <a:gd name="connsiteY27-336" fmla="*/ 0 h 3960000"/>
              <a:gd name="connsiteX0-337" fmla="*/ 1979373 w 3960440"/>
              <a:gd name="connsiteY0-338" fmla="*/ 472350 h 3960000"/>
              <a:gd name="connsiteX1-339" fmla="*/ 813783 w 3960440"/>
              <a:gd name="connsiteY1-340" fmla="*/ 1434034 h 3960000"/>
              <a:gd name="connsiteX2-341" fmla="*/ 1119009 w 3960440"/>
              <a:gd name="connsiteY2-342" fmla="*/ 2222584 h 3960000"/>
              <a:gd name="connsiteX3-343" fmla="*/ 1296382 w 3960440"/>
              <a:gd name="connsiteY3-344" fmla="*/ 1907811 h 3960000"/>
              <a:gd name="connsiteX4-345" fmla="*/ 1234998 w 3960440"/>
              <a:gd name="connsiteY4-346" fmla="*/ 1431771 h 3960000"/>
              <a:gd name="connsiteX5-347" fmla="*/ 2217373 w 3960440"/>
              <a:gd name="connsiteY5-348" fmla="*/ 838586 h 3960000"/>
              <a:gd name="connsiteX6-349" fmla="*/ 2730780 w 3960440"/>
              <a:gd name="connsiteY6-350" fmla="*/ 1554106 h 3960000"/>
              <a:gd name="connsiteX7-351" fmla="*/ 2424394 w 3960440"/>
              <a:gd name="connsiteY7-352" fmla="*/ 2278672 h 3960000"/>
              <a:gd name="connsiteX8-353" fmla="*/ 1910984 w 3960440"/>
              <a:gd name="connsiteY8-354" fmla="*/ 2071653 h 3960000"/>
              <a:gd name="connsiteX9-355" fmla="*/ 2072459 w 3960440"/>
              <a:gd name="connsiteY9-356" fmla="*/ 1512703 h 3960000"/>
              <a:gd name="connsiteX10-357" fmla="*/ 1873721 w 3960440"/>
              <a:gd name="connsiteY10-358" fmla="*/ 1156628 h 3960000"/>
              <a:gd name="connsiteX11-359" fmla="*/ 1525929 w 3960440"/>
              <a:gd name="connsiteY11-360" fmla="*/ 1392629 h 3960000"/>
              <a:gd name="connsiteX12-361" fmla="*/ 1521788 w 3960440"/>
              <a:gd name="connsiteY12-362" fmla="*/ 1897758 h 3960000"/>
              <a:gd name="connsiteX13-363" fmla="*/ 1339611 w 3960440"/>
              <a:gd name="connsiteY13-364" fmla="*/ 3487664 h 3960000"/>
              <a:gd name="connsiteX14-365" fmla="*/ 1803335 w 3960440"/>
              <a:gd name="connsiteY14-366" fmla="*/ 2485692 h 3960000"/>
              <a:gd name="connsiteX15-367" fmla="*/ 2283619 w 3960440"/>
              <a:gd name="connsiteY15-368" fmla="*/ 2688571 h 3960000"/>
              <a:gd name="connsiteX16-369" fmla="*/ 3144820 w 3960440"/>
              <a:gd name="connsiteY16-370" fmla="*/ 1595509 h 3960000"/>
              <a:gd name="connsiteX17-371" fmla="*/ 2134565 w 3960440"/>
              <a:gd name="connsiteY17-372" fmla="*/ 477605 h 3960000"/>
              <a:gd name="connsiteX18-373" fmla="*/ 1979373 w 3960440"/>
              <a:gd name="connsiteY18-374" fmla="*/ 472350 h 3960000"/>
              <a:gd name="connsiteX19-375" fmla="*/ 436907 w 3960440"/>
              <a:gd name="connsiteY19-376" fmla="*/ 0 h 3960000"/>
              <a:gd name="connsiteX20-377" fmla="*/ 3523533 w 3960440"/>
              <a:gd name="connsiteY20-378" fmla="*/ 0 h 3960000"/>
              <a:gd name="connsiteX21-379" fmla="*/ 3960440 w 3960440"/>
              <a:gd name="connsiteY21-380" fmla="*/ 436907 h 3960000"/>
              <a:gd name="connsiteX22-381" fmla="*/ 3960440 w 3960440"/>
              <a:gd name="connsiteY22-382" fmla="*/ 3523093 h 3960000"/>
              <a:gd name="connsiteX23-383" fmla="*/ 3523533 w 3960440"/>
              <a:gd name="connsiteY23-384" fmla="*/ 3960000 h 3960000"/>
              <a:gd name="connsiteX24-385" fmla="*/ 436907 w 3960440"/>
              <a:gd name="connsiteY24-386" fmla="*/ 3960000 h 3960000"/>
              <a:gd name="connsiteX25-387" fmla="*/ 0 w 3960440"/>
              <a:gd name="connsiteY25-388" fmla="*/ 3523093 h 3960000"/>
              <a:gd name="connsiteX26-389" fmla="*/ 0 w 3960440"/>
              <a:gd name="connsiteY26-390" fmla="*/ 436907 h 3960000"/>
              <a:gd name="connsiteX27-391" fmla="*/ 436907 w 3960440"/>
              <a:gd name="connsiteY27-392" fmla="*/ 0 h 3960000"/>
              <a:gd name="connsiteX0-393" fmla="*/ 1979373 w 3960440"/>
              <a:gd name="connsiteY0-394" fmla="*/ 472350 h 3960000"/>
              <a:gd name="connsiteX1-395" fmla="*/ 813783 w 3960440"/>
              <a:gd name="connsiteY1-396" fmla="*/ 1434034 h 3960000"/>
              <a:gd name="connsiteX2-397" fmla="*/ 1119009 w 3960440"/>
              <a:gd name="connsiteY2-398" fmla="*/ 2222584 h 3960000"/>
              <a:gd name="connsiteX3-399" fmla="*/ 1296382 w 3960440"/>
              <a:gd name="connsiteY3-400" fmla="*/ 1907811 h 3960000"/>
              <a:gd name="connsiteX4-401" fmla="*/ 1234998 w 3960440"/>
              <a:gd name="connsiteY4-402" fmla="*/ 1431771 h 3960000"/>
              <a:gd name="connsiteX5-403" fmla="*/ 2217373 w 3960440"/>
              <a:gd name="connsiteY5-404" fmla="*/ 838586 h 3960000"/>
              <a:gd name="connsiteX6-405" fmla="*/ 2730780 w 3960440"/>
              <a:gd name="connsiteY6-406" fmla="*/ 1554106 h 3960000"/>
              <a:gd name="connsiteX7-407" fmla="*/ 2424394 w 3960440"/>
              <a:gd name="connsiteY7-408" fmla="*/ 2278672 h 3960000"/>
              <a:gd name="connsiteX8-409" fmla="*/ 1910984 w 3960440"/>
              <a:gd name="connsiteY8-410" fmla="*/ 2071653 h 3960000"/>
              <a:gd name="connsiteX9-411" fmla="*/ 2072459 w 3960440"/>
              <a:gd name="connsiteY9-412" fmla="*/ 1512703 h 3960000"/>
              <a:gd name="connsiteX10-413" fmla="*/ 1915898 w 3960440"/>
              <a:gd name="connsiteY10-414" fmla="*/ 1219889 h 3960000"/>
              <a:gd name="connsiteX11-415" fmla="*/ 1525929 w 3960440"/>
              <a:gd name="connsiteY11-416" fmla="*/ 1392629 h 3960000"/>
              <a:gd name="connsiteX12-417" fmla="*/ 1521788 w 3960440"/>
              <a:gd name="connsiteY12-418" fmla="*/ 1897758 h 3960000"/>
              <a:gd name="connsiteX13-419" fmla="*/ 1339611 w 3960440"/>
              <a:gd name="connsiteY13-420" fmla="*/ 3487664 h 3960000"/>
              <a:gd name="connsiteX14-421" fmla="*/ 1803335 w 3960440"/>
              <a:gd name="connsiteY14-422" fmla="*/ 2485692 h 3960000"/>
              <a:gd name="connsiteX15-423" fmla="*/ 2283619 w 3960440"/>
              <a:gd name="connsiteY15-424" fmla="*/ 2688571 h 3960000"/>
              <a:gd name="connsiteX16-425" fmla="*/ 3144820 w 3960440"/>
              <a:gd name="connsiteY16-426" fmla="*/ 1595509 h 3960000"/>
              <a:gd name="connsiteX17-427" fmla="*/ 2134565 w 3960440"/>
              <a:gd name="connsiteY17-428" fmla="*/ 477605 h 3960000"/>
              <a:gd name="connsiteX18-429" fmla="*/ 1979373 w 3960440"/>
              <a:gd name="connsiteY18-430" fmla="*/ 472350 h 3960000"/>
              <a:gd name="connsiteX19-431" fmla="*/ 436907 w 3960440"/>
              <a:gd name="connsiteY19-432" fmla="*/ 0 h 3960000"/>
              <a:gd name="connsiteX20-433" fmla="*/ 3523533 w 3960440"/>
              <a:gd name="connsiteY20-434" fmla="*/ 0 h 3960000"/>
              <a:gd name="connsiteX21-435" fmla="*/ 3960440 w 3960440"/>
              <a:gd name="connsiteY21-436" fmla="*/ 436907 h 3960000"/>
              <a:gd name="connsiteX22-437" fmla="*/ 3960440 w 3960440"/>
              <a:gd name="connsiteY22-438" fmla="*/ 3523093 h 3960000"/>
              <a:gd name="connsiteX23-439" fmla="*/ 3523533 w 3960440"/>
              <a:gd name="connsiteY23-440" fmla="*/ 3960000 h 3960000"/>
              <a:gd name="connsiteX24-441" fmla="*/ 436907 w 3960440"/>
              <a:gd name="connsiteY24-442" fmla="*/ 3960000 h 3960000"/>
              <a:gd name="connsiteX25-443" fmla="*/ 0 w 3960440"/>
              <a:gd name="connsiteY25-444" fmla="*/ 3523093 h 3960000"/>
              <a:gd name="connsiteX26-445" fmla="*/ 0 w 3960440"/>
              <a:gd name="connsiteY26-446" fmla="*/ 436907 h 3960000"/>
              <a:gd name="connsiteX27-447" fmla="*/ 436907 w 3960440"/>
              <a:gd name="connsiteY27-448" fmla="*/ 0 h 3960000"/>
              <a:gd name="connsiteX0-449" fmla="*/ 1979373 w 3960440"/>
              <a:gd name="connsiteY0-450" fmla="*/ 472350 h 3960000"/>
              <a:gd name="connsiteX1-451" fmla="*/ 813783 w 3960440"/>
              <a:gd name="connsiteY1-452" fmla="*/ 1434034 h 3960000"/>
              <a:gd name="connsiteX2-453" fmla="*/ 1119009 w 3960440"/>
              <a:gd name="connsiteY2-454" fmla="*/ 2222584 h 3960000"/>
              <a:gd name="connsiteX3-455" fmla="*/ 1296382 w 3960440"/>
              <a:gd name="connsiteY3-456" fmla="*/ 1907811 h 3960000"/>
              <a:gd name="connsiteX4-457" fmla="*/ 1234998 w 3960440"/>
              <a:gd name="connsiteY4-458" fmla="*/ 1431771 h 3960000"/>
              <a:gd name="connsiteX5-459" fmla="*/ 2217373 w 3960440"/>
              <a:gd name="connsiteY5-460" fmla="*/ 838586 h 3960000"/>
              <a:gd name="connsiteX6-461" fmla="*/ 2730780 w 3960440"/>
              <a:gd name="connsiteY6-462" fmla="*/ 1554106 h 3960000"/>
              <a:gd name="connsiteX7-463" fmla="*/ 2424394 w 3960440"/>
              <a:gd name="connsiteY7-464" fmla="*/ 2278672 h 3960000"/>
              <a:gd name="connsiteX8-465" fmla="*/ 1910984 w 3960440"/>
              <a:gd name="connsiteY8-466" fmla="*/ 2071653 h 3960000"/>
              <a:gd name="connsiteX9-467" fmla="*/ 2072459 w 3960440"/>
              <a:gd name="connsiteY9-468" fmla="*/ 1512703 h 3960000"/>
              <a:gd name="connsiteX10-469" fmla="*/ 1915898 w 3960440"/>
              <a:gd name="connsiteY10-470" fmla="*/ 1219889 h 3960000"/>
              <a:gd name="connsiteX11-471" fmla="*/ 1589196 w 3960440"/>
              <a:gd name="connsiteY11-472" fmla="*/ 1434803 h 3960000"/>
              <a:gd name="connsiteX12-473" fmla="*/ 1521788 w 3960440"/>
              <a:gd name="connsiteY12-474" fmla="*/ 1897758 h 3960000"/>
              <a:gd name="connsiteX13-475" fmla="*/ 1339611 w 3960440"/>
              <a:gd name="connsiteY13-476" fmla="*/ 3487664 h 3960000"/>
              <a:gd name="connsiteX14-477" fmla="*/ 1803335 w 3960440"/>
              <a:gd name="connsiteY14-478" fmla="*/ 2485692 h 3960000"/>
              <a:gd name="connsiteX15-479" fmla="*/ 2283619 w 3960440"/>
              <a:gd name="connsiteY15-480" fmla="*/ 2688571 h 3960000"/>
              <a:gd name="connsiteX16-481" fmla="*/ 3144820 w 3960440"/>
              <a:gd name="connsiteY16-482" fmla="*/ 1595509 h 3960000"/>
              <a:gd name="connsiteX17-483" fmla="*/ 2134565 w 3960440"/>
              <a:gd name="connsiteY17-484" fmla="*/ 477605 h 3960000"/>
              <a:gd name="connsiteX18-485" fmla="*/ 1979373 w 3960440"/>
              <a:gd name="connsiteY18-486" fmla="*/ 472350 h 3960000"/>
              <a:gd name="connsiteX19-487" fmla="*/ 436907 w 3960440"/>
              <a:gd name="connsiteY19-488" fmla="*/ 0 h 3960000"/>
              <a:gd name="connsiteX20-489" fmla="*/ 3523533 w 3960440"/>
              <a:gd name="connsiteY20-490" fmla="*/ 0 h 3960000"/>
              <a:gd name="connsiteX21-491" fmla="*/ 3960440 w 3960440"/>
              <a:gd name="connsiteY21-492" fmla="*/ 436907 h 3960000"/>
              <a:gd name="connsiteX22-493" fmla="*/ 3960440 w 3960440"/>
              <a:gd name="connsiteY22-494" fmla="*/ 3523093 h 3960000"/>
              <a:gd name="connsiteX23-495" fmla="*/ 3523533 w 3960440"/>
              <a:gd name="connsiteY23-496" fmla="*/ 3960000 h 3960000"/>
              <a:gd name="connsiteX24-497" fmla="*/ 436907 w 3960440"/>
              <a:gd name="connsiteY24-498" fmla="*/ 3960000 h 3960000"/>
              <a:gd name="connsiteX25-499" fmla="*/ 0 w 3960440"/>
              <a:gd name="connsiteY25-500" fmla="*/ 3523093 h 3960000"/>
              <a:gd name="connsiteX26-501" fmla="*/ 0 w 3960440"/>
              <a:gd name="connsiteY26-502" fmla="*/ 436907 h 3960000"/>
              <a:gd name="connsiteX27-503" fmla="*/ 436907 w 3960440"/>
              <a:gd name="connsiteY27-504" fmla="*/ 0 h 3960000"/>
              <a:gd name="connsiteX0-505" fmla="*/ 1979373 w 3960440"/>
              <a:gd name="connsiteY0-506" fmla="*/ 472350 h 3960000"/>
              <a:gd name="connsiteX1-507" fmla="*/ 813783 w 3960440"/>
              <a:gd name="connsiteY1-508" fmla="*/ 1434034 h 3960000"/>
              <a:gd name="connsiteX2-509" fmla="*/ 1119009 w 3960440"/>
              <a:gd name="connsiteY2-510" fmla="*/ 2222584 h 3960000"/>
              <a:gd name="connsiteX3-511" fmla="*/ 1296382 w 3960440"/>
              <a:gd name="connsiteY3-512" fmla="*/ 1907811 h 3960000"/>
              <a:gd name="connsiteX4-513" fmla="*/ 1234998 w 3960440"/>
              <a:gd name="connsiteY4-514" fmla="*/ 1431771 h 3960000"/>
              <a:gd name="connsiteX5-515" fmla="*/ 2217373 w 3960440"/>
              <a:gd name="connsiteY5-516" fmla="*/ 838586 h 3960000"/>
              <a:gd name="connsiteX6-517" fmla="*/ 2730780 w 3960440"/>
              <a:gd name="connsiteY6-518" fmla="*/ 1554106 h 3960000"/>
              <a:gd name="connsiteX7-519" fmla="*/ 2424394 w 3960440"/>
              <a:gd name="connsiteY7-520" fmla="*/ 2278672 h 3960000"/>
              <a:gd name="connsiteX8-521" fmla="*/ 1910984 w 3960440"/>
              <a:gd name="connsiteY8-522" fmla="*/ 2071653 h 3960000"/>
              <a:gd name="connsiteX9-523" fmla="*/ 2072459 w 3960440"/>
              <a:gd name="connsiteY9-524" fmla="*/ 1512703 h 3960000"/>
              <a:gd name="connsiteX10-525" fmla="*/ 1915898 w 3960440"/>
              <a:gd name="connsiteY10-526" fmla="*/ 1219889 h 3960000"/>
              <a:gd name="connsiteX11-527" fmla="*/ 1589196 w 3960440"/>
              <a:gd name="connsiteY11-528" fmla="*/ 1434803 h 3960000"/>
              <a:gd name="connsiteX12-529" fmla="*/ 1574511 w 3960440"/>
              <a:gd name="connsiteY12-530" fmla="*/ 1939931 h 3960000"/>
              <a:gd name="connsiteX13-531" fmla="*/ 1339611 w 3960440"/>
              <a:gd name="connsiteY13-532" fmla="*/ 3487664 h 3960000"/>
              <a:gd name="connsiteX14-533" fmla="*/ 1803335 w 3960440"/>
              <a:gd name="connsiteY14-534" fmla="*/ 2485692 h 3960000"/>
              <a:gd name="connsiteX15-535" fmla="*/ 2283619 w 3960440"/>
              <a:gd name="connsiteY15-536" fmla="*/ 2688571 h 3960000"/>
              <a:gd name="connsiteX16-537" fmla="*/ 3144820 w 3960440"/>
              <a:gd name="connsiteY16-538" fmla="*/ 1595509 h 3960000"/>
              <a:gd name="connsiteX17-539" fmla="*/ 2134565 w 3960440"/>
              <a:gd name="connsiteY17-540" fmla="*/ 477605 h 3960000"/>
              <a:gd name="connsiteX18-541" fmla="*/ 1979373 w 3960440"/>
              <a:gd name="connsiteY18-542" fmla="*/ 472350 h 3960000"/>
              <a:gd name="connsiteX19-543" fmla="*/ 436907 w 3960440"/>
              <a:gd name="connsiteY19-544" fmla="*/ 0 h 3960000"/>
              <a:gd name="connsiteX20-545" fmla="*/ 3523533 w 3960440"/>
              <a:gd name="connsiteY20-546" fmla="*/ 0 h 3960000"/>
              <a:gd name="connsiteX21-547" fmla="*/ 3960440 w 3960440"/>
              <a:gd name="connsiteY21-548" fmla="*/ 436907 h 3960000"/>
              <a:gd name="connsiteX22-549" fmla="*/ 3960440 w 3960440"/>
              <a:gd name="connsiteY22-550" fmla="*/ 3523093 h 3960000"/>
              <a:gd name="connsiteX23-551" fmla="*/ 3523533 w 3960440"/>
              <a:gd name="connsiteY23-552" fmla="*/ 3960000 h 3960000"/>
              <a:gd name="connsiteX24-553" fmla="*/ 436907 w 3960440"/>
              <a:gd name="connsiteY24-554" fmla="*/ 3960000 h 3960000"/>
              <a:gd name="connsiteX25-555" fmla="*/ 0 w 3960440"/>
              <a:gd name="connsiteY25-556" fmla="*/ 3523093 h 3960000"/>
              <a:gd name="connsiteX26-557" fmla="*/ 0 w 3960440"/>
              <a:gd name="connsiteY26-558" fmla="*/ 436907 h 3960000"/>
              <a:gd name="connsiteX27-559" fmla="*/ 436907 w 3960440"/>
              <a:gd name="connsiteY27-560" fmla="*/ 0 h 3960000"/>
              <a:gd name="connsiteX0-561" fmla="*/ 1979373 w 3960440"/>
              <a:gd name="connsiteY0-562" fmla="*/ 472350 h 3960000"/>
              <a:gd name="connsiteX1-563" fmla="*/ 813783 w 3960440"/>
              <a:gd name="connsiteY1-564" fmla="*/ 1434034 h 3960000"/>
              <a:gd name="connsiteX2-565" fmla="*/ 1119009 w 3960440"/>
              <a:gd name="connsiteY2-566" fmla="*/ 2222584 h 3960000"/>
              <a:gd name="connsiteX3-567" fmla="*/ 1296382 w 3960440"/>
              <a:gd name="connsiteY3-568" fmla="*/ 1907811 h 3960000"/>
              <a:gd name="connsiteX4-569" fmla="*/ 1234998 w 3960440"/>
              <a:gd name="connsiteY4-570" fmla="*/ 1431771 h 3960000"/>
              <a:gd name="connsiteX5-571" fmla="*/ 2217373 w 3960440"/>
              <a:gd name="connsiteY5-572" fmla="*/ 838586 h 3960000"/>
              <a:gd name="connsiteX6-573" fmla="*/ 2730780 w 3960440"/>
              <a:gd name="connsiteY6-574" fmla="*/ 1554106 h 3960000"/>
              <a:gd name="connsiteX7-575" fmla="*/ 2424394 w 3960440"/>
              <a:gd name="connsiteY7-576" fmla="*/ 2278672 h 3960000"/>
              <a:gd name="connsiteX8-577" fmla="*/ 1910984 w 3960440"/>
              <a:gd name="connsiteY8-578" fmla="*/ 2071653 h 3960000"/>
              <a:gd name="connsiteX9-579" fmla="*/ 2072459 w 3960440"/>
              <a:gd name="connsiteY9-580" fmla="*/ 1512703 h 3960000"/>
              <a:gd name="connsiteX10-581" fmla="*/ 1915898 w 3960440"/>
              <a:gd name="connsiteY10-582" fmla="*/ 1219889 h 3960000"/>
              <a:gd name="connsiteX11-583" fmla="*/ 1589196 w 3960440"/>
              <a:gd name="connsiteY11-584" fmla="*/ 1434803 h 3960000"/>
              <a:gd name="connsiteX12-585" fmla="*/ 1574511 w 3960440"/>
              <a:gd name="connsiteY12-586" fmla="*/ 1939931 h 3960000"/>
              <a:gd name="connsiteX13-587" fmla="*/ 1339611 w 3960440"/>
              <a:gd name="connsiteY13-588" fmla="*/ 3487664 h 3960000"/>
              <a:gd name="connsiteX14-589" fmla="*/ 1866603 w 3960440"/>
              <a:gd name="connsiteY14-590" fmla="*/ 2506778 h 3960000"/>
              <a:gd name="connsiteX15-591" fmla="*/ 2283619 w 3960440"/>
              <a:gd name="connsiteY15-592" fmla="*/ 2688571 h 3960000"/>
              <a:gd name="connsiteX16-593" fmla="*/ 3144820 w 3960440"/>
              <a:gd name="connsiteY16-594" fmla="*/ 1595509 h 3960000"/>
              <a:gd name="connsiteX17-595" fmla="*/ 2134565 w 3960440"/>
              <a:gd name="connsiteY17-596" fmla="*/ 477605 h 3960000"/>
              <a:gd name="connsiteX18-597" fmla="*/ 1979373 w 3960440"/>
              <a:gd name="connsiteY18-598" fmla="*/ 472350 h 3960000"/>
              <a:gd name="connsiteX19-599" fmla="*/ 436907 w 3960440"/>
              <a:gd name="connsiteY19-600" fmla="*/ 0 h 3960000"/>
              <a:gd name="connsiteX20-601" fmla="*/ 3523533 w 3960440"/>
              <a:gd name="connsiteY20-602" fmla="*/ 0 h 3960000"/>
              <a:gd name="connsiteX21-603" fmla="*/ 3960440 w 3960440"/>
              <a:gd name="connsiteY21-604" fmla="*/ 436907 h 3960000"/>
              <a:gd name="connsiteX22-605" fmla="*/ 3960440 w 3960440"/>
              <a:gd name="connsiteY22-606" fmla="*/ 3523093 h 3960000"/>
              <a:gd name="connsiteX23-607" fmla="*/ 3523533 w 3960440"/>
              <a:gd name="connsiteY23-608" fmla="*/ 3960000 h 3960000"/>
              <a:gd name="connsiteX24-609" fmla="*/ 436907 w 3960440"/>
              <a:gd name="connsiteY24-610" fmla="*/ 3960000 h 3960000"/>
              <a:gd name="connsiteX25-611" fmla="*/ 0 w 3960440"/>
              <a:gd name="connsiteY25-612" fmla="*/ 3523093 h 3960000"/>
              <a:gd name="connsiteX26-613" fmla="*/ 0 w 3960440"/>
              <a:gd name="connsiteY26-614" fmla="*/ 436907 h 3960000"/>
              <a:gd name="connsiteX27-615" fmla="*/ 436907 w 3960440"/>
              <a:gd name="connsiteY27-616" fmla="*/ 0 h 3960000"/>
              <a:gd name="connsiteX0-617" fmla="*/ 1979373 w 3960440"/>
              <a:gd name="connsiteY0-618" fmla="*/ 472350 h 3960000"/>
              <a:gd name="connsiteX1-619" fmla="*/ 813783 w 3960440"/>
              <a:gd name="connsiteY1-620" fmla="*/ 1434034 h 3960000"/>
              <a:gd name="connsiteX2-621" fmla="*/ 1119009 w 3960440"/>
              <a:gd name="connsiteY2-622" fmla="*/ 2222584 h 3960000"/>
              <a:gd name="connsiteX3-623" fmla="*/ 1296382 w 3960440"/>
              <a:gd name="connsiteY3-624" fmla="*/ 1907811 h 3960000"/>
              <a:gd name="connsiteX4-625" fmla="*/ 1234998 w 3960440"/>
              <a:gd name="connsiteY4-626" fmla="*/ 1431771 h 3960000"/>
              <a:gd name="connsiteX5-627" fmla="*/ 2217373 w 3960440"/>
              <a:gd name="connsiteY5-628" fmla="*/ 838586 h 3960000"/>
              <a:gd name="connsiteX6-629" fmla="*/ 2730780 w 3960440"/>
              <a:gd name="connsiteY6-630" fmla="*/ 1554106 h 3960000"/>
              <a:gd name="connsiteX7-631" fmla="*/ 2424394 w 3960440"/>
              <a:gd name="connsiteY7-632" fmla="*/ 2278672 h 3960000"/>
              <a:gd name="connsiteX8-633" fmla="*/ 1995341 w 3960440"/>
              <a:gd name="connsiteY8-634" fmla="*/ 2082197 h 3960000"/>
              <a:gd name="connsiteX9-635" fmla="*/ 2072459 w 3960440"/>
              <a:gd name="connsiteY9-636" fmla="*/ 1512703 h 3960000"/>
              <a:gd name="connsiteX10-637" fmla="*/ 1915898 w 3960440"/>
              <a:gd name="connsiteY10-638" fmla="*/ 1219889 h 3960000"/>
              <a:gd name="connsiteX11-639" fmla="*/ 1589196 w 3960440"/>
              <a:gd name="connsiteY11-640" fmla="*/ 1434803 h 3960000"/>
              <a:gd name="connsiteX12-641" fmla="*/ 1574511 w 3960440"/>
              <a:gd name="connsiteY12-642" fmla="*/ 1939931 h 3960000"/>
              <a:gd name="connsiteX13-643" fmla="*/ 1339611 w 3960440"/>
              <a:gd name="connsiteY13-644" fmla="*/ 3487664 h 3960000"/>
              <a:gd name="connsiteX14-645" fmla="*/ 1866603 w 3960440"/>
              <a:gd name="connsiteY14-646" fmla="*/ 2506778 h 3960000"/>
              <a:gd name="connsiteX15-647" fmla="*/ 2283619 w 3960440"/>
              <a:gd name="connsiteY15-648" fmla="*/ 2688571 h 3960000"/>
              <a:gd name="connsiteX16-649" fmla="*/ 3144820 w 3960440"/>
              <a:gd name="connsiteY16-650" fmla="*/ 1595509 h 3960000"/>
              <a:gd name="connsiteX17-651" fmla="*/ 2134565 w 3960440"/>
              <a:gd name="connsiteY17-652" fmla="*/ 477605 h 3960000"/>
              <a:gd name="connsiteX18-653" fmla="*/ 1979373 w 3960440"/>
              <a:gd name="connsiteY18-654" fmla="*/ 472350 h 3960000"/>
              <a:gd name="connsiteX19-655" fmla="*/ 436907 w 3960440"/>
              <a:gd name="connsiteY19-656" fmla="*/ 0 h 3960000"/>
              <a:gd name="connsiteX20-657" fmla="*/ 3523533 w 3960440"/>
              <a:gd name="connsiteY20-658" fmla="*/ 0 h 3960000"/>
              <a:gd name="connsiteX21-659" fmla="*/ 3960440 w 3960440"/>
              <a:gd name="connsiteY21-660" fmla="*/ 436907 h 3960000"/>
              <a:gd name="connsiteX22-661" fmla="*/ 3960440 w 3960440"/>
              <a:gd name="connsiteY22-662" fmla="*/ 3523093 h 3960000"/>
              <a:gd name="connsiteX23-663" fmla="*/ 3523533 w 3960440"/>
              <a:gd name="connsiteY23-664" fmla="*/ 3960000 h 3960000"/>
              <a:gd name="connsiteX24-665" fmla="*/ 436907 w 3960440"/>
              <a:gd name="connsiteY24-666" fmla="*/ 3960000 h 3960000"/>
              <a:gd name="connsiteX25-667" fmla="*/ 0 w 3960440"/>
              <a:gd name="connsiteY25-668" fmla="*/ 3523093 h 3960000"/>
              <a:gd name="connsiteX26-669" fmla="*/ 0 w 3960440"/>
              <a:gd name="connsiteY26-670" fmla="*/ 436907 h 3960000"/>
              <a:gd name="connsiteX27-671" fmla="*/ 436907 w 3960440"/>
              <a:gd name="connsiteY27-672" fmla="*/ 0 h 3960000"/>
              <a:gd name="connsiteX0-673" fmla="*/ 1979373 w 3960440"/>
              <a:gd name="connsiteY0-674" fmla="*/ 472350 h 3960000"/>
              <a:gd name="connsiteX1-675" fmla="*/ 813783 w 3960440"/>
              <a:gd name="connsiteY1-676" fmla="*/ 1434034 h 3960000"/>
              <a:gd name="connsiteX2-677" fmla="*/ 1119009 w 3960440"/>
              <a:gd name="connsiteY2-678" fmla="*/ 2222584 h 3960000"/>
              <a:gd name="connsiteX3-679" fmla="*/ 1296382 w 3960440"/>
              <a:gd name="connsiteY3-680" fmla="*/ 1907811 h 3960000"/>
              <a:gd name="connsiteX4-681" fmla="*/ 1234998 w 3960440"/>
              <a:gd name="connsiteY4-682" fmla="*/ 1431771 h 3960000"/>
              <a:gd name="connsiteX5-683" fmla="*/ 2217373 w 3960440"/>
              <a:gd name="connsiteY5-684" fmla="*/ 838586 h 3960000"/>
              <a:gd name="connsiteX6-685" fmla="*/ 2730780 w 3960440"/>
              <a:gd name="connsiteY6-686" fmla="*/ 1554106 h 3960000"/>
              <a:gd name="connsiteX7-687" fmla="*/ 2424394 w 3960440"/>
              <a:gd name="connsiteY7-688" fmla="*/ 2278672 h 3960000"/>
              <a:gd name="connsiteX8-689" fmla="*/ 1995341 w 3960440"/>
              <a:gd name="connsiteY8-690" fmla="*/ 2082197 h 3960000"/>
              <a:gd name="connsiteX9-691" fmla="*/ 2135727 w 3960440"/>
              <a:gd name="connsiteY9-692" fmla="*/ 1554876 h 3960000"/>
              <a:gd name="connsiteX10-693" fmla="*/ 1915898 w 3960440"/>
              <a:gd name="connsiteY10-694" fmla="*/ 1219889 h 3960000"/>
              <a:gd name="connsiteX11-695" fmla="*/ 1589196 w 3960440"/>
              <a:gd name="connsiteY11-696" fmla="*/ 1434803 h 3960000"/>
              <a:gd name="connsiteX12-697" fmla="*/ 1574511 w 3960440"/>
              <a:gd name="connsiteY12-698" fmla="*/ 1939931 h 3960000"/>
              <a:gd name="connsiteX13-699" fmla="*/ 1339611 w 3960440"/>
              <a:gd name="connsiteY13-700" fmla="*/ 3487664 h 3960000"/>
              <a:gd name="connsiteX14-701" fmla="*/ 1866603 w 3960440"/>
              <a:gd name="connsiteY14-702" fmla="*/ 2506778 h 3960000"/>
              <a:gd name="connsiteX15-703" fmla="*/ 2283619 w 3960440"/>
              <a:gd name="connsiteY15-704" fmla="*/ 2688571 h 3960000"/>
              <a:gd name="connsiteX16-705" fmla="*/ 3144820 w 3960440"/>
              <a:gd name="connsiteY16-706" fmla="*/ 1595509 h 3960000"/>
              <a:gd name="connsiteX17-707" fmla="*/ 2134565 w 3960440"/>
              <a:gd name="connsiteY17-708" fmla="*/ 477605 h 3960000"/>
              <a:gd name="connsiteX18-709" fmla="*/ 1979373 w 3960440"/>
              <a:gd name="connsiteY18-710" fmla="*/ 472350 h 3960000"/>
              <a:gd name="connsiteX19-711" fmla="*/ 436907 w 3960440"/>
              <a:gd name="connsiteY19-712" fmla="*/ 0 h 3960000"/>
              <a:gd name="connsiteX20-713" fmla="*/ 3523533 w 3960440"/>
              <a:gd name="connsiteY20-714" fmla="*/ 0 h 3960000"/>
              <a:gd name="connsiteX21-715" fmla="*/ 3960440 w 3960440"/>
              <a:gd name="connsiteY21-716" fmla="*/ 436907 h 3960000"/>
              <a:gd name="connsiteX22-717" fmla="*/ 3960440 w 3960440"/>
              <a:gd name="connsiteY22-718" fmla="*/ 3523093 h 3960000"/>
              <a:gd name="connsiteX23-719" fmla="*/ 3523533 w 3960440"/>
              <a:gd name="connsiteY23-720" fmla="*/ 3960000 h 3960000"/>
              <a:gd name="connsiteX24-721" fmla="*/ 436907 w 3960440"/>
              <a:gd name="connsiteY24-722" fmla="*/ 3960000 h 3960000"/>
              <a:gd name="connsiteX25-723" fmla="*/ 0 w 3960440"/>
              <a:gd name="connsiteY25-724" fmla="*/ 3523093 h 3960000"/>
              <a:gd name="connsiteX26-725" fmla="*/ 0 w 3960440"/>
              <a:gd name="connsiteY26-726" fmla="*/ 436907 h 3960000"/>
              <a:gd name="connsiteX27-727" fmla="*/ 436907 w 3960440"/>
              <a:gd name="connsiteY27-728" fmla="*/ 0 h 3960000"/>
              <a:gd name="connsiteX0-729" fmla="*/ 1979373 w 3960440"/>
              <a:gd name="connsiteY0-730" fmla="*/ 472350 h 3960000"/>
              <a:gd name="connsiteX1-731" fmla="*/ 813783 w 3960440"/>
              <a:gd name="connsiteY1-732" fmla="*/ 1434034 h 3960000"/>
              <a:gd name="connsiteX2-733" fmla="*/ 1119009 w 3960440"/>
              <a:gd name="connsiteY2-734" fmla="*/ 2222584 h 3960000"/>
              <a:gd name="connsiteX3-735" fmla="*/ 1296382 w 3960440"/>
              <a:gd name="connsiteY3-736" fmla="*/ 1907811 h 3960000"/>
              <a:gd name="connsiteX4-737" fmla="*/ 1234998 w 3960440"/>
              <a:gd name="connsiteY4-738" fmla="*/ 1431771 h 3960000"/>
              <a:gd name="connsiteX5-739" fmla="*/ 2217373 w 3960440"/>
              <a:gd name="connsiteY5-740" fmla="*/ 891303 h 3960000"/>
              <a:gd name="connsiteX6-741" fmla="*/ 2730780 w 3960440"/>
              <a:gd name="connsiteY6-742" fmla="*/ 1554106 h 3960000"/>
              <a:gd name="connsiteX7-743" fmla="*/ 2424394 w 3960440"/>
              <a:gd name="connsiteY7-744" fmla="*/ 2278672 h 3960000"/>
              <a:gd name="connsiteX8-745" fmla="*/ 1995341 w 3960440"/>
              <a:gd name="connsiteY8-746" fmla="*/ 2082197 h 3960000"/>
              <a:gd name="connsiteX9-747" fmla="*/ 2135727 w 3960440"/>
              <a:gd name="connsiteY9-748" fmla="*/ 1554876 h 3960000"/>
              <a:gd name="connsiteX10-749" fmla="*/ 1915898 w 3960440"/>
              <a:gd name="connsiteY10-750" fmla="*/ 1219889 h 3960000"/>
              <a:gd name="connsiteX11-751" fmla="*/ 1589196 w 3960440"/>
              <a:gd name="connsiteY11-752" fmla="*/ 1434803 h 3960000"/>
              <a:gd name="connsiteX12-753" fmla="*/ 1574511 w 3960440"/>
              <a:gd name="connsiteY12-754" fmla="*/ 1939931 h 3960000"/>
              <a:gd name="connsiteX13-755" fmla="*/ 1339611 w 3960440"/>
              <a:gd name="connsiteY13-756" fmla="*/ 3487664 h 3960000"/>
              <a:gd name="connsiteX14-757" fmla="*/ 1866603 w 3960440"/>
              <a:gd name="connsiteY14-758" fmla="*/ 2506778 h 3960000"/>
              <a:gd name="connsiteX15-759" fmla="*/ 2283619 w 3960440"/>
              <a:gd name="connsiteY15-760" fmla="*/ 2688571 h 3960000"/>
              <a:gd name="connsiteX16-761" fmla="*/ 3144820 w 3960440"/>
              <a:gd name="connsiteY16-762" fmla="*/ 1595509 h 3960000"/>
              <a:gd name="connsiteX17-763" fmla="*/ 2134565 w 3960440"/>
              <a:gd name="connsiteY17-764" fmla="*/ 477605 h 3960000"/>
              <a:gd name="connsiteX18-765" fmla="*/ 1979373 w 3960440"/>
              <a:gd name="connsiteY18-766" fmla="*/ 472350 h 3960000"/>
              <a:gd name="connsiteX19-767" fmla="*/ 436907 w 3960440"/>
              <a:gd name="connsiteY19-768" fmla="*/ 0 h 3960000"/>
              <a:gd name="connsiteX20-769" fmla="*/ 3523533 w 3960440"/>
              <a:gd name="connsiteY20-770" fmla="*/ 0 h 3960000"/>
              <a:gd name="connsiteX21-771" fmla="*/ 3960440 w 3960440"/>
              <a:gd name="connsiteY21-772" fmla="*/ 436907 h 3960000"/>
              <a:gd name="connsiteX22-773" fmla="*/ 3960440 w 3960440"/>
              <a:gd name="connsiteY22-774" fmla="*/ 3523093 h 3960000"/>
              <a:gd name="connsiteX23-775" fmla="*/ 3523533 w 3960440"/>
              <a:gd name="connsiteY23-776" fmla="*/ 3960000 h 3960000"/>
              <a:gd name="connsiteX24-777" fmla="*/ 436907 w 3960440"/>
              <a:gd name="connsiteY24-778" fmla="*/ 3960000 h 3960000"/>
              <a:gd name="connsiteX25-779" fmla="*/ 0 w 3960440"/>
              <a:gd name="connsiteY25-780" fmla="*/ 3523093 h 3960000"/>
              <a:gd name="connsiteX26-781" fmla="*/ 0 w 3960440"/>
              <a:gd name="connsiteY26-782" fmla="*/ 436907 h 3960000"/>
              <a:gd name="connsiteX27-783" fmla="*/ 436907 w 3960440"/>
              <a:gd name="connsiteY27-784" fmla="*/ 0 h 3960000"/>
              <a:gd name="connsiteX0-785" fmla="*/ 1979373 w 3960440"/>
              <a:gd name="connsiteY0-786" fmla="*/ 472350 h 3960000"/>
              <a:gd name="connsiteX1-787" fmla="*/ 813783 w 3960440"/>
              <a:gd name="connsiteY1-788" fmla="*/ 1434034 h 3960000"/>
              <a:gd name="connsiteX2-789" fmla="*/ 1119009 w 3960440"/>
              <a:gd name="connsiteY2-790" fmla="*/ 2222584 h 3960000"/>
              <a:gd name="connsiteX3-791" fmla="*/ 1296382 w 3960440"/>
              <a:gd name="connsiteY3-792" fmla="*/ 1907811 h 3960000"/>
              <a:gd name="connsiteX4-793" fmla="*/ 1234998 w 3960440"/>
              <a:gd name="connsiteY4-794" fmla="*/ 1431771 h 3960000"/>
              <a:gd name="connsiteX5-795" fmla="*/ 2217373 w 3960440"/>
              <a:gd name="connsiteY5-796" fmla="*/ 891303 h 3960000"/>
              <a:gd name="connsiteX6-797" fmla="*/ 2783502 w 3960440"/>
              <a:gd name="connsiteY6-798" fmla="*/ 1606823 h 3960000"/>
              <a:gd name="connsiteX7-799" fmla="*/ 2424394 w 3960440"/>
              <a:gd name="connsiteY7-800" fmla="*/ 2278672 h 3960000"/>
              <a:gd name="connsiteX8-801" fmla="*/ 1995341 w 3960440"/>
              <a:gd name="connsiteY8-802" fmla="*/ 2082197 h 3960000"/>
              <a:gd name="connsiteX9-803" fmla="*/ 2135727 w 3960440"/>
              <a:gd name="connsiteY9-804" fmla="*/ 1554876 h 3960000"/>
              <a:gd name="connsiteX10-805" fmla="*/ 1915898 w 3960440"/>
              <a:gd name="connsiteY10-806" fmla="*/ 1219889 h 3960000"/>
              <a:gd name="connsiteX11-807" fmla="*/ 1589196 w 3960440"/>
              <a:gd name="connsiteY11-808" fmla="*/ 1434803 h 3960000"/>
              <a:gd name="connsiteX12-809" fmla="*/ 1574511 w 3960440"/>
              <a:gd name="connsiteY12-810" fmla="*/ 1939931 h 3960000"/>
              <a:gd name="connsiteX13-811" fmla="*/ 1339611 w 3960440"/>
              <a:gd name="connsiteY13-812" fmla="*/ 3487664 h 3960000"/>
              <a:gd name="connsiteX14-813" fmla="*/ 1866603 w 3960440"/>
              <a:gd name="connsiteY14-814" fmla="*/ 2506778 h 3960000"/>
              <a:gd name="connsiteX15-815" fmla="*/ 2283619 w 3960440"/>
              <a:gd name="connsiteY15-816" fmla="*/ 2688571 h 3960000"/>
              <a:gd name="connsiteX16-817" fmla="*/ 3144820 w 3960440"/>
              <a:gd name="connsiteY16-818" fmla="*/ 1595509 h 3960000"/>
              <a:gd name="connsiteX17-819" fmla="*/ 2134565 w 3960440"/>
              <a:gd name="connsiteY17-820" fmla="*/ 477605 h 3960000"/>
              <a:gd name="connsiteX18-821" fmla="*/ 1979373 w 3960440"/>
              <a:gd name="connsiteY18-822" fmla="*/ 472350 h 3960000"/>
              <a:gd name="connsiteX19-823" fmla="*/ 436907 w 3960440"/>
              <a:gd name="connsiteY19-824" fmla="*/ 0 h 3960000"/>
              <a:gd name="connsiteX20-825" fmla="*/ 3523533 w 3960440"/>
              <a:gd name="connsiteY20-826" fmla="*/ 0 h 3960000"/>
              <a:gd name="connsiteX21-827" fmla="*/ 3960440 w 3960440"/>
              <a:gd name="connsiteY21-828" fmla="*/ 436907 h 3960000"/>
              <a:gd name="connsiteX22-829" fmla="*/ 3960440 w 3960440"/>
              <a:gd name="connsiteY22-830" fmla="*/ 3523093 h 3960000"/>
              <a:gd name="connsiteX23-831" fmla="*/ 3523533 w 3960440"/>
              <a:gd name="connsiteY23-832" fmla="*/ 3960000 h 3960000"/>
              <a:gd name="connsiteX24-833" fmla="*/ 436907 w 3960440"/>
              <a:gd name="connsiteY24-834" fmla="*/ 3960000 h 3960000"/>
              <a:gd name="connsiteX25-835" fmla="*/ 0 w 3960440"/>
              <a:gd name="connsiteY25-836" fmla="*/ 3523093 h 3960000"/>
              <a:gd name="connsiteX26-837" fmla="*/ 0 w 3960440"/>
              <a:gd name="connsiteY26-838" fmla="*/ 436907 h 3960000"/>
              <a:gd name="connsiteX27-839" fmla="*/ 436907 w 3960440"/>
              <a:gd name="connsiteY27-840" fmla="*/ 0 h 3960000"/>
              <a:gd name="connsiteX0-841" fmla="*/ 1979373 w 3960440"/>
              <a:gd name="connsiteY0-842" fmla="*/ 472350 h 3960000"/>
              <a:gd name="connsiteX1-843" fmla="*/ 813783 w 3960440"/>
              <a:gd name="connsiteY1-844" fmla="*/ 1434034 h 3960000"/>
              <a:gd name="connsiteX2-845" fmla="*/ 1119009 w 3960440"/>
              <a:gd name="connsiteY2-846" fmla="*/ 2222584 h 3960000"/>
              <a:gd name="connsiteX3-847" fmla="*/ 1296382 w 3960440"/>
              <a:gd name="connsiteY3-848" fmla="*/ 1907811 h 3960000"/>
              <a:gd name="connsiteX4-849" fmla="*/ 1234998 w 3960440"/>
              <a:gd name="connsiteY4-850" fmla="*/ 1431771 h 3960000"/>
              <a:gd name="connsiteX5-851" fmla="*/ 2217373 w 3960440"/>
              <a:gd name="connsiteY5-852" fmla="*/ 891303 h 3960000"/>
              <a:gd name="connsiteX6-853" fmla="*/ 2783502 w 3960440"/>
              <a:gd name="connsiteY6-854" fmla="*/ 1606823 h 3960000"/>
              <a:gd name="connsiteX7-855" fmla="*/ 2456028 w 3960440"/>
              <a:gd name="connsiteY7-856" fmla="*/ 2225955 h 3960000"/>
              <a:gd name="connsiteX8-857" fmla="*/ 1995341 w 3960440"/>
              <a:gd name="connsiteY8-858" fmla="*/ 2082197 h 3960000"/>
              <a:gd name="connsiteX9-859" fmla="*/ 2135727 w 3960440"/>
              <a:gd name="connsiteY9-860" fmla="*/ 1554876 h 3960000"/>
              <a:gd name="connsiteX10-861" fmla="*/ 1915898 w 3960440"/>
              <a:gd name="connsiteY10-862" fmla="*/ 1219889 h 3960000"/>
              <a:gd name="connsiteX11-863" fmla="*/ 1589196 w 3960440"/>
              <a:gd name="connsiteY11-864" fmla="*/ 1434803 h 3960000"/>
              <a:gd name="connsiteX12-865" fmla="*/ 1574511 w 3960440"/>
              <a:gd name="connsiteY12-866" fmla="*/ 1939931 h 3960000"/>
              <a:gd name="connsiteX13-867" fmla="*/ 1339611 w 3960440"/>
              <a:gd name="connsiteY13-868" fmla="*/ 3487664 h 3960000"/>
              <a:gd name="connsiteX14-869" fmla="*/ 1866603 w 3960440"/>
              <a:gd name="connsiteY14-870" fmla="*/ 2506778 h 3960000"/>
              <a:gd name="connsiteX15-871" fmla="*/ 2283619 w 3960440"/>
              <a:gd name="connsiteY15-872" fmla="*/ 2688571 h 3960000"/>
              <a:gd name="connsiteX16-873" fmla="*/ 3144820 w 3960440"/>
              <a:gd name="connsiteY16-874" fmla="*/ 1595509 h 3960000"/>
              <a:gd name="connsiteX17-875" fmla="*/ 2134565 w 3960440"/>
              <a:gd name="connsiteY17-876" fmla="*/ 477605 h 3960000"/>
              <a:gd name="connsiteX18-877" fmla="*/ 1979373 w 3960440"/>
              <a:gd name="connsiteY18-878" fmla="*/ 472350 h 3960000"/>
              <a:gd name="connsiteX19-879" fmla="*/ 436907 w 3960440"/>
              <a:gd name="connsiteY19-880" fmla="*/ 0 h 3960000"/>
              <a:gd name="connsiteX20-881" fmla="*/ 3523533 w 3960440"/>
              <a:gd name="connsiteY20-882" fmla="*/ 0 h 3960000"/>
              <a:gd name="connsiteX21-883" fmla="*/ 3960440 w 3960440"/>
              <a:gd name="connsiteY21-884" fmla="*/ 436907 h 3960000"/>
              <a:gd name="connsiteX22-885" fmla="*/ 3960440 w 3960440"/>
              <a:gd name="connsiteY22-886" fmla="*/ 3523093 h 3960000"/>
              <a:gd name="connsiteX23-887" fmla="*/ 3523533 w 3960440"/>
              <a:gd name="connsiteY23-888" fmla="*/ 3960000 h 3960000"/>
              <a:gd name="connsiteX24-889" fmla="*/ 436907 w 3960440"/>
              <a:gd name="connsiteY24-890" fmla="*/ 3960000 h 3960000"/>
              <a:gd name="connsiteX25-891" fmla="*/ 0 w 3960440"/>
              <a:gd name="connsiteY25-892" fmla="*/ 3523093 h 3960000"/>
              <a:gd name="connsiteX26-893" fmla="*/ 0 w 3960440"/>
              <a:gd name="connsiteY26-894" fmla="*/ 436907 h 3960000"/>
              <a:gd name="connsiteX27-895" fmla="*/ 436907 w 3960440"/>
              <a:gd name="connsiteY27-896" fmla="*/ 0 h 3960000"/>
              <a:gd name="connsiteX0-897" fmla="*/ 1979373 w 3960440"/>
              <a:gd name="connsiteY0-898" fmla="*/ 472350 h 3960000"/>
              <a:gd name="connsiteX1-899" fmla="*/ 813783 w 3960440"/>
              <a:gd name="connsiteY1-900" fmla="*/ 1434034 h 3960000"/>
              <a:gd name="connsiteX2-901" fmla="*/ 1119009 w 3960440"/>
              <a:gd name="connsiteY2-902" fmla="*/ 2222584 h 3960000"/>
              <a:gd name="connsiteX3-903" fmla="*/ 1296382 w 3960440"/>
              <a:gd name="connsiteY3-904" fmla="*/ 1907811 h 3960000"/>
              <a:gd name="connsiteX4-905" fmla="*/ 1234998 w 3960440"/>
              <a:gd name="connsiteY4-906" fmla="*/ 1431771 h 3960000"/>
              <a:gd name="connsiteX5-907" fmla="*/ 2217373 w 3960440"/>
              <a:gd name="connsiteY5-908" fmla="*/ 891303 h 3960000"/>
              <a:gd name="connsiteX6-909" fmla="*/ 2783502 w 3960440"/>
              <a:gd name="connsiteY6-910" fmla="*/ 1606823 h 3960000"/>
              <a:gd name="connsiteX7-911" fmla="*/ 2456028 w 3960440"/>
              <a:gd name="connsiteY7-912" fmla="*/ 2225955 h 3960000"/>
              <a:gd name="connsiteX8-913" fmla="*/ 2026974 w 3960440"/>
              <a:gd name="connsiteY8-914" fmla="*/ 2018938 h 3960000"/>
              <a:gd name="connsiteX9-915" fmla="*/ 2135727 w 3960440"/>
              <a:gd name="connsiteY9-916" fmla="*/ 1554876 h 3960000"/>
              <a:gd name="connsiteX10-917" fmla="*/ 1915898 w 3960440"/>
              <a:gd name="connsiteY10-918" fmla="*/ 1219889 h 3960000"/>
              <a:gd name="connsiteX11-919" fmla="*/ 1589196 w 3960440"/>
              <a:gd name="connsiteY11-920" fmla="*/ 1434803 h 3960000"/>
              <a:gd name="connsiteX12-921" fmla="*/ 1574511 w 3960440"/>
              <a:gd name="connsiteY12-922" fmla="*/ 1939931 h 3960000"/>
              <a:gd name="connsiteX13-923" fmla="*/ 1339611 w 3960440"/>
              <a:gd name="connsiteY13-924" fmla="*/ 3487664 h 3960000"/>
              <a:gd name="connsiteX14-925" fmla="*/ 1866603 w 3960440"/>
              <a:gd name="connsiteY14-926" fmla="*/ 2506778 h 3960000"/>
              <a:gd name="connsiteX15-927" fmla="*/ 2283619 w 3960440"/>
              <a:gd name="connsiteY15-928" fmla="*/ 2688571 h 3960000"/>
              <a:gd name="connsiteX16-929" fmla="*/ 3144820 w 3960440"/>
              <a:gd name="connsiteY16-930" fmla="*/ 1595509 h 3960000"/>
              <a:gd name="connsiteX17-931" fmla="*/ 2134565 w 3960440"/>
              <a:gd name="connsiteY17-932" fmla="*/ 477605 h 3960000"/>
              <a:gd name="connsiteX18-933" fmla="*/ 1979373 w 3960440"/>
              <a:gd name="connsiteY18-934" fmla="*/ 472350 h 3960000"/>
              <a:gd name="connsiteX19-935" fmla="*/ 436907 w 3960440"/>
              <a:gd name="connsiteY19-936" fmla="*/ 0 h 3960000"/>
              <a:gd name="connsiteX20-937" fmla="*/ 3523533 w 3960440"/>
              <a:gd name="connsiteY20-938" fmla="*/ 0 h 3960000"/>
              <a:gd name="connsiteX21-939" fmla="*/ 3960440 w 3960440"/>
              <a:gd name="connsiteY21-940" fmla="*/ 436907 h 3960000"/>
              <a:gd name="connsiteX22-941" fmla="*/ 3960440 w 3960440"/>
              <a:gd name="connsiteY22-942" fmla="*/ 3523093 h 3960000"/>
              <a:gd name="connsiteX23-943" fmla="*/ 3523533 w 3960440"/>
              <a:gd name="connsiteY23-944" fmla="*/ 3960000 h 3960000"/>
              <a:gd name="connsiteX24-945" fmla="*/ 436907 w 3960440"/>
              <a:gd name="connsiteY24-946" fmla="*/ 3960000 h 3960000"/>
              <a:gd name="connsiteX25-947" fmla="*/ 0 w 3960440"/>
              <a:gd name="connsiteY25-948" fmla="*/ 3523093 h 3960000"/>
              <a:gd name="connsiteX26-949" fmla="*/ 0 w 3960440"/>
              <a:gd name="connsiteY26-950" fmla="*/ 436907 h 3960000"/>
              <a:gd name="connsiteX27-951" fmla="*/ 436907 w 3960440"/>
              <a:gd name="connsiteY27-952" fmla="*/ 0 h 3960000"/>
              <a:gd name="connsiteX0-953" fmla="*/ 1979373 w 3960440"/>
              <a:gd name="connsiteY0-954" fmla="*/ 472350 h 3960000"/>
              <a:gd name="connsiteX1-955" fmla="*/ 813783 w 3960440"/>
              <a:gd name="connsiteY1-956" fmla="*/ 1434034 h 3960000"/>
              <a:gd name="connsiteX2-957" fmla="*/ 1119009 w 3960440"/>
              <a:gd name="connsiteY2-958" fmla="*/ 2222584 h 3960000"/>
              <a:gd name="connsiteX3-959" fmla="*/ 1296382 w 3960440"/>
              <a:gd name="connsiteY3-960" fmla="*/ 1907811 h 3960000"/>
              <a:gd name="connsiteX4-961" fmla="*/ 1234998 w 3960440"/>
              <a:gd name="connsiteY4-962" fmla="*/ 1431771 h 3960000"/>
              <a:gd name="connsiteX5-963" fmla="*/ 2217373 w 3960440"/>
              <a:gd name="connsiteY5-964" fmla="*/ 891303 h 3960000"/>
              <a:gd name="connsiteX6-965" fmla="*/ 2783502 w 3960440"/>
              <a:gd name="connsiteY6-966" fmla="*/ 1606823 h 3960000"/>
              <a:gd name="connsiteX7-967" fmla="*/ 2456028 w 3960440"/>
              <a:gd name="connsiteY7-968" fmla="*/ 2225955 h 3960000"/>
              <a:gd name="connsiteX8-969" fmla="*/ 2026974 w 3960440"/>
              <a:gd name="connsiteY8-970" fmla="*/ 2018938 h 3960000"/>
              <a:gd name="connsiteX9-971" fmla="*/ 2135727 w 3960440"/>
              <a:gd name="connsiteY9-972" fmla="*/ 1554876 h 3960000"/>
              <a:gd name="connsiteX10-973" fmla="*/ 1915898 w 3960440"/>
              <a:gd name="connsiteY10-974" fmla="*/ 1219889 h 3960000"/>
              <a:gd name="connsiteX11-975" fmla="*/ 1589196 w 3960440"/>
              <a:gd name="connsiteY11-976" fmla="*/ 1434803 h 3960000"/>
              <a:gd name="connsiteX12-977" fmla="*/ 1574511 w 3960440"/>
              <a:gd name="connsiteY12-978" fmla="*/ 1939931 h 3960000"/>
              <a:gd name="connsiteX13-979" fmla="*/ 1339611 w 3960440"/>
              <a:gd name="connsiteY13-980" fmla="*/ 3487664 h 3960000"/>
              <a:gd name="connsiteX14-981" fmla="*/ 1887692 w 3960440"/>
              <a:gd name="connsiteY14-982" fmla="*/ 2422431 h 3960000"/>
              <a:gd name="connsiteX15-983" fmla="*/ 2283619 w 3960440"/>
              <a:gd name="connsiteY15-984" fmla="*/ 2688571 h 3960000"/>
              <a:gd name="connsiteX16-985" fmla="*/ 3144820 w 3960440"/>
              <a:gd name="connsiteY16-986" fmla="*/ 1595509 h 3960000"/>
              <a:gd name="connsiteX17-987" fmla="*/ 2134565 w 3960440"/>
              <a:gd name="connsiteY17-988" fmla="*/ 477605 h 3960000"/>
              <a:gd name="connsiteX18-989" fmla="*/ 1979373 w 3960440"/>
              <a:gd name="connsiteY18-990" fmla="*/ 472350 h 3960000"/>
              <a:gd name="connsiteX19-991" fmla="*/ 436907 w 3960440"/>
              <a:gd name="connsiteY19-992" fmla="*/ 0 h 3960000"/>
              <a:gd name="connsiteX20-993" fmla="*/ 3523533 w 3960440"/>
              <a:gd name="connsiteY20-994" fmla="*/ 0 h 3960000"/>
              <a:gd name="connsiteX21-995" fmla="*/ 3960440 w 3960440"/>
              <a:gd name="connsiteY21-996" fmla="*/ 436907 h 3960000"/>
              <a:gd name="connsiteX22-997" fmla="*/ 3960440 w 3960440"/>
              <a:gd name="connsiteY22-998" fmla="*/ 3523093 h 3960000"/>
              <a:gd name="connsiteX23-999" fmla="*/ 3523533 w 3960440"/>
              <a:gd name="connsiteY23-1000" fmla="*/ 3960000 h 3960000"/>
              <a:gd name="connsiteX24-1001" fmla="*/ 436907 w 3960440"/>
              <a:gd name="connsiteY24-1002" fmla="*/ 3960000 h 3960000"/>
              <a:gd name="connsiteX25-1003" fmla="*/ 0 w 3960440"/>
              <a:gd name="connsiteY25-1004" fmla="*/ 3523093 h 3960000"/>
              <a:gd name="connsiteX26-1005" fmla="*/ 0 w 3960440"/>
              <a:gd name="connsiteY26-1006" fmla="*/ 436907 h 3960000"/>
              <a:gd name="connsiteX27-1007" fmla="*/ 436907 w 3960440"/>
              <a:gd name="connsiteY27-1008" fmla="*/ 0 h 3960000"/>
              <a:gd name="connsiteX0-1009" fmla="*/ 1979373 w 3960440"/>
              <a:gd name="connsiteY0-1010" fmla="*/ 472350 h 3960000"/>
              <a:gd name="connsiteX1-1011" fmla="*/ 813783 w 3960440"/>
              <a:gd name="connsiteY1-1012" fmla="*/ 1434034 h 3960000"/>
              <a:gd name="connsiteX2-1013" fmla="*/ 1119009 w 3960440"/>
              <a:gd name="connsiteY2-1014" fmla="*/ 2222584 h 3960000"/>
              <a:gd name="connsiteX3-1015" fmla="*/ 1296382 w 3960440"/>
              <a:gd name="connsiteY3-1016" fmla="*/ 1907811 h 3960000"/>
              <a:gd name="connsiteX4-1017" fmla="*/ 1234998 w 3960440"/>
              <a:gd name="connsiteY4-1018" fmla="*/ 1431771 h 3960000"/>
              <a:gd name="connsiteX5-1019" fmla="*/ 2217373 w 3960440"/>
              <a:gd name="connsiteY5-1020" fmla="*/ 891303 h 3960000"/>
              <a:gd name="connsiteX6-1021" fmla="*/ 2783502 w 3960440"/>
              <a:gd name="connsiteY6-1022" fmla="*/ 1606823 h 3960000"/>
              <a:gd name="connsiteX7-1023" fmla="*/ 2456028 w 3960440"/>
              <a:gd name="connsiteY7-1024" fmla="*/ 2225955 h 3960000"/>
              <a:gd name="connsiteX8-1025" fmla="*/ 2026974 w 3960440"/>
              <a:gd name="connsiteY8-1026" fmla="*/ 2018938 h 3960000"/>
              <a:gd name="connsiteX9-1027" fmla="*/ 2135727 w 3960440"/>
              <a:gd name="connsiteY9-1028" fmla="*/ 1554876 h 3960000"/>
              <a:gd name="connsiteX10-1029" fmla="*/ 1915898 w 3960440"/>
              <a:gd name="connsiteY10-1030" fmla="*/ 1219889 h 3960000"/>
              <a:gd name="connsiteX11-1031" fmla="*/ 1589196 w 3960440"/>
              <a:gd name="connsiteY11-1032" fmla="*/ 1434803 h 3960000"/>
              <a:gd name="connsiteX12-1033" fmla="*/ 1574511 w 3960440"/>
              <a:gd name="connsiteY12-1034" fmla="*/ 1939931 h 3960000"/>
              <a:gd name="connsiteX13-1035" fmla="*/ 1339611 w 3960440"/>
              <a:gd name="connsiteY13-1036" fmla="*/ 3487664 h 3960000"/>
              <a:gd name="connsiteX14-1037" fmla="*/ 1887692 w 3960440"/>
              <a:gd name="connsiteY14-1038" fmla="*/ 2422431 h 3960000"/>
              <a:gd name="connsiteX15-1039" fmla="*/ 2336342 w 3960440"/>
              <a:gd name="connsiteY15-1040" fmla="*/ 2720202 h 3960000"/>
              <a:gd name="connsiteX16-1041" fmla="*/ 3144820 w 3960440"/>
              <a:gd name="connsiteY16-1042" fmla="*/ 1595509 h 3960000"/>
              <a:gd name="connsiteX17-1043" fmla="*/ 2134565 w 3960440"/>
              <a:gd name="connsiteY17-1044" fmla="*/ 477605 h 3960000"/>
              <a:gd name="connsiteX18-1045" fmla="*/ 1979373 w 3960440"/>
              <a:gd name="connsiteY18-1046" fmla="*/ 472350 h 3960000"/>
              <a:gd name="connsiteX19-1047" fmla="*/ 436907 w 3960440"/>
              <a:gd name="connsiteY19-1048" fmla="*/ 0 h 3960000"/>
              <a:gd name="connsiteX20-1049" fmla="*/ 3523533 w 3960440"/>
              <a:gd name="connsiteY20-1050" fmla="*/ 0 h 3960000"/>
              <a:gd name="connsiteX21-1051" fmla="*/ 3960440 w 3960440"/>
              <a:gd name="connsiteY21-1052" fmla="*/ 436907 h 3960000"/>
              <a:gd name="connsiteX22-1053" fmla="*/ 3960440 w 3960440"/>
              <a:gd name="connsiteY22-1054" fmla="*/ 3523093 h 3960000"/>
              <a:gd name="connsiteX23-1055" fmla="*/ 3523533 w 3960440"/>
              <a:gd name="connsiteY23-1056" fmla="*/ 3960000 h 3960000"/>
              <a:gd name="connsiteX24-1057" fmla="*/ 436907 w 3960440"/>
              <a:gd name="connsiteY24-1058" fmla="*/ 3960000 h 3960000"/>
              <a:gd name="connsiteX25-1059" fmla="*/ 0 w 3960440"/>
              <a:gd name="connsiteY25-1060" fmla="*/ 3523093 h 3960000"/>
              <a:gd name="connsiteX26-1061" fmla="*/ 0 w 3960440"/>
              <a:gd name="connsiteY26-1062" fmla="*/ 436907 h 3960000"/>
              <a:gd name="connsiteX27-1063" fmla="*/ 436907 w 3960440"/>
              <a:gd name="connsiteY27-1064" fmla="*/ 0 h 3960000"/>
              <a:gd name="connsiteX0-1065" fmla="*/ 1979373 w 3960440"/>
              <a:gd name="connsiteY0-1066" fmla="*/ 472350 h 3960000"/>
              <a:gd name="connsiteX1-1067" fmla="*/ 813783 w 3960440"/>
              <a:gd name="connsiteY1-1068" fmla="*/ 1434034 h 3960000"/>
              <a:gd name="connsiteX2-1069" fmla="*/ 1119009 w 3960440"/>
              <a:gd name="connsiteY2-1070" fmla="*/ 2222584 h 3960000"/>
              <a:gd name="connsiteX3-1071" fmla="*/ 1296382 w 3960440"/>
              <a:gd name="connsiteY3-1072" fmla="*/ 1907811 h 3960000"/>
              <a:gd name="connsiteX4-1073" fmla="*/ 1234998 w 3960440"/>
              <a:gd name="connsiteY4-1074" fmla="*/ 1431771 h 3960000"/>
              <a:gd name="connsiteX5-1075" fmla="*/ 2217373 w 3960440"/>
              <a:gd name="connsiteY5-1076" fmla="*/ 891303 h 3960000"/>
              <a:gd name="connsiteX6-1077" fmla="*/ 2783502 w 3960440"/>
              <a:gd name="connsiteY6-1078" fmla="*/ 1606823 h 3960000"/>
              <a:gd name="connsiteX7-1079" fmla="*/ 2456028 w 3960440"/>
              <a:gd name="connsiteY7-1080" fmla="*/ 2225955 h 3960000"/>
              <a:gd name="connsiteX8-1081" fmla="*/ 2026974 w 3960440"/>
              <a:gd name="connsiteY8-1082" fmla="*/ 2018938 h 3960000"/>
              <a:gd name="connsiteX9-1083" fmla="*/ 2135727 w 3960440"/>
              <a:gd name="connsiteY9-1084" fmla="*/ 1554876 h 3960000"/>
              <a:gd name="connsiteX10-1085" fmla="*/ 1915898 w 3960440"/>
              <a:gd name="connsiteY10-1086" fmla="*/ 1219889 h 3960000"/>
              <a:gd name="connsiteX11-1087" fmla="*/ 1589196 w 3960440"/>
              <a:gd name="connsiteY11-1088" fmla="*/ 1434803 h 3960000"/>
              <a:gd name="connsiteX12-1089" fmla="*/ 1574511 w 3960440"/>
              <a:gd name="connsiteY12-1090" fmla="*/ 1939931 h 3960000"/>
              <a:gd name="connsiteX13-1091" fmla="*/ 1339611 w 3960440"/>
              <a:gd name="connsiteY13-1092" fmla="*/ 3487664 h 3960000"/>
              <a:gd name="connsiteX14-1093" fmla="*/ 1887692 w 3960440"/>
              <a:gd name="connsiteY14-1094" fmla="*/ 2422431 h 3960000"/>
              <a:gd name="connsiteX15-1095" fmla="*/ 2336342 w 3960440"/>
              <a:gd name="connsiteY15-1096" fmla="*/ 2720202 h 3960000"/>
              <a:gd name="connsiteX16-1097" fmla="*/ 3176454 w 3960440"/>
              <a:gd name="connsiteY16-1098" fmla="*/ 1627140 h 3960000"/>
              <a:gd name="connsiteX17-1099" fmla="*/ 2134565 w 3960440"/>
              <a:gd name="connsiteY17-1100" fmla="*/ 477605 h 3960000"/>
              <a:gd name="connsiteX18-1101" fmla="*/ 1979373 w 3960440"/>
              <a:gd name="connsiteY18-1102" fmla="*/ 472350 h 3960000"/>
              <a:gd name="connsiteX19-1103" fmla="*/ 436907 w 3960440"/>
              <a:gd name="connsiteY19-1104" fmla="*/ 0 h 3960000"/>
              <a:gd name="connsiteX20-1105" fmla="*/ 3523533 w 3960440"/>
              <a:gd name="connsiteY20-1106" fmla="*/ 0 h 3960000"/>
              <a:gd name="connsiteX21-1107" fmla="*/ 3960440 w 3960440"/>
              <a:gd name="connsiteY21-1108" fmla="*/ 436907 h 3960000"/>
              <a:gd name="connsiteX22-1109" fmla="*/ 3960440 w 3960440"/>
              <a:gd name="connsiteY22-1110" fmla="*/ 3523093 h 3960000"/>
              <a:gd name="connsiteX23-1111" fmla="*/ 3523533 w 3960440"/>
              <a:gd name="connsiteY23-1112" fmla="*/ 3960000 h 3960000"/>
              <a:gd name="connsiteX24-1113" fmla="*/ 436907 w 3960440"/>
              <a:gd name="connsiteY24-1114" fmla="*/ 3960000 h 3960000"/>
              <a:gd name="connsiteX25-1115" fmla="*/ 0 w 3960440"/>
              <a:gd name="connsiteY25-1116" fmla="*/ 3523093 h 3960000"/>
              <a:gd name="connsiteX26-1117" fmla="*/ 0 w 3960440"/>
              <a:gd name="connsiteY26-1118" fmla="*/ 436907 h 3960000"/>
              <a:gd name="connsiteX27-1119" fmla="*/ 436907 w 3960440"/>
              <a:gd name="connsiteY27-1120" fmla="*/ 0 h 3960000"/>
              <a:gd name="connsiteX0-1121" fmla="*/ 1979373 w 3960440"/>
              <a:gd name="connsiteY0-1122" fmla="*/ 472350 h 3960000"/>
              <a:gd name="connsiteX1-1123" fmla="*/ 813783 w 3960440"/>
              <a:gd name="connsiteY1-1124" fmla="*/ 1434034 h 3960000"/>
              <a:gd name="connsiteX2-1125" fmla="*/ 1119009 w 3960440"/>
              <a:gd name="connsiteY2-1126" fmla="*/ 2222584 h 3960000"/>
              <a:gd name="connsiteX3-1127" fmla="*/ 1296382 w 3960440"/>
              <a:gd name="connsiteY3-1128" fmla="*/ 1907811 h 3960000"/>
              <a:gd name="connsiteX4-1129" fmla="*/ 1234998 w 3960440"/>
              <a:gd name="connsiteY4-1130" fmla="*/ 1431771 h 3960000"/>
              <a:gd name="connsiteX5-1131" fmla="*/ 2217373 w 3960440"/>
              <a:gd name="connsiteY5-1132" fmla="*/ 891303 h 3960000"/>
              <a:gd name="connsiteX6-1133" fmla="*/ 2783502 w 3960440"/>
              <a:gd name="connsiteY6-1134" fmla="*/ 1606823 h 3960000"/>
              <a:gd name="connsiteX7-1135" fmla="*/ 2456028 w 3960440"/>
              <a:gd name="connsiteY7-1136" fmla="*/ 2225955 h 3960000"/>
              <a:gd name="connsiteX8-1137" fmla="*/ 2026974 w 3960440"/>
              <a:gd name="connsiteY8-1138" fmla="*/ 2018938 h 3960000"/>
              <a:gd name="connsiteX9-1139" fmla="*/ 2135727 w 3960440"/>
              <a:gd name="connsiteY9-1140" fmla="*/ 1554876 h 3960000"/>
              <a:gd name="connsiteX10-1141" fmla="*/ 1915898 w 3960440"/>
              <a:gd name="connsiteY10-1142" fmla="*/ 1219889 h 3960000"/>
              <a:gd name="connsiteX11-1143" fmla="*/ 1589196 w 3960440"/>
              <a:gd name="connsiteY11-1144" fmla="*/ 1434803 h 3960000"/>
              <a:gd name="connsiteX12-1145" fmla="*/ 1574511 w 3960440"/>
              <a:gd name="connsiteY12-1146" fmla="*/ 1939931 h 3960000"/>
              <a:gd name="connsiteX13-1147" fmla="*/ 1339611 w 3960440"/>
              <a:gd name="connsiteY13-1148" fmla="*/ 3487664 h 3960000"/>
              <a:gd name="connsiteX14-1149" fmla="*/ 1887692 w 3960440"/>
              <a:gd name="connsiteY14-1150" fmla="*/ 2422431 h 3960000"/>
              <a:gd name="connsiteX15-1151" fmla="*/ 2336342 w 3960440"/>
              <a:gd name="connsiteY15-1152" fmla="*/ 2720202 h 3960000"/>
              <a:gd name="connsiteX16-1153" fmla="*/ 3176454 w 3960440"/>
              <a:gd name="connsiteY16-1154" fmla="*/ 1627140 h 3960000"/>
              <a:gd name="connsiteX17-1155" fmla="*/ 2134565 w 3960440"/>
              <a:gd name="connsiteY17-1156" fmla="*/ 477605 h 3960000"/>
              <a:gd name="connsiteX18-1157" fmla="*/ 1979373 w 3960440"/>
              <a:gd name="connsiteY18-1158" fmla="*/ 472350 h 3960000"/>
              <a:gd name="connsiteX19-1159" fmla="*/ 436907 w 3960440"/>
              <a:gd name="connsiteY19-1160" fmla="*/ 0 h 3960000"/>
              <a:gd name="connsiteX20-1161" fmla="*/ 3523533 w 3960440"/>
              <a:gd name="connsiteY20-1162" fmla="*/ 0 h 3960000"/>
              <a:gd name="connsiteX21-1163" fmla="*/ 3960440 w 3960440"/>
              <a:gd name="connsiteY21-1164" fmla="*/ 436907 h 3960000"/>
              <a:gd name="connsiteX22-1165" fmla="*/ 3960440 w 3960440"/>
              <a:gd name="connsiteY22-1166" fmla="*/ 3523093 h 3960000"/>
              <a:gd name="connsiteX23-1167" fmla="*/ 3523533 w 3960440"/>
              <a:gd name="connsiteY23-1168" fmla="*/ 3960000 h 3960000"/>
              <a:gd name="connsiteX24-1169" fmla="*/ 436907 w 3960440"/>
              <a:gd name="connsiteY24-1170" fmla="*/ 3960000 h 3960000"/>
              <a:gd name="connsiteX25-1171" fmla="*/ 0 w 3960440"/>
              <a:gd name="connsiteY25-1172" fmla="*/ 3523093 h 3960000"/>
              <a:gd name="connsiteX26-1173" fmla="*/ 0 w 3960440"/>
              <a:gd name="connsiteY26-1174" fmla="*/ 436907 h 3960000"/>
              <a:gd name="connsiteX27-1175" fmla="*/ 436907 w 3960440"/>
              <a:gd name="connsiteY27-1176" fmla="*/ 0 h 3960000"/>
              <a:gd name="connsiteX0-1177" fmla="*/ 1979373 w 3960440"/>
              <a:gd name="connsiteY0-1178" fmla="*/ 472350 h 3960000"/>
              <a:gd name="connsiteX1-1179" fmla="*/ 813783 w 3960440"/>
              <a:gd name="connsiteY1-1180" fmla="*/ 1434034 h 3960000"/>
              <a:gd name="connsiteX2-1181" fmla="*/ 1119009 w 3960440"/>
              <a:gd name="connsiteY2-1182" fmla="*/ 2222584 h 3960000"/>
              <a:gd name="connsiteX3-1183" fmla="*/ 1296382 w 3960440"/>
              <a:gd name="connsiteY3-1184" fmla="*/ 1907811 h 3960000"/>
              <a:gd name="connsiteX4-1185" fmla="*/ 1234998 w 3960440"/>
              <a:gd name="connsiteY4-1186" fmla="*/ 1431771 h 3960000"/>
              <a:gd name="connsiteX5-1187" fmla="*/ 2217373 w 3960440"/>
              <a:gd name="connsiteY5-1188" fmla="*/ 891303 h 3960000"/>
              <a:gd name="connsiteX6-1189" fmla="*/ 2783502 w 3960440"/>
              <a:gd name="connsiteY6-1190" fmla="*/ 1606823 h 3960000"/>
              <a:gd name="connsiteX7-1191" fmla="*/ 2456028 w 3960440"/>
              <a:gd name="connsiteY7-1192" fmla="*/ 2225955 h 3960000"/>
              <a:gd name="connsiteX8-1193" fmla="*/ 2026974 w 3960440"/>
              <a:gd name="connsiteY8-1194" fmla="*/ 2018938 h 3960000"/>
              <a:gd name="connsiteX9-1195" fmla="*/ 2135727 w 3960440"/>
              <a:gd name="connsiteY9-1196" fmla="*/ 1554876 h 3960000"/>
              <a:gd name="connsiteX10-1197" fmla="*/ 1915898 w 3960440"/>
              <a:gd name="connsiteY10-1198" fmla="*/ 1219889 h 3960000"/>
              <a:gd name="connsiteX11-1199" fmla="*/ 1589196 w 3960440"/>
              <a:gd name="connsiteY11-1200" fmla="*/ 1434803 h 3960000"/>
              <a:gd name="connsiteX12-1201" fmla="*/ 1574511 w 3960440"/>
              <a:gd name="connsiteY12-1202" fmla="*/ 1939931 h 3960000"/>
              <a:gd name="connsiteX13-1203" fmla="*/ 1339611 w 3960440"/>
              <a:gd name="connsiteY13-1204" fmla="*/ 3487664 h 3960000"/>
              <a:gd name="connsiteX14-1205" fmla="*/ 1887692 w 3960440"/>
              <a:gd name="connsiteY14-1206" fmla="*/ 2422431 h 3960000"/>
              <a:gd name="connsiteX15-1207" fmla="*/ 2336342 w 3960440"/>
              <a:gd name="connsiteY15-1208" fmla="*/ 2720202 h 3960000"/>
              <a:gd name="connsiteX16-1209" fmla="*/ 3176454 w 3960440"/>
              <a:gd name="connsiteY16-1210" fmla="*/ 1627140 h 3960000"/>
              <a:gd name="connsiteX17-1211" fmla="*/ 2134565 w 3960440"/>
              <a:gd name="connsiteY17-1212" fmla="*/ 477605 h 3960000"/>
              <a:gd name="connsiteX18-1213" fmla="*/ 1979373 w 3960440"/>
              <a:gd name="connsiteY18-1214" fmla="*/ 472350 h 3960000"/>
              <a:gd name="connsiteX19-1215" fmla="*/ 436907 w 3960440"/>
              <a:gd name="connsiteY19-1216" fmla="*/ 0 h 3960000"/>
              <a:gd name="connsiteX20-1217" fmla="*/ 3523533 w 3960440"/>
              <a:gd name="connsiteY20-1218" fmla="*/ 0 h 3960000"/>
              <a:gd name="connsiteX21-1219" fmla="*/ 3960440 w 3960440"/>
              <a:gd name="connsiteY21-1220" fmla="*/ 436907 h 3960000"/>
              <a:gd name="connsiteX22-1221" fmla="*/ 3960440 w 3960440"/>
              <a:gd name="connsiteY22-1222" fmla="*/ 3523093 h 3960000"/>
              <a:gd name="connsiteX23-1223" fmla="*/ 3523533 w 3960440"/>
              <a:gd name="connsiteY23-1224" fmla="*/ 3960000 h 3960000"/>
              <a:gd name="connsiteX24-1225" fmla="*/ 436907 w 3960440"/>
              <a:gd name="connsiteY24-1226" fmla="*/ 3960000 h 3960000"/>
              <a:gd name="connsiteX25-1227" fmla="*/ 0 w 3960440"/>
              <a:gd name="connsiteY25-1228" fmla="*/ 3523093 h 3960000"/>
              <a:gd name="connsiteX26-1229" fmla="*/ 0 w 3960440"/>
              <a:gd name="connsiteY26-1230" fmla="*/ 436907 h 3960000"/>
              <a:gd name="connsiteX27-1231" fmla="*/ 436907 w 3960440"/>
              <a:gd name="connsiteY27-1232" fmla="*/ 0 h 3960000"/>
              <a:gd name="connsiteX0-1233" fmla="*/ 1979373 w 3960440"/>
              <a:gd name="connsiteY0-1234" fmla="*/ 472350 h 3960000"/>
              <a:gd name="connsiteX1-1235" fmla="*/ 813783 w 3960440"/>
              <a:gd name="connsiteY1-1236" fmla="*/ 1434034 h 3960000"/>
              <a:gd name="connsiteX2-1237" fmla="*/ 1119009 w 3960440"/>
              <a:gd name="connsiteY2-1238" fmla="*/ 2222584 h 3960000"/>
              <a:gd name="connsiteX3-1239" fmla="*/ 1296382 w 3960440"/>
              <a:gd name="connsiteY3-1240" fmla="*/ 1907811 h 3960000"/>
              <a:gd name="connsiteX4-1241" fmla="*/ 1234998 w 3960440"/>
              <a:gd name="connsiteY4-1242" fmla="*/ 1431771 h 3960000"/>
              <a:gd name="connsiteX5-1243" fmla="*/ 2217373 w 3960440"/>
              <a:gd name="connsiteY5-1244" fmla="*/ 891303 h 3960000"/>
              <a:gd name="connsiteX6-1245" fmla="*/ 2783502 w 3960440"/>
              <a:gd name="connsiteY6-1246" fmla="*/ 1606823 h 3960000"/>
              <a:gd name="connsiteX7-1247" fmla="*/ 2456028 w 3960440"/>
              <a:gd name="connsiteY7-1248" fmla="*/ 2225955 h 3960000"/>
              <a:gd name="connsiteX8-1249" fmla="*/ 2026974 w 3960440"/>
              <a:gd name="connsiteY8-1250" fmla="*/ 2018938 h 3960000"/>
              <a:gd name="connsiteX9-1251" fmla="*/ 2135727 w 3960440"/>
              <a:gd name="connsiteY9-1252" fmla="*/ 1554876 h 3960000"/>
              <a:gd name="connsiteX10-1253" fmla="*/ 1915898 w 3960440"/>
              <a:gd name="connsiteY10-1254" fmla="*/ 1219889 h 3960000"/>
              <a:gd name="connsiteX11-1255" fmla="*/ 1589196 w 3960440"/>
              <a:gd name="connsiteY11-1256" fmla="*/ 1434803 h 3960000"/>
              <a:gd name="connsiteX12-1257" fmla="*/ 1574511 w 3960440"/>
              <a:gd name="connsiteY12-1258" fmla="*/ 1939931 h 3960000"/>
              <a:gd name="connsiteX13-1259" fmla="*/ 1339611 w 3960440"/>
              <a:gd name="connsiteY13-1260" fmla="*/ 3487664 h 3960000"/>
              <a:gd name="connsiteX14-1261" fmla="*/ 1887692 w 3960440"/>
              <a:gd name="connsiteY14-1262" fmla="*/ 2422431 h 3960000"/>
              <a:gd name="connsiteX15-1263" fmla="*/ 2336342 w 3960440"/>
              <a:gd name="connsiteY15-1264" fmla="*/ 2720202 h 3960000"/>
              <a:gd name="connsiteX16-1265" fmla="*/ 3176454 w 3960440"/>
              <a:gd name="connsiteY16-1266" fmla="*/ 1627140 h 3960000"/>
              <a:gd name="connsiteX17-1267" fmla="*/ 2134565 w 3960440"/>
              <a:gd name="connsiteY17-1268" fmla="*/ 477605 h 3960000"/>
              <a:gd name="connsiteX18-1269" fmla="*/ 1979373 w 3960440"/>
              <a:gd name="connsiteY18-1270" fmla="*/ 472350 h 3960000"/>
              <a:gd name="connsiteX19-1271" fmla="*/ 436907 w 3960440"/>
              <a:gd name="connsiteY19-1272" fmla="*/ 0 h 3960000"/>
              <a:gd name="connsiteX20-1273" fmla="*/ 3523533 w 3960440"/>
              <a:gd name="connsiteY20-1274" fmla="*/ 0 h 3960000"/>
              <a:gd name="connsiteX21-1275" fmla="*/ 3960440 w 3960440"/>
              <a:gd name="connsiteY21-1276" fmla="*/ 436907 h 3960000"/>
              <a:gd name="connsiteX22-1277" fmla="*/ 3960440 w 3960440"/>
              <a:gd name="connsiteY22-1278" fmla="*/ 3523093 h 3960000"/>
              <a:gd name="connsiteX23-1279" fmla="*/ 3523533 w 3960440"/>
              <a:gd name="connsiteY23-1280" fmla="*/ 3960000 h 3960000"/>
              <a:gd name="connsiteX24-1281" fmla="*/ 436907 w 3960440"/>
              <a:gd name="connsiteY24-1282" fmla="*/ 3960000 h 3960000"/>
              <a:gd name="connsiteX25-1283" fmla="*/ 0 w 3960440"/>
              <a:gd name="connsiteY25-1284" fmla="*/ 3523093 h 3960000"/>
              <a:gd name="connsiteX26-1285" fmla="*/ 0 w 3960440"/>
              <a:gd name="connsiteY26-1286" fmla="*/ 436907 h 3960000"/>
              <a:gd name="connsiteX27-1287" fmla="*/ 436907 w 3960440"/>
              <a:gd name="connsiteY27-1288" fmla="*/ 0 h 3960000"/>
              <a:gd name="connsiteX0-1289" fmla="*/ 1979373 w 3960440"/>
              <a:gd name="connsiteY0-1290" fmla="*/ 472350 h 3960000"/>
              <a:gd name="connsiteX1-1291" fmla="*/ 813783 w 3960440"/>
              <a:gd name="connsiteY1-1292" fmla="*/ 1434034 h 3960000"/>
              <a:gd name="connsiteX2-1293" fmla="*/ 1119009 w 3960440"/>
              <a:gd name="connsiteY2-1294" fmla="*/ 2222584 h 3960000"/>
              <a:gd name="connsiteX3-1295" fmla="*/ 1296382 w 3960440"/>
              <a:gd name="connsiteY3-1296" fmla="*/ 1907811 h 3960000"/>
              <a:gd name="connsiteX4-1297" fmla="*/ 1234998 w 3960440"/>
              <a:gd name="connsiteY4-1298" fmla="*/ 1431771 h 3960000"/>
              <a:gd name="connsiteX5-1299" fmla="*/ 2217373 w 3960440"/>
              <a:gd name="connsiteY5-1300" fmla="*/ 891303 h 3960000"/>
              <a:gd name="connsiteX6-1301" fmla="*/ 2783502 w 3960440"/>
              <a:gd name="connsiteY6-1302" fmla="*/ 1606823 h 3960000"/>
              <a:gd name="connsiteX7-1303" fmla="*/ 2456028 w 3960440"/>
              <a:gd name="connsiteY7-1304" fmla="*/ 2225955 h 3960000"/>
              <a:gd name="connsiteX8-1305" fmla="*/ 2026974 w 3960440"/>
              <a:gd name="connsiteY8-1306" fmla="*/ 2018938 h 3960000"/>
              <a:gd name="connsiteX9-1307" fmla="*/ 2135727 w 3960440"/>
              <a:gd name="connsiteY9-1308" fmla="*/ 1554876 h 3960000"/>
              <a:gd name="connsiteX10-1309" fmla="*/ 1915898 w 3960440"/>
              <a:gd name="connsiteY10-1310" fmla="*/ 1219889 h 3960000"/>
              <a:gd name="connsiteX11-1311" fmla="*/ 1589196 w 3960440"/>
              <a:gd name="connsiteY11-1312" fmla="*/ 1434803 h 3960000"/>
              <a:gd name="connsiteX12-1313" fmla="*/ 1574511 w 3960440"/>
              <a:gd name="connsiteY12-1314" fmla="*/ 1939931 h 3960000"/>
              <a:gd name="connsiteX13-1315" fmla="*/ 1339611 w 3960440"/>
              <a:gd name="connsiteY13-1316" fmla="*/ 3487664 h 3960000"/>
              <a:gd name="connsiteX14-1317" fmla="*/ 1887692 w 3960440"/>
              <a:gd name="connsiteY14-1318" fmla="*/ 2422431 h 3960000"/>
              <a:gd name="connsiteX15-1319" fmla="*/ 2336342 w 3960440"/>
              <a:gd name="connsiteY15-1320" fmla="*/ 2720202 h 3960000"/>
              <a:gd name="connsiteX16-1321" fmla="*/ 3176454 w 3960440"/>
              <a:gd name="connsiteY16-1322" fmla="*/ 1627140 h 3960000"/>
              <a:gd name="connsiteX17-1323" fmla="*/ 1979373 w 3960440"/>
              <a:gd name="connsiteY17-1324" fmla="*/ 472350 h 3960000"/>
              <a:gd name="connsiteX18-1325" fmla="*/ 436907 w 3960440"/>
              <a:gd name="connsiteY18-1326" fmla="*/ 0 h 3960000"/>
              <a:gd name="connsiteX19-1327" fmla="*/ 3523533 w 3960440"/>
              <a:gd name="connsiteY19-1328" fmla="*/ 0 h 3960000"/>
              <a:gd name="connsiteX20-1329" fmla="*/ 3960440 w 3960440"/>
              <a:gd name="connsiteY20-1330" fmla="*/ 436907 h 3960000"/>
              <a:gd name="connsiteX21-1331" fmla="*/ 3960440 w 3960440"/>
              <a:gd name="connsiteY21-1332" fmla="*/ 3523093 h 3960000"/>
              <a:gd name="connsiteX22-1333" fmla="*/ 3523533 w 3960440"/>
              <a:gd name="connsiteY22-1334" fmla="*/ 3960000 h 3960000"/>
              <a:gd name="connsiteX23-1335" fmla="*/ 436907 w 3960440"/>
              <a:gd name="connsiteY23-1336" fmla="*/ 3960000 h 3960000"/>
              <a:gd name="connsiteX24-1337" fmla="*/ 0 w 3960440"/>
              <a:gd name="connsiteY24-1338" fmla="*/ 3523093 h 3960000"/>
              <a:gd name="connsiteX25-1339" fmla="*/ 0 w 3960440"/>
              <a:gd name="connsiteY25-1340" fmla="*/ 436907 h 3960000"/>
              <a:gd name="connsiteX26-1341" fmla="*/ 436907 w 3960440"/>
              <a:gd name="connsiteY26-1342" fmla="*/ 0 h 3960000"/>
              <a:gd name="connsiteX0-1343" fmla="*/ 1979373 w 3960440"/>
              <a:gd name="connsiteY0-1344" fmla="*/ 472350 h 3960000"/>
              <a:gd name="connsiteX1-1345" fmla="*/ 813783 w 3960440"/>
              <a:gd name="connsiteY1-1346" fmla="*/ 1434034 h 3960000"/>
              <a:gd name="connsiteX2-1347" fmla="*/ 1119009 w 3960440"/>
              <a:gd name="connsiteY2-1348" fmla="*/ 2222584 h 3960000"/>
              <a:gd name="connsiteX3-1349" fmla="*/ 1296382 w 3960440"/>
              <a:gd name="connsiteY3-1350" fmla="*/ 1907811 h 3960000"/>
              <a:gd name="connsiteX4-1351" fmla="*/ 1234998 w 3960440"/>
              <a:gd name="connsiteY4-1352" fmla="*/ 1431771 h 3960000"/>
              <a:gd name="connsiteX5-1353" fmla="*/ 2217373 w 3960440"/>
              <a:gd name="connsiteY5-1354" fmla="*/ 891303 h 3960000"/>
              <a:gd name="connsiteX6-1355" fmla="*/ 2783502 w 3960440"/>
              <a:gd name="connsiteY6-1356" fmla="*/ 1606823 h 3960000"/>
              <a:gd name="connsiteX7-1357" fmla="*/ 2456028 w 3960440"/>
              <a:gd name="connsiteY7-1358" fmla="*/ 2225955 h 3960000"/>
              <a:gd name="connsiteX8-1359" fmla="*/ 2026974 w 3960440"/>
              <a:gd name="connsiteY8-1360" fmla="*/ 2018938 h 3960000"/>
              <a:gd name="connsiteX9-1361" fmla="*/ 2135727 w 3960440"/>
              <a:gd name="connsiteY9-1362" fmla="*/ 1554876 h 3960000"/>
              <a:gd name="connsiteX10-1363" fmla="*/ 1915898 w 3960440"/>
              <a:gd name="connsiteY10-1364" fmla="*/ 1219889 h 3960000"/>
              <a:gd name="connsiteX11-1365" fmla="*/ 1589196 w 3960440"/>
              <a:gd name="connsiteY11-1366" fmla="*/ 1434803 h 3960000"/>
              <a:gd name="connsiteX12-1367" fmla="*/ 1574511 w 3960440"/>
              <a:gd name="connsiteY12-1368" fmla="*/ 1939931 h 3960000"/>
              <a:gd name="connsiteX13-1369" fmla="*/ 1339611 w 3960440"/>
              <a:gd name="connsiteY13-1370" fmla="*/ 3487664 h 3960000"/>
              <a:gd name="connsiteX14-1371" fmla="*/ 1887692 w 3960440"/>
              <a:gd name="connsiteY14-1372" fmla="*/ 2422431 h 3960000"/>
              <a:gd name="connsiteX15-1373" fmla="*/ 2336342 w 3960440"/>
              <a:gd name="connsiteY15-1374" fmla="*/ 2720202 h 3960000"/>
              <a:gd name="connsiteX16-1375" fmla="*/ 3176454 w 3960440"/>
              <a:gd name="connsiteY16-1376" fmla="*/ 1627140 h 3960000"/>
              <a:gd name="connsiteX17-1377" fmla="*/ 1979373 w 3960440"/>
              <a:gd name="connsiteY17-1378" fmla="*/ 472350 h 3960000"/>
              <a:gd name="connsiteX18-1379" fmla="*/ 436907 w 3960440"/>
              <a:gd name="connsiteY18-1380" fmla="*/ 0 h 3960000"/>
              <a:gd name="connsiteX19-1381" fmla="*/ 3523533 w 3960440"/>
              <a:gd name="connsiteY19-1382" fmla="*/ 0 h 3960000"/>
              <a:gd name="connsiteX20-1383" fmla="*/ 3960440 w 3960440"/>
              <a:gd name="connsiteY20-1384" fmla="*/ 436907 h 3960000"/>
              <a:gd name="connsiteX21-1385" fmla="*/ 3960440 w 3960440"/>
              <a:gd name="connsiteY21-1386" fmla="*/ 3523093 h 3960000"/>
              <a:gd name="connsiteX22-1387" fmla="*/ 3523533 w 3960440"/>
              <a:gd name="connsiteY22-1388" fmla="*/ 3960000 h 3960000"/>
              <a:gd name="connsiteX23-1389" fmla="*/ 436907 w 3960440"/>
              <a:gd name="connsiteY23-1390" fmla="*/ 3960000 h 3960000"/>
              <a:gd name="connsiteX24-1391" fmla="*/ 0 w 3960440"/>
              <a:gd name="connsiteY24-1392" fmla="*/ 3523093 h 3960000"/>
              <a:gd name="connsiteX25-1393" fmla="*/ 0 w 3960440"/>
              <a:gd name="connsiteY25-1394" fmla="*/ 436907 h 3960000"/>
              <a:gd name="connsiteX26-1395" fmla="*/ 436907 w 3960440"/>
              <a:gd name="connsiteY26-1396" fmla="*/ 0 h 3960000"/>
              <a:gd name="connsiteX0-1397" fmla="*/ 1979373 w 3960440"/>
              <a:gd name="connsiteY0-1398" fmla="*/ 472350 h 3960000"/>
              <a:gd name="connsiteX1-1399" fmla="*/ 813783 w 3960440"/>
              <a:gd name="connsiteY1-1400" fmla="*/ 1434034 h 3960000"/>
              <a:gd name="connsiteX2-1401" fmla="*/ 1119009 w 3960440"/>
              <a:gd name="connsiteY2-1402" fmla="*/ 2222584 h 3960000"/>
              <a:gd name="connsiteX3-1403" fmla="*/ 1296382 w 3960440"/>
              <a:gd name="connsiteY3-1404" fmla="*/ 1907811 h 3960000"/>
              <a:gd name="connsiteX4-1405" fmla="*/ 1234998 w 3960440"/>
              <a:gd name="connsiteY4-1406" fmla="*/ 1431771 h 3960000"/>
              <a:gd name="connsiteX5-1407" fmla="*/ 2217373 w 3960440"/>
              <a:gd name="connsiteY5-1408" fmla="*/ 891303 h 3960000"/>
              <a:gd name="connsiteX6-1409" fmla="*/ 2783502 w 3960440"/>
              <a:gd name="connsiteY6-1410" fmla="*/ 1606823 h 3960000"/>
              <a:gd name="connsiteX7-1411" fmla="*/ 2456028 w 3960440"/>
              <a:gd name="connsiteY7-1412" fmla="*/ 2225955 h 3960000"/>
              <a:gd name="connsiteX8-1413" fmla="*/ 2026974 w 3960440"/>
              <a:gd name="connsiteY8-1414" fmla="*/ 2018938 h 3960000"/>
              <a:gd name="connsiteX9-1415" fmla="*/ 2135727 w 3960440"/>
              <a:gd name="connsiteY9-1416" fmla="*/ 1554876 h 3960000"/>
              <a:gd name="connsiteX10-1417" fmla="*/ 1915898 w 3960440"/>
              <a:gd name="connsiteY10-1418" fmla="*/ 1219889 h 3960000"/>
              <a:gd name="connsiteX11-1419" fmla="*/ 1589196 w 3960440"/>
              <a:gd name="connsiteY11-1420" fmla="*/ 1434803 h 3960000"/>
              <a:gd name="connsiteX12-1421" fmla="*/ 1574511 w 3960440"/>
              <a:gd name="connsiteY12-1422" fmla="*/ 1939931 h 3960000"/>
              <a:gd name="connsiteX13-1423" fmla="*/ 1339611 w 3960440"/>
              <a:gd name="connsiteY13-1424" fmla="*/ 3487664 h 3960000"/>
              <a:gd name="connsiteX14-1425" fmla="*/ 1887692 w 3960440"/>
              <a:gd name="connsiteY14-1426" fmla="*/ 2422431 h 3960000"/>
              <a:gd name="connsiteX15-1427" fmla="*/ 2336342 w 3960440"/>
              <a:gd name="connsiteY15-1428" fmla="*/ 2720202 h 3960000"/>
              <a:gd name="connsiteX16-1429" fmla="*/ 3176454 w 3960440"/>
              <a:gd name="connsiteY16-1430" fmla="*/ 1627140 h 3960000"/>
              <a:gd name="connsiteX17-1431" fmla="*/ 1979373 w 3960440"/>
              <a:gd name="connsiteY17-1432" fmla="*/ 472350 h 3960000"/>
              <a:gd name="connsiteX18-1433" fmla="*/ 436907 w 3960440"/>
              <a:gd name="connsiteY18-1434" fmla="*/ 0 h 3960000"/>
              <a:gd name="connsiteX19-1435" fmla="*/ 3523533 w 3960440"/>
              <a:gd name="connsiteY19-1436" fmla="*/ 0 h 3960000"/>
              <a:gd name="connsiteX20-1437" fmla="*/ 3960440 w 3960440"/>
              <a:gd name="connsiteY20-1438" fmla="*/ 436907 h 3960000"/>
              <a:gd name="connsiteX21-1439" fmla="*/ 3960440 w 3960440"/>
              <a:gd name="connsiteY21-1440" fmla="*/ 3523093 h 3960000"/>
              <a:gd name="connsiteX22-1441" fmla="*/ 3523533 w 3960440"/>
              <a:gd name="connsiteY22-1442" fmla="*/ 3960000 h 3960000"/>
              <a:gd name="connsiteX23-1443" fmla="*/ 436907 w 3960440"/>
              <a:gd name="connsiteY23-1444" fmla="*/ 3960000 h 3960000"/>
              <a:gd name="connsiteX24-1445" fmla="*/ 0 w 3960440"/>
              <a:gd name="connsiteY24-1446" fmla="*/ 3523093 h 3960000"/>
              <a:gd name="connsiteX25-1447" fmla="*/ 0 w 3960440"/>
              <a:gd name="connsiteY25-1448" fmla="*/ 436907 h 3960000"/>
              <a:gd name="connsiteX26-1449" fmla="*/ 436907 w 3960440"/>
              <a:gd name="connsiteY26-1450" fmla="*/ 0 h 3960000"/>
              <a:gd name="connsiteX0-1451" fmla="*/ 1979373 w 3960440"/>
              <a:gd name="connsiteY0-1452" fmla="*/ 472350 h 3960000"/>
              <a:gd name="connsiteX1-1453" fmla="*/ 813783 w 3960440"/>
              <a:gd name="connsiteY1-1454" fmla="*/ 1434034 h 3960000"/>
              <a:gd name="connsiteX2-1455" fmla="*/ 1119009 w 3960440"/>
              <a:gd name="connsiteY2-1456" fmla="*/ 2222584 h 3960000"/>
              <a:gd name="connsiteX3-1457" fmla="*/ 1328015 w 3960440"/>
              <a:gd name="connsiteY3-1458" fmla="*/ 1812920 h 3960000"/>
              <a:gd name="connsiteX4-1459" fmla="*/ 1234998 w 3960440"/>
              <a:gd name="connsiteY4-1460" fmla="*/ 1431771 h 3960000"/>
              <a:gd name="connsiteX5-1461" fmla="*/ 2217373 w 3960440"/>
              <a:gd name="connsiteY5-1462" fmla="*/ 891303 h 3960000"/>
              <a:gd name="connsiteX6-1463" fmla="*/ 2783502 w 3960440"/>
              <a:gd name="connsiteY6-1464" fmla="*/ 1606823 h 3960000"/>
              <a:gd name="connsiteX7-1465" fmla="*/ 2456028 w 3960440"/>
              <a:gd name="connsiteY7-1466" fmla="*/ 2225955 h 3960000"/>
              <a:gd name="connsiteX8-1467" fmla="*/ 2026974 w 3960440"/>
              <a:gd name="connsiteY8-1468" fmla="*/ 2018938 h 3960000"/>
              <a:gd name="connsiteX9-1469" fmla="*/ 2135727 w 3960440"/>
              <a:gd name="connsiteY9-1470" fmla="*/ 1554876 h 3960000"/>
              <a:gd name="connsiteX10-1471" fmla="*/ 1915898 w 3960440"/>
              <a:gd name="connsiteY10-1472" fmla="*/ 1219889 h 3960000"/>
              <a:gd name="connsiteX11-1473" fmla="*/ 1589196 w 3960440"/>
              <a:gd name="connsiteY11-1474" fmla="*/ 1434803 h 3960000"/>
              <a:gd name="connsiteX12-1475" fmla="*/ 1574511 w 3960440"/>
              <a:gd name="connsiteY12-1476" fmla="*/ 1939931 h 3960000"/>
              <a:gd name="connsiteX13-1477" fmla="*/ 1339611 w 3960440"/>
              <a:gd name="connsiteY13-1478" fmla="*/ 3487664 h 3960000"/>
              <a:gd name="connsiteX14-1479" fmla="*/ 1887692 w 3960440"/>
              <a:gd name="connsiteY14-1480" fmla="*/ 2422431 h 3960000"/>
              <a:gd name="connsiteX15-1481" fmla="*/ 2336342 w 3960440"/>
              <a:gd name="connsiteY15-1482" fmla="*/ 2720202 h 3960000"/>
              <a:gd name="connsiteX16-1483" fmla="*/ 3176454 w 3960440"/>
              <a:gd name="connsiteY16-1484" fmla="*/ 1627140 h 3960000"/>
              <a:gd name="connsiteX17-1485" fmla="*/ 1979373 w 3960440"/>
              <a:gd name="connsiteY17-1486" fmla="*/ 472350 h 3960000"/>
              <a:gd name="connsiteX18-1487" fmla="*/ 436907 w 3960440"/>
              <a:gd name="connsiteY18-1488" fmla="*/ 0 h 3960000"/>
              <a:gd name="connsiteX19-1489" fmla="*/ 3523533 w 3960440"/>
              <a:gd name="connsiteY19-1490" fmla="*/ 0 h 3960000"/>
              <a:gd name="connsiteX20-1491" fmla="*/ 3960440 w 3960440"/>
              <a:gd name="connsiteY20-1492" fmla="*/ 436907 h 3960000"/>
              <a:gd name="connsiteX21-1493" fmla="*/ 3960440 w 3960440"/>
              <a:gd name="connsiteY21-1494" fmla="*/ 3523093 h 3960000"/>
              <a:gd name="connsiteX22-1495" fmla="*/ 3523533 w 3960440"/>
              <a:gd name="connsiteY22-1496" fmla="*/ 3960000 h 3960000"/>
              <a:gd name="connsiteX23-1497" fmla="*/ 436907 w 3960440"/>
              <a:gd name="connsiteY23-1498" fmla="*/ 3960000 h 3960000"/>
              <a:gd name="connsiteX24-1499" fmla="*/ 0 w 3960440"/>
              <a:gd name="connsiteY24-1500" fmla="*/ 3523093 h 3960000"/>
              <a:gd name="connsiteX25-1501" fmla="*/ 0 w 3960440"/>
              <a:gd name="connsiteY25-1502" fmla="*/ 436907 h 3960000"/>
              <a:gd name="connsiteX26-1503" fmla="*/ 436907 w 3960440"/>
              <a:gd name="connsiteY26-1504" fmla="*/ 0 h 3960000"/>
              <a:gd name="connsiteX0-1505" fmla="*/ 1979373 w 3960440"/>
              <a:gd name="connsiteY0-1506" fmla="*/ 472350 h 3960000"/>
              <a:gd name="connsiteX1-1507" fmla="*/ 813783 w 3960440"/>
              <a:gd name="connsiteY1-1508" fmla="*/ 1434034 h 3960000"/>
              <a:gd name="connsiteX2-1509" fmla="*/ 1119009 w 3960440"/>
              <a:gd name="connsiteY2-1510" fmla="*/ 2222584 h 3960000"/>
              <a:gd name="connsiteX3-1511" fmla="*/ 1328015 w 3960440"/>
              <a:gd name="connsiteY3-1512" fmla="*/ 1812920 h 3960000"/>
              <a:gd name="connsiteX4-1513" fmla="*/ 1234998 w 3960440"/>
              <a:gd name="connsiteY4-1514" fmla="*/ 1431771 h 3960000"/>
              <a:gd name="connsiteX5-1515" fmla="*/ 2217373 w 3960440"/>
              <a:gd name="connsiteY5-1516" fmla="*/ 891303 h 3960000"/>
              <a:gd name="connsiteX6-1517" fmla="*/ 2783502 w 3960440"/>
              <a:gd name="connsiteY6-1518" fmla="*/ 1606823 h 3960000"/>
              <a:gd name="connsiteX7-1519" fmla="*/ 2456028 w 3960440"/>
              <a:gd name="connsiteY7-1520" fmla="*/ 2225955 h 3960000"/>
              <a:gd name="connsiteX8-1521" fmla="*/ 2026974 w 3960440"/>
              <a:gd name="connsiteY8-1522" fmla="*/ 2018938 h 3960000"/>
              <a:gd name="connsiteX9-1523" fmla="*/ 2135727 w 3960440"/>
              <a:gd name="connsiteY9-1524" fmla="*/ 1554876 h 3960000"/>
              <a:gd name="connsiteX10-1525" fmla="*/ 1915898 w 3960440"/>
              <a:gd name="connsiteY10-1526" fmla="*/ 1219889 h 3960000"/>
              <a:gd name="connsiteX11-1527" fmla="*/ 1589196 w 3960440"/>
              <a:gd name="connsiteY11-1528" fmla="*/ 1434803 h 3960000"/>
              <a:gd name="connsiteX12-1529" fmla="*/ 1574511 w 3960440"/>
              <a:gd name="connsiteY12-1530" fmla="*/ 1939931 h 3960000"/>
              <a:gd name="connsiteX13-1531" fmla="*/ 1339611 w 3960440"/>
              <a:gd name="connsiteY13-1532" fmla="*/ 3487664 h 3960000"/>
              <a:gd name="connsiteX14-1533" fmla="*/ 1887692 w 3960440"/>
              <a:gd name="connsiteY14-1534" fmla="*/ 2422431 h 3960000"/>
              <a:gd name="connsiteX15-1535" fmla="*/ 2336342 w 3960440"/>
              <a:gd name="connsiteY15-1536" fmla="*/ 2720202 h 3960000"/>
              <a:gd name="connsiteX16-1537" fmla="*/ 3176454 w 3960440"/>
              <a:gd name="connsiteY16-1538" fmla="*/ 1627140 h 3960000"/>
              <a:gd name="connsiteX17-1539" fmla="*/ 1979373 w 3960440"/>
              <a:gd name="connsiteY17-1540" fmla="*/ 472350 h 3960000"/>
              <a:gd name="connsiteX18-1541" fmla="*/ 436907 w 3960440"/>
              <a:gd name="connsiteY18-1542" fmla="*/ 0 h 3960000"/>
              <a:gd name="connsiteX19-1543" fmla="*/ 3523533 w 3960440"/>
              <a:gd name="connsiteY19-1544" fmla="*/ 0 h 3960000"/>
              <a:gd name="connsiteX20-1545" fmla="*/ 3960440 w 3960440"/>
              <a:gd name="connsiteY20-1546" fmla="*/ 436907 h 3960000"/>
              <a:gd name="connsiteX21-1547" fmla="*/ 3960440 w 3960440"/>
              <a:gd name="connsiteY21-1548" fmla="*/ 3523093 h 3960000"/>
              <a:gd name="connsiteX22-1549" fmla="*/ 3523533 w 3960440"/>
              <a:gd name="connsiteY22-1550" fmla="*/ 3960000 h 3960000"/>
              <a:gd name="connsiteX23-1551" fmla="*/ 436907 w 3960440"/>
              <a:gd name="connsiteY23-1552" fmla="*/ 3960000 h 3960000"/>
              <a:gd name="connsiteX24-1553" fmla="*/ 0 w 3960440"/>
              <a:gd name="connsiteY24-1554" fmla="*/ 3523093 h 3960000"/>
              <a:gd name="connsiteX25-1555" fmla="*/ 0 w 3960440"/>
              <a:gd name="connsiteY25-1556" fmla="*/ 436907 h 3960000"/>
              <a:gd name="connsiteX26-1557" fmla="*/ 436907 w 3960440"/>
              <a:gd name="connsiteY26-1558" fmla="*/ 0 h 396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0" name="Rounded Rectangle 8"/>
          <p:cNvSpPr/>
          <p:nvPr/>
        </p:nvSpPr>
        <p:spPr>
          <a:xfrm>
            <a:off x="3900691" y="2739710"/>
            <a:ext cx="396836" cy="396792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-1" fmla="*/ 554477 w 3888432"/>
              <a:gd name="connsiteY0-2" fmla="*/ 1512168 h 3960440"/>
              <a:gd name="connsiteX1-3" fmla="*/ 554477 w 3888432"/>
              <a:gd name="connsiteY1-4" fmla="*/ 3312368 h 3960440"/>
              <a:gd name="connsiteX2-5" fmla="*/ 1201638 w 3888432"/>
              <a:gd name="connsiteY2-6" fmla="*/ 3312368 h 3960440"/>
              <a:gd name="connsiteX3-7" fmla="*/ 1201638 w 3888432"/>
              <a:gd name="connsiteY3-8" fmla="*/ 1512168 h 3960440"/>
              <a:gd name="connsiteX4-9" fmla="*/ 554477 w 3888432"/>
              <a:gd name="connsiteY4-10" fmla="*/ 1512168 h 3960440"/>
              <a:gd name="connsiteX5-11" fmla="*/ 2840340 w 3888432"/>
              <a:gd name="connsiteY5-12" fmla="*/ 1479943 h 3960440"/>
              <a:gd name="connsiteX6-13" fmla="*/ 2136833 w 3888432"/>
              <a:gd name="connsiteY6-14" fmla="*/ 1785510 h 3960440"/>
              <a:gd name="connsiteX7-15" fmla="*/ 2136833 w 3888432"/>
              <a:gd name="connsiteY7-16" fmla="*/ 1510185 h 3960440"/>
              <a:gd name="connsiteX8-17" fmla="*/ 1489672 w 3888432"/>
              <a:gd name="connsiteY8-18" fmla="*/ 1510185 h 3960440"/>
              <a:gd name="connsiteX9-19" fmla="*/ 1489672 w 3888432"/>
              <a:gd name="connsiteY9-20" fmla="*/ 3310385 h 3960440"/>
              <a:gd name="connsiteX10-21" fmla="*/ 2136833 w 3888432"/>
              <a:gd name="connsiteY10-22" fmla="*/ 3310385 h 3960440"/>
              <a:gd name="connsiteX11-23" fmla="*/ 2136833 w 3888432"/>
              <a:gd name="connsiteY11-24" fmla="*/ 2084121 h 3960440"/>
              <a:gd name="connsiteX12-25" fmla="*/ 2673919 w 3888432"/>
              <a:gd name="connsiteY12-26" fmla="*/ 2138897 h 3960440"/>
              <a:gd name="connsiteX13-27" fmla="*/ 2679688 w 3888432"/>
              <a:gd name="connsiteY13-28" fmla="*/ 3312366 h 3960440"/>
              <a:gd name="connsiteX14-29" fmla="*/ 3326849 w 3888432"/>
              <a:gd name="connsiteY14-30" fmla="*/ 3312366 h 3960440"/>
              <a:gd name="connsiteX15-31" fmla="*/ 3333768 w 3888432"/>
              <a:gd name="connsiteY15-32" fmla="*/ 2128613 h 3960440"/>
              <a:gd name="connsiteX16-33" fmla="*/ 2840340 w 3888432"/>
              <a:gd name="connsiteY16-34" fmla="*/ 1479943 h 3960440"/>
              <a:gd name="connsiteX17-35" fmla="*/ 878058 w 3888432"/>
              <a:gd name="connsiteY17-36" fmla="*/ 648072 h 3960440"/>
              <a:gd name="connsiteX18-37" fmla="*/ 554477 w 3888432"/>
              <a:gd name="connsiteY18-38" fmla="*/ 971653 h 3960440"/>
              <a:gd name="connsiteX19-39" fmla="*/ 878058 w 3888432"/>
              <a:gd name="connsiteY19-40" fmla="*/ 1295234 h 3960440"/>
              <a:gd name="connsiteX20-41" fmla="*/ 1201639 w 3888432"/>
              <a:gd name="connsiteY20-42" fmla="*/ 971653 h 3960440"/>
              <a:gd name="connsiteX21-43" fmla="*/ 878058 w 3888432"/>
              <a:gd name="connsiteY21-44" fmla="*/ 648072 h 3960440"/>
              <a:gd name="connsiteX22-45" fmla="*/ 333511 w 3888432"/>
              <a:gd name="connsiteY22-46" fmla="*/ 0 h 3960440"/>
              <a:gd name="connsiteX23-47" fmla="*/ 3554921 w 3888432"/>
              <a:gd name="connsiteY23-48" fmla="*/ 0 h 3960440"/>
              <a:gd name="connsiteX24-49" fmla="*/ 3888432 w 3888432"/>
              <a:gd name="connsiteY24-50" fmla="*/ 333511 h 3960440"/>
              <a:gd name="connsiteX25-51" fmla="*/ 3888432 w 3888432"/>
              <a:gd name="connsiteY25-52" fmla="*/ 3626929 h 3960440"/>
              <a:gd name="connsiteX26-53" fmla="*/ 3554921 w 3888432"/>
              <a:gd name="connsiteY26-54" fmla="*/ 3960440 h 3960440"/>
              <a:gd name="connsiteX27-55" fmla="*/ 333511 w 3888432"/>
              <a:gd name="connsiteY27-56" fmla="*/ 3960440 h 3960440"/>
              <a:gd name="connsiteX28-57" fmla="*/ 0 w 3888432"/>
              <a:gd name="connsiteY28-58" fmla="*/ 3626929 h 3960440"/>
              <a:gd name="connsiteX29-59" fmla="*/ 0 w 3888432"/>
              <a:gd name="connsiteY29-60" fmla="*/ 333511 h 3960440"/>
              <a:gd name="connsiteX30-61" fmla="*/ 333511 w 3888432"/>
              <a:gd name="connsiteY30-62" fmla="*/ 0 h 3960440"/>
              <a:gd name="connsiteX0-63" fmla="*/ 554477 w 3888432"/>
              <a:gd name="connsiteY0-64" fmla="*/ 1512168 h 3960440"/>
              <a:gd name="connsiteX1-65" fmla="*/ 554477 w 3888432"/>
              <a:gd name="connsiteY1-66" fmla="*/ 3312368 h 3960440"/>
              <a:gd name="connsiteX2-67" fmla="*/ 1201638 w 3888432"/>
              <a:gd name="connsiteY2-68" fmla="*/ 3312368 h 3960440"/>
              <a:gd name="connsiteX3-69" fmla="*/ 1201638 w 3888432"/>
              <a:gd name="connsiteY3-70" fmla="*/ 1512168 h 3960440"/>
              <a:gd name="connsiteX4-71" fmla="*/ 554477 w 3888432"/>
              <a:gd name="connsiteY4-72" fmla="*/ 1512168 h 3960440"/>
              <a:gd name="connsiteX5-73" fmla="*/ 2840340 w 3888432"/>
              <a:gd name="connsiteY5-74" fmla="*/ 1479943 h 3960440"/>
              <a:gd name="connsiteX6-75" fmla="*/ 2136833 w 3888432"/>
              <a:gd name="connsiteY6-76" fmla="*/ 1785510 h 3960440"/>
              <a:gd name="connsiteX7-77" fmla="*/ 2136833 w 3888432"/>
              <a:gd name="connsiteY7-78" fmla="*/ 1510185 h 3960440"/>
              <a:gd name="connsiteX8-79" fmla="*/ 1489672 w 3888432"/>
              <a:gd name="connsiteY8-80" fmla="*/ 1510185 h 3960440"/>
              <a:gd name="connsiteX9-81" fmla="*/ 1489672 w 3888432"/>
              <a:gd name="connsiteY9-82" fmla="*/ 3310385 h 3960440"/>
              <a:gd name="connsiteX10-83" fmla="*/ 2136833 w 3888432"/>
              <a:gd name="connsiteY10-84" fmla="*/ 3310385 h 3960440"/>
              <a:gd name="connsiteX11-85" fmla="*/ 2136833 w 3888432"/>
              <a:gd name="connsiteY11-86" fmla="*/ 2084121 h 3960440"/>
              <a:gd name="connsiteX12-87" fmla="*/ 2673919 w 3888432"/>
              <a:gd name="connsiteY12-88" fmla="*/ 2138897 h 3960440"/>
              <a:gd name="connsiteX13-89" fmla="*/ 2679688 w 3888432"/>
              <a:gd name="connsiteY13-90" fmla="*/ 3312366 h 3960440"/>
              <a:gd name="connsiteX14-91" fmla="*/ 3326849 w 3888432"/>
              <a:gd name="connsiteY14-92" fmla="*/ 3312366 h 3960440"/>
              <a:gd name="connsiteX15-93" fmla="*/ 3333768 w 3888432"/>
              <a:gd name="connsiteY15-94" fmla="*/ 2128613 h 3960440"/>
              <a:gd name="connsiteX16-95" fmla="*/ 2840340 w 3888432"/>
              <a:gd name="connsiteY16-96" fmla="*/ 1479943 h 3960440"/>
              <a:gd name="connsiteX17-97" fmla="*/ 878058 w 3888432"/>
              <a:gd name="connsiteY17-98" fmla="*/ 648072 h 3960440"/>
              <a:gd name="connsiteX18-99" fmla="*/ 554477 w 3888432"/>
              <a:gd name="connsiteY18-100" fmla="*/ 971653 h 3960440"/>
              <a:gd name="connsiteX19-101" fmla="*/ 878058 w 3888432"/>
              <a:gd name="connsiteY19-102" fmla="*/ 1295234 h 3960440"/>
              <a:gd name="connsiteX20-103" fmla="*/ 1201639 w 3888432"/>
              <a:gd name="connsiteY20-104" fmla="*/ 971653 h 3960440"/>
              <a:gd name="connsiteX21-105" fmla="*/ 878058 w 3888432"/>
              <a:gd name="connsiteY21-106" fmla="*/ 648072 h 3960440"/>
              <a:gd name="connsiteX22-107" fmla="*/ 333511 w 3888432"/>
              <a:gd name="connsiteY22-108" fmla="*/ 0 h 3960440"/>
              <a:gd name="connsiteX23-109" fmla="*/ 3554921 w 3888432"/>
              <a:gd name="connsiteY23-110" fmla="*/ 0 h 3960440"/>
              <a:gd name="connsiteX24-111" fmla="*/ 3888432 w 3888432"/>
              <a:gd name="connsiteY24-112" fmla="*/ 333511 h 3960440"/>
              <a:gd name="connsiteX25-113" fmla="*/ 3888432 w 3888432"/>
              <a:gd name="connsiteY25-114" fmla="*/ 3626929 h 3960440"/>
              <a:gd name="connsiteX26-115" fmla="*/ 3554921 w 3888432"/>
              <a:gd name="connsiteY26-116" fmla="*/ 3960440 h 3960440"/>
              <a:gd name="connsiteX27-117" fmla="*/ 333511 w 3888432"/>
              <a:gd name="connsiteY27-118" fmla="*/ 3960440 h 3960440"/>
              <a:gd name="connsiteX28-119" fmla="*/ 0 w 3888432"/>
              <a:gd name="connsiteY28-120" fmla="*/ 3626929 h 3960440"/>
              <a:gd name="connsiteX29-121" fmla="*/ 0 w 3888432"/>
              <a:gd name="connsiteY29-122" fmla="*/ 333511 h 3960440"/>
              <a:gd name="connsiteX30-123" fmla="*/ 333511 w 3888432"/>
              <a:gd name="connsiteY30-124" fmla="*/ 0 h 3960440"/>
              <a:gd name="connsiteX0-125" fmla="*/ 554477 w 3888432"/>
              <a:gd name="connsiteY0-126" fmla="*/ 1512168 h 3960440"/>
              <a:gd name="connsiteX1-127" fmla="*/ 554477 w 3888432"/>
              <a:gd name="connsiteY1-128" fmla="*/ 3312368 h 3960440"/>
              <a:gd name="connsiteX2-129" fmla="*/ 1201638 w 3888432"/>
              <a:gd name="connsiteY2-130" fmla="*/ 3312368 h 3960440"/>
              <a:gd name="connsiteX3-131" fmla="*/ 1201638 w 3888432"/>
              <a:gd name="connsiteY3-132" fmla="*/ 1512168 h 3960440"/>
              <a:gd name="connsiteX4-133" fmla="*/ 554477 w 3888432"/>
              <a:gd name="connsiteY4-134" fmla="*/ 1512168 h 3960440"/>
              <a:gd name="connsiteX5-135" fmla="*/ 2840340 w 3888432"/>
              <a:gd name="connsiteY5-136" fmla="*/ 1479943 h 3960440"/>
              <a:gd name="connsiteX6-137" fmla="*/ 2136833 w 3888432"/>
              <a:gd name="connsiteY6-138" fmla="*/ 1785510 h 3960440"/>
              <a:gd name="connsiteX7-139" fmla="*/ 2136833 w 3888432"/>
              <a:gd name="connsiteY7-140" fmla="*/ 1510185 h 3960440"/>
              <a:gd name="connsiteX8-141" fmla="*/ 1489672 w 3888432"/>
              <a:gd name="connsiteY8-142" fmla="*/ 1510185 h 3960440"/>
              <a:gd name="connsiteX9-143" fmla="*/ 1489672 w 3888432"/>
              <a:gd name="connsiteY9-144" fmla="*/ 3310385 h 3960440"/>
              <a:gd name="connsiteX10-145" fmla="*/ 2136833 w 3888432"/>
              <a:gd name="connsiteY10-146" fmla="*/ 3310385 h 3960440"/>
              <a:gd name="connsiteX11-147" fmla="*/ 2136833 w 3888432"/>
              <a:gd name="connsiteY11-148" fmla="*/ 2084121 h 3960440"/>
              <a:gd name="connsiteX12-149" fmla="*/ 2673919 w 3888432"/>
              <a:gd name="connsiteY12-150" fmla="*/ 2138897 h 3960440"/>
              <a:gd name="connsiteX13-151" fmla="*/ 2679688 w 3888432"/>
              <a:gd name="connsiteY13-152" fmla="*/ 3312366 h 3960440"/>
              <a:gd name="connsiteX14-153" fmla="*/ 3326849 w 3888432"/>
              <a:gd name="connsiteY14-154" fmla="*/ 3312366 h 3960440"/>
              <a:gd name="connsiteX15-155" fmla="*/ 3333768 w 3888432"/>
              <a:gd name="connsiteY15-156" fmla="*/ 2128613 h 3960440"/>
              <a:gd name="connsiteX16-157" fmla="*/ 2840340 w 3888432"/>
              <a:gd name="connsiteY16-158" fmla="*/ 1479943 h 3960440"/>
              <a:gd name="connsiteX17-159" fmla="*/ 878058 w 3888432"/>
              <a:gd name="connsiteY17-160" fmla="*/ 648072 h 3960440"/>
              <a:gd name="connsiteX18-161" fmla="*/ 554477 w 3888432"/>
              <a:gd name="connsiteY18-162" fmla="*/ 971653 h 3960440"/>
              <a:gd name="connsiteX19-163" fmla="*/ 878058 w 3888432"/>
              <a:gd name="connsiteY19-164" fmla="*/ 1295234 h 3960440"/>
              <a:gd name="connsiteX20-165" fmla="*/ 1201639 w 3888432"/>
              <a:gd name="connsiteY20-166" fmla="*/ 971653 h 3960440"/>
              <a:gd name="connsiteX21-167" fmla="*/ 878058 w 3888432"/>
              <a:gd name="connsiteY21-168" fmla="*/ 648072 h 3960440"/>
              <a:gd name="connsiteX22-169" fmla="*/ 333511 w 3888432"/>
              <a:gd name="connsiteY22-170" fmla="*/ 0 h 3960440"/>
              <a:gd name="connsiteX23-171" fmla="*/ 3554921 w 3888432"/>
              <a:gd name="connsiteY23-172" fmla="*/ 0 h 3960440"/>
              <a:gd name="connsiteX24-173" fmla="*/ 3888432 w 3888432"/>
              <a:gd name="connsiteY24-174" fmla="*/ 333511 h 3960440"/>
              <a:gd name="connsiteX25-175" fmla="*/ 3888432 w 3888432"/>
              <a:gd name="connsiteY25-176" fmla="*/ 3626929 h 3960440"/>
              <a:gd name="connsiteX26-177" fmla="*/ 3554921 w 3888432"/>
              <a:gd name="connsiteY26-178" fmla="*/ 3960440 h 3960440"/>
              <a:gd name="connsiteX27-179" fmla="*/ 333511 w 3888432"/>
              <a:gd name="connsiteY27-180" fmla="*/ 3960440 h 3960440"/>
              <a:gd name="connsiteX28-181" fmla="*/ 0 w 3888432"/>
              <a:gd name="connsiteY28-182" fmla="*/ 3626929 h 3960440"/>
              <a:gd name="connsiteX29-183" fmla="*/ 0 w 3888432"/>
              <a:gd name="connsiteY29-184" fmla="*/ 333511 h 3960440"/>
              <a:gd name="connsiteX30-185" fmla="*/ 333511 w 3888432"/>
              <a:gd name="connsiteY30-186" fmla="*/ 0 h 3960440"/>
              <a:gd name="connsiteX0-187" fmla="*/ 554477 w 3888432"/>
              <a:gd name="connsiteY0-188" fmla="*/ 1512168 h 3960440"/>
              <a:gd name="connsiteX1-189" fmla="*/ 554477 w 3888432"/>
              <a:gd name="connsiteY1-190" fmla="*/ 3312368 h 3960440"/>
              <a:gd name="connsiteX2-191" fmla="*/ 1201638 w 3888432"/>
              <a:gd name="connsiteY2-192" fmla="*/ 3312368 h 3960440"/>
              <a:gd name="connsiteX3-193" fmla="*/ 1201638 w 3888432"/>
              <a:gd name="connsiteY3-194" fmla="*/ 1512168 h 3960440"/>
              <a:gd name="connsiteX4-195" fmla="*/ 554477 w 3888432"/>
              <a:gd name="connsiteY4-196" fmla="*/ 1512168 h 3960440"/>
              <a:gd name="connsiteX5-197" fmla="*/ 2840340 w 3888432"/>
              <a:gd name="connsiteY5-198" fmla="*/ 1479943 h 3960440"/>
              <a:gd name="connsiteX6-199" fmla="*/ 2136833 w 3888432"/>
              <a:gd name="connsiteY6-200" fmla="*/ 1785510 h 3960440"/>
              <a:gd name="connsiteX7-201" fmla="*/ 2136833 w 3888432"/>
              <a:gd name="connsiteY7-202" fmla="*/ 1510185 h 3960440"/>
              <a:gd name="connsiteX8-203" fmla="*/ 1489672 w 3888432"/>
              <a:gd name="connsiteY8-204" fmla="*/ 1510185 h 3960440"/>
              <a:gd name="connsiteX9-205" fmla="*/ 1489672 w 3888432"/>
              <a:gd name="connsiteY9-206" fmla="*/ 3310385 h 3960440"/>
              <a:gd name="connsiteX10-207" fmla="*/ 2136833 w 3888432"/>
              <a:gd name="connsiteY10-208" fmla="*/ 3310385 h 3960440"/>
              <a:gd name="connsiteX11-209" fmla="*/ 2136833 w 3888432"/>
              <a:gd name="connsiteY11-210" fmla="*/ 2084121 h 3960440"/>
              <a:gd name="connsiteX12-211" fmla="*/ 2673919 w 3888432"/>
              <a:gd name="connsiteY12-212" fmla="*/ 2138897 h 3960440"/>
              <a:gd name="connsiteX13-213" fmla="*/ 2679688 w 3888432"/>
              <a:gd name="connsiteY13-214" fmla="*/ 3312366 h 3960440"/>
              <a:gd name="connsiteX14-215" fmla="*/ 3326849 w 3888432"/>
              <a:gd name="connsiteY14-216" fmla="*/ 3312366 h 3960440"/>
              <a:gd name="connsiteX15-217" fmla="*/ 3333768 w 3888432"/>
              <a:gd name="connsiteY15-218" fmla="*/ 2128613 h 3960440"/>
              <a:gd name="connsiteX16-219" fmla="*/ 2840340 w 3888432"/>
              <a:gd name="connsiteY16-220" fmla="*/ 1479943 h 3960440"/>
              <a:gd name="connsiteX17-221" fmla="*/ 878058 w 3888432"/>
              <a:gd name="connsiteY17-222" fmla="*/ 648072 h 3960440"/>
              <a:gd name="connsiteX18-223" fmla="*/ 554477 w 3888432"/>
              <a:gd name="connsiteY18-224" fmla="*/ 971653 h 3960440"/>
              <a:gd name="connsiteX19-225" fmla="*/ 878058 w 3888432"/>
              <a:gd name="connsiteY19-226" fmla="*/ 1295234 h 3960440"/>
              <a:gd name="connsiteX20-227" fmla="*/ 1201639 w 3888432"/>
              <a:gd name="connsiteY20-228" fmla="*/ 971653 h 3960440"/>
              <a:gd name="connsiteX21-229" fmla="*/ 878058 w 3888432"/>
              <a:gd name="connsiteY21-230" fmla="*/ 648072 h 3960440"/>
              <a:gd name="connsiteX22-231" fmla="*/ 333511 w 3888432"/>
              <a:gd name="connsiteY22-232" fmla="*/ 0 h 3960440"/>
              <a:gd name="connsiteX23-233" fmla="*/ 3554921 w 3888432"/>
              <a:gd name="connsiteY23-234" fmla="*/ 0 h 3960440"/>
              <a:gd name="connsiteX24-235" fmla="*/ 3888432 w 3888432"/>
              <a:gd name="connsiteY24-236" fmla="*/ 333511 h 3960440"/>
              <a:gd name="connsiteX25-237" fmla="*/ 3888432 w 3888432"/>
              <a:gd name="connsiteY25-238" fmla="*/ 3626929 h 3960440"/>
              <a:gd name="connsiteX26-239" fmla="*/ 3554921 w 3888432"/>
              <a:gd name="connsiteY26-240" fmla="*/ 3960440 h 3960440"/>
              <a:gd name="connsiteX27-241" fmla="*/ 333511 w 3888432"/>
              <a:gd name="connsiteY27-242" fmla="*/ 3960440 h 3960440"/>
              <a:gd name="connsiteX28-243" fmla="*/ 0 w 3888432"/>
              <a:gd name="connsiteY28-244" fmla="*/ 3626929 h 3960440"/>
              <a:gd name="connsiteX29-245" fmla="*/ 0 w 3888432"/>
              <a:gd name="connsiteY29-246" fmla="*/ 333511 h 3960440"/>
              <a:gd name="connsiteX30-247" fmla="*/ 333511 w 3888432"/>
              <a:gd name="connsiteY30-248" fmla="*/ 0 h 3960440"/>
              <a:gd name="connsiteX0-249" fmla="*/ 554477 w 3888432"/>
              <a:gd name="connsiteY0-250" fmla="*/ 1512168 h 3960440"/>
              <a:gd name="connsiteX1-251" fmla="*/ 554477 w 3888432"/>
              <a:gd name="connsiteY1-252" fmla="*/ 3312368 h 3960440"/>
              <a:gd name="connsiteX2-253" fmla="*/ 1201638 w 3888432"/>
              <a:gd name="connsiteY2-254" fmla="*/ 3312368 h 3960440"/>
              <a:gd name="connsiteX3-255" fmla="*/ 1201638 w 3888432"/>
              <a:gd name="connsiteY3-256" fmla="*/ 1512168 h 3960440"/>
              <a:gd name="connsiteX4-257" fmla="*/ 554477 w 3888432"/>
              <a:gd name="connsiteY4-258" fmla="*/ 1512168 h 3960440"/>
              <a:gd name="connsiteX5-259" fmla="*/ 2840340 w 3888432"/>
              <a:gd name="connsiteY5-260" fmla="*/ 1479943 h 3960440"/>
              <a:gd name="connsiteX6-261" fmla="*/ 2136833 w 3888432"/>
              <a:gd name="connsiteY6-262" fmla="*/ 1785510 h 3960440"/>
              <a:gd name="connsiteX7-263" fmla="*/ 2136833 w 3888432"/>
              <a:gd name="connsiteY7-264" fmla="*/ 1510185 h 3960440"/>
              <a:gd name="connsiteX8-265" fmla="*/ 1489672 w 3888432"/>
              <a:gd name="connsiteY8-266" fmla="*/ 1510185 h 3960440"/>
              <a:gd name="connsiteX9-267" fmla="*/ 1489672 w 3888432"/>
              <a:gd name="connsiteY9-268" fmla="*/ 3310385 h 3960440"/>
              <a:gd name="connsiteX10-269" fmla="*/ 2136833 w 3888432"/>
              <a:gd name="connsiteY10-270" fmla="*/ 3310385 h 3960440"/>
              <a:gd name="connsiteX11-271" fmla="*/ 2136833 w 3888432"/>
              <a:gd name="connsiteY11-272" fmla="*/ 2084121 h 3960440"/>
              <a:gd name="connsiteX12-273" fmla="*/ 2673919 w 3888432"/>
              <a:gd name="connsiteY12-274" fmla="*/ 2138897 h 3960440"/>
              <a:gd name="connsiteX13-275" fmla="*/ 2679688 w 3888432"/>
              <a:gd name="connsiteY13-276" fmla="*/ 3312366 h 3960440"/>
              <a:gd name="connsiteX14-277" fmla="*/ 3326849 w 3888432"/>
              <a:gd name="connsiteY14-278" fmla="*/ 3312366 h 3960440"/>
              <a:gd name="connsiteX15-279" fmla="*/ 3333768 w 3888432"/>
              <a:gd name="connsiteY15-280" fmla="*/ 2128613 h 3960440"/>
              <a:gd name="connsiteX16-281" fmla="*/ 2840340 w 3888432"/>
              <a:gd name="connsiteY16-282" fmla="*/ 1479943 h 3960440"/>
              <a:gd name="connsiteX17-283" fmla="*/ 878058 w 3888432"/>
              <a:gd name="connsiteY17-284" fmla="*/ 648072 h 3960440"/>
              <a:gd name="connsiteX18-285" fmla="*/ 554477 w 3888432"/>
              <a:gd name="connsiteY18-286" fmla="*/ 971653 h 3960440"/>
              <a:gd name="connsiteX19-287" fmla="*/ 878058 w 3888432"/>
              <a:gd name="connsiteY19-288" fmla="*/ 1295234 h 3960440"/>
              <a:gd name="connsiteX20-289" fmla="*/ 1201639 w 3888432"/>
              <a:gd name="connsiteY20-290" fmla="*/ 971653 h 3960440"/>
              <a:gd name="connsiteX21-291" fmla="*/ 878058 w 3888432"/>
              <a:gd name="connsiteY21-292" fmla="*/ 648072 h 3960440"/>
              <a:gd name="connsiteX22-293" fmla="*/ 333511 w 3888432"/>
              <a:gd name="connsiteY22-294" fmla="*/ 0 h 3960440"/>
              <a:gd name="connsiteX23-295" fmla="*/ 3554921 w 3888432"/>
              <a:gd name="connsiteY23-296" fmla="*/ 0 h 3960440"/>
              <a:gd name="connsiteX24-297" fmla="*/ 3888432 w 3888432"/>
              <a:gd name="connsiteY24-298" fmla="*/ 333511 h 3960440"/>
              <a:gd name="connsiteX25-299" fmla="*/ 3888432 w 3888432"/>
              <a:gd name="connsiteY25-300" fmla="*/ 3626929 h 3960440"/>
              <a:gd name="connsiteX26-301" fmla="*/ 3554921 w 3888432"/>
              <a:gd name="connsiteY26-302" fmla="*/ 3960440 h 3960440"/>
              <a:gd name="connsiteX27-303" fmla="*/ 333511 w 3888432"/>
              <a:gd name="connsiteY27-304" fmla="*/ 3960440 h 3960440"/>
              <a:gd name="connsiteX28-305" fmla="*/ 0 w 3888432"/>
              <a:gd name="connsiteY28-306" fmla="*/ 3626929 h 3960440"/>
              <a:gd name="connsiteX29-307" fmla="*/ 0 w 3888432"/>
              <a:gd name="connsiteY29-308" fmla="*/ 333511 h 3960440"/>
              <a:gd name="connsiteX30-309" fmla="*/ 333511 w 3888432"/>
              <a:gd name="connsiteY30-310" fmla="*/ 0 h 3960440"/>
              <a:gd name="connsiteX0-311" fmla="*/ 554477 w 3888432"/>
              <a:gd name="connsiteY0-312" fmla="*/ 1512168 h 3960440"/>
              <a:gd name="connsiteX1-313" fmla="*/ 554477 w 3888432"/>
              <a:gd name="connsiteY1-314" fmla="*/ 3312368 h 3960440"/>
              <a:gd name="connsiteX2-315" fmla="*/ 1201638 w 3888432"/>
              <a:gd name="connsiteY2-316" fmla="*/ 3312368 h 3960440"/>
              <a:gd name="connsiteX3-317" fmla="*/ 1201638 w 3888432"/>
              <a:gd name="connsiteY3-318" fmla="*/ 1512168 h 3960440"/>
              <a:gd name="connsiteX4-319" fmla="*/ 554477 w 3888432"/>
              <a:gd name="connsiteY4-320" fmla="*/ 1512168 h 3960440"/>
              <a:gd name="connsiteX5-321" fmla="*/ 2840340 w 3888432"/>
              <a:gd name="connsiteY5-322" fmla="*/ 1479943 h 3960440"/>
              <a:gd name="connsiteX6-323" fmla="*/ 2136833 w 3888432"/>
              <a:gd name="connsiteY6-324" fmla="*/ 1785510 h 3960440"/>
              <a:gd name="connsiteX7-325" fmla="*/ 2136833 w 3888432"/>
              <a:gd name="connsiteY7-326" fmla="*/ 1510185 h 3960440"/>
              <a:gd name="connsiteX8-327" fmla="*/ 1489672 w 3888432"/>
              <a:gd name="connsiteY8-328" fmla="*/ 1510185 h 3960440"/>
              <a:gd name="connsiteX9-329" fmla="*/ 1489672 w 3888432"/>
              <a:gd name="connsiteY9-330" fmla="*/ 3310385 h 3960440"/>
              <a:gd name="connsiteX10-331" fmla="*/ 2136833 w 3888432"/>
              <a:gd name="connsiteY10-332" fmla="*/ 3310385 h 3960440"/>
              <a:gd name="connsiteX11-333" fmla="*/ 2147184 w 3888432"/>
              <a:gd name="connsiteY11-334" fmla="*/ 2155564 h 3960440"/>
              <a:gd name="connsiteX12-335" fmla="*/ 2673919 w 3888432"/>
              <a:gd name="connsiteY12-336" fmla="*/ 2138897 h 3960440"/>
              <a:gd name="connsiteX13-337" fmla="*/ 2679688 w 3888432"/>
              <a:gd name="connsiteY13-338" fmla="*/ 3312366 h 3960440"/>
              <a:gd name="connsiteX14-339" fmla="*/ 3326849 w 3888432"/>
              <a:gd name="connsiteY14-340" fmla="*/ 3312366 h 3960440"/>
              <a:gd name="connsiteX15-341" fmla="*/ 3333768 w 3888432"/>
              <a:gd name="connsiteY15-342" fmla="*/ 2128613 h 3960440"/>
              <a:gd name="connsiteX16-343" fmla="*/ 2840340 w 3888432"/>
              <a:gd name="connsiteY16-344" fmla="*/ 1479943 h 3960440"/>
              <a:gd name="connsiteX17-345" fmla="*/ 878058 w 3888432"/>
              <a:gd name="connsiteY17-346" fmla="*/ 648072 h 3960440"/>
              <a:gd name="connsiteX18-347" fmla="*/ 554477 w 3888432"/>
              <a:gd name="connsiteY18-348" fmla="*/ 971653 h 3960440"/>
              <a:gd name="connsiteX19-349" fmla="*/ 878058 w 3888432"/>
              <a:gd name="connsiteY19-350" fmla="*/ 1295234 h 3960440"/>
              <a:gd name="connsiteX20-351" fmla="*/ 1201639 w 3888432"/>
              <a:gd name="connsiteY20-352" fmla="*/ 971653 h 3960440"/>
              <a:gd name="connsiteX21-353" fmla="*/ 878058 w 3888432"/>
              <a:gd name="connsiteY21-354" fmla="*/ 648072 h 3960440"/>
              <a:gd name="connsiteX22-355" fmla="*/ 333511 w 3888432"/>
              <a:gd name="connsiteY22-356" fmla="*/ 0 h 3960440"/>
              <a:gd name="connsiteX23-357" fmla="*/ 3554921 w 3888432"/>
              <a:gd name="connsiteY23-358" fmla="*/ 0 h 3960440"/>
              <a:gd name="connsiteX24-359" fmla="*/ 3888432 w 3888432"/>
              <a:gd name="connsiteY24-360" fmla="*/ 333511 h 3960440"/>
              <a:gd name="connsiteX25-361" fmla="*/ 3888432 w 3888432"/>
              <a:gd name="connsiteY25-362" fmla="*/ 3626929 h 3960440"/>
              <a:gd name="connsiteX26-363" fmla="*/ 3554921 w 3888432"/>
              <a:gd name="connsiteY26-364" fmla="*/ 3960440 h 3960440"/>
              <a:gd name="connsiteX27-365" fmla="*/ 333511 w 3888432"/>
              <a:gd name="connsiteY27-366" fmla="*/ 3960440 h 3960440"/>
              <a:gd name="connsiteX28-367" fmla="*/ 0 w 3888432"/>
              <a:gd name="connsiteY28-368" fmla="*/ 3626929 h 3960440"/>
              <a:gd name="connsiteX29-369" fmla="*/ 0 w 3888432"/>
              <a:gd name="connsiteY29-370" fmla="*/ 333511 h 3960440"/>
              <a:gd name="connsiteX30-371" fmla="*/ 333511 w 3888432"/>
              <a:gd name="connsiteY30-372" fmla="*/ 0 h 3960440"/>
              <a:gd name="connsiteX0-373" fmla="*/ 554477 w 3888432"/>
              <a:gd name="connsiteY0-374" fmla="*/ 1512168 h 3960440"/>
              <a:gd name="connsiteX1-375" fmla="*/ 554477 w 3888432"/>
              <a:gd name="connsiteY1-376" fmla="*/ 3312368 h 3960440"/>
              <a:gd name="connsiteX2-377" fmla="*/ 1201638 w 3888432"/>
              <a:gd name="connsiteY2-378" fmla="*/ 3312368 h 3960440"/>
              <a:gd name="connsiteX3-379" fmla="*/ 1201638 w 3888432"/>
              <a:gd name="connsiteY3-380" fmla="*/ 1512168 h 3960440"/>
              <a:gd name="connsiteX4-381" fmla="*/ 554477 w 3888432"/>
              <a:gd name="connsiteY4-382" fmla="*/ 1512168 h 3960440"/>
              <a:gd name="connsiteX5-383" fmla="*/ 2840340 w 3888432"/>
              <a:gd name="connsiteY5-384" fmla="*/ 1479943 h 3960440"/>
              <a:gd name="connsiteX6-385" fmla="*/ 2136833 w 3888432"/>
              <a:gd name="connsiteY6-386" fmla="*/ 1785510 h 3960440"/>
              <a:gd name="connsiteX7-387" fmla="*/ 2136833 w 3888432"/>
              <a:gd name="connsiteY7-388" fmla="*/ 1510185 h 3960440"/>
              <a:gd name="connsiteX8-389" fmla="*/ 1489672 w 3888432"/>
              <a:gd name="connsiteY8-390" fmla="*/ 1510185 h 3960440"/>
              <a:gd name="connsiteX9-391" fmla="*/ 1489672 w 3888432"/>
              <a:gd name="connsiteY9-392" fmla="*/ 3310385 h 3960440"/>
              <a:gd name="connsiteX10-393" fmla="*/ 2136833 w 3888432"/>
              <a:gd name="connsiteY10-394" fmla="*/ 3310385 h 3960440"/>
              <a:gd name="connsiteX11-395" fmla="*/ 2147184 w 3888432"/>
              <a:gd name="connsiteY11-396" fmla="*/ 2155564 h 3960440"/>
              <a:gd name="connsiteX12-397" fmla="*/ 2673919 w 3888432"/>
              <a:gd name="connsiteY12-398" fmla="*/ 2138897 h 3960440"/>
              <a:gd name="connsiteX13-399" fmla="*/ 2679688 w 3888432"/>
              <a:gd name="connsiteY13-400" fmla="*/ 3312366 h 3960440"/>
              <a:gd name="connsiteX14-401" fmla="*/ 3326849 w 3888432"/>
              <a:gd name="connsiteY14-402" fmla="*/ 3312366 h 3960440"/>
              <a:gd name="connsiteX15-403" fmla="*/ 3333768 w 3888432"/>
              <a:gd name="connsiteY15-404" fmla="*/ 2128613 h 3960440"/>
              <a:gd name="connsiteX16-405" fmla="*/ 2840340 w 3888432"/>
              <a:gd name="connsiteY16-406" fmla="*/ 1479943 h 3960440"/>
              <a:gd name="connsiteX17-407" fmla="*/ 878058 w 3888432"/>
              <a:gd name="connsiteY17-408" fmla="*/ 648072 h 3960440"/>
              <a:gd name="connsiteX18-409" fmla="*/ 554477 w 3888432"/>
              <a:gd name="connsiteY18-410" fmla="*/ 971653 h 3960440"/>
              <a:gd name="connsiteX19-411" fmla="*/ 878058 w 3888432"/>
              <a:gd name="connsiteY19-412" fmla="*/ 1295234 h 3960440"/>
              <a:gd name="connsiteX20-413" fmla="*/ 1201639 w 3888432"/>
              <a:gd name="connsiteY20-414" fmla="*/ 971653 h 3960440"/>
              <a:gd name="connsiteX21-415" fmla="*/ 878058 w 3888432"/>
              <a:gd name="connsiteY21-416" fmla="*/ 648072 h 3960440"/>
              <a:gd name="connsiteX22-417" fmla="*/ 333511 w 3888432"/>
              <a:gd name="connsiteY22-418" fmla="*/ 0 h 3960440"/>
              <a:gd name="connsiteX23-419" fmla="*/ 3554921 w 3888432"/>
              <a:gd name="connsiteY23-420" fmla="*/ 0 h 3960440"/>
              <a:gd name="connsiteX24-421" fmla="*/ 3888432 w 3888432"/>
              <a:gd name="connsiteY24-422" fmla="*/ 333511 h 3960440"/>
              <a:gd name="connsiteX25-423" fmla="*/ 3888432 w 3888432"/>
              <a:gd name="connsiteY25-424" fmla="*/ 3626929 h 3960440"/>
              <a:gd name="connsiteX26-425" fmla="*/ 3554921 w 3888432"/>
              <a:gd name="connsiteY26-426" fmla="*/ 3960440 h 3960440"/>
              <a:gd name="connsiteX27-427" fmla="*/ 333511 w 3888432"/>
              <a:gd name="connsiteY27-428" fmla="*/ 3960440 h 3960440"/>
              <a:gd name="connsiteX28-429" fmla="*/ 0 w 3888432"/>
              <a:gd name="connsiteY28-430" fmla="*/ 3626929 h 3960440"/>
              <a:gd name="connsiteX29-431" fmla="*/ 0 w 3888432"/>
              <a:gd name="connsiteY29-432" fmla="*/ 333511 h 3960440"/>
              <a:gd name="connsiteX30-433" fmla="*/ 333511 w 3888432"/>
              <a:gd name="connsiteY30-434" fmla="*/ 0 h 3960440"/>
              <a:gd name="connsiteX0-435" fmla="*/ 554477 w 3888432"/>
              <a:gd name="connsiteY0-436" fmla="*/ 1512168 h 3960440"/>
              <a:gd name="connsiteX1-437" fmla="*/ 554477 w 3888432"/>
              <a:gd name="connsiteY1-438" fmla="*/ 3312368 h 3960440"/>
              <a:gd name="connsiteX2-439" fmla="*/ 1201638 w 3888432"/>
              <a:gd name="connsiteY2-440" fmla="*/ 3312368 h 3960440"/>
              <a:gd name="connsiteX3-441" fmla="*/ 1201638 w 3888432"/>
              <a:gd name="connsiteY3-442" fmla="*/ 1512168 h 3960440"/>
              <a:gd name="connsiteX4-443" fmla="*/ 554477 w 3888432"/>
              <a:gd name="connsiteY4-444" fmla="*/ 1512168 h 3960440"/>
              <a:gd name="connsiteX5-445" fmla="*/ 2840340 w 3888432"/>
              <a:gd name="connsiteY5-446" fmla="*/ 1479943 h 3960440"/>
              <a:gd name="connsiteX6-447" fmla="*/ 2136833 w 3888432"/>
              <a:gd name="connsiteY6-448" fmla="*/ 1785510 h 3960440"/>
              <a:gd name="connsiteX7-449" fmla="*/ 2136833 w 3888432"/>
              <a:gd name="connsiteY7-450" fmla="*/ 1510185 h 3960440"/>
              <a:gd name="connsiteX8-451" fmla="*/ 1489672 w 3888432"/>
              <a:gd name="connsiteY8-452" fmla="*/ 1510185 h 3960440"/>
              <a:gd name="connsiteX9-453" fmla="*/ 1489672 w 3888432"/>
              <a:gd name="connsiteY9-454" fmla="*/ 3310385 h 3960440"/>
              <a:gd name="connsiteX10-455" fmla="*/ 2136833 w 3888432"/>
              <a:gd name="connsiteY10-456" fmla="*/ 3310385 h 3960440"/>
              <a:gd name="connsiteX11-457" fmla="*/ 2147184 w 3888432"/>
              <a:gd name="connsiteY11-458" fmla="*/ 2155564 h 3960440"/>
              <a:gd name="connsiteX12-459" fmla="*/ 2673919 w 3888432"/>
              <a:gd name="connsiteY12-460" fmla="*/ 2138897 h 3960440"/>
              <a:gd name="connsiteX13-461" fmla="*/ 2679688 w 3888432"/>
              <a:gd name="connsiteY13-462" fmla="*/ 3312366 h 3960440"/>
              <a:gd name="connsiteX14-463" fmla="*/ 3326849 w 3888432"/>
              <a:gd name="connsiteY14-464" fmla="*/ 3312366 h 3960440"/>
              <a:gd name="connsiteX15-465" fmla="*/ 3333768 w 3888432"/>
              <a:gd name="connsiteY15-466" fmla="*/ 2128613 h 3960440"/>
              <a:gd name="connsiteX16-467" fmla="*/ 2840340 w 3888432"/>
              <a:gd name="connsiteY16-468" fmla="*/ 1479943 h 3960440"/>
              <a:gd name="connsiteX17-469" fmla="*/ 878058 w 3888432"/>
              <a:gd name="connsiteY17-470" fmla="*/ 648072 h 3960440"/>
              <a:gd name="connsiteX18-471" fmla="*/ 554477 w 3888432"/>
              <a:gd name="connsiteY18-472" fmla="*/ 971653 h 3960440"/>
              <a:gd name="connsiteX19-473" fmla="*/ 878058 w 3888432"/>
              <a:gd name="connsiteY19-474" fmla="*/ 1295234 h 3960440"/>
              <a:gd name="connsiteX20-475" fmla="*/ 1201639 w 3888432"/>
              <a:gd name="connsiteY20-476" fmla="*/ 971653 h 3960440"/>
              <a:gd name="connsiteX21-477" fmla="*/ 878058 w 3888432"/>
              <a:gd name="connsiteY21-478" fmla="*/ 648072 h 3960440"/>
              <a:gd name="connsiteX22-479" fmla="*/ 333511 w 3888432"/>
              <a:gd name="connsiteY22-480" fmla="*/ 0 h 3960440"/>
              <a:gd name="connsiteX23-481" fmla="*/ 3554921 w 3888432"/>
              <a:gd name="connsiteY23-482" fmla="*/ 0 h 3960440"/>
              <a:gd name="connsiteX24-483" fmla="*/ 3888432 w 3888432"/>
              <a:gd name="connsiteY24-484" fmla="*/ 333511 h 3960440"/>
              <a:gd name="connsiteX25-485" fmla="*/ 3888432 w 3888432"/>
              <a:gd name="connsiteY25-486" fmla="*/ 3626929 h 3960440"/>
              <a:gd name="connsiteX26-487" fmla="*/ 3554921 w 3888432"/>
              <a:gd name="connsiteY26-488" fmla="*/ 3960440 h 3960440"/>
              <a:gd name="connsiteX27-489" fmla="*/ 333511 w 3888432"/>
              <a:gd name="connsiteY27-490" fmla="*/ 3960440 h 3960440"/>
              <a:gd name="connsiteX28-491" fmla="*/ 0 w 3888432"/>
              <a:gd name="connsiteY28-492" fmla="*/ 3626929 h 3960440"/>
              <a:gd name="connsiteX29-493" fmla="*/ 0 w 3888432"/>
              <a:gd name="connsiteY29-494" fmla="*/ 333511 h 3960440"/>
              <a:gd name="connsiteX30-495" fmla="*/ 333511 w 3888432"/>
              <a:gd name="connsiteY30-496" fmla="*/ 0 h 39604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1" name="Rounded Rectangle 2"/>
          <p:cNvSpPr/>
          <p:nvPr/>
        </p:nvSpPr>
        <p:spPr>
          <a:xfrm>
            <a:off x="7833402" y="2752772"/>
            <a:ext cx="396792" cy="396792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-1" fmla="*/ 3160999 w 3960000"/>
              <a:gd name="connsiteY0-2" fmla="*/ 1374274 h 3960000"/>
              <a:gd name="connsiteX1-3" fmla="*/ 3155132 w 3960000"/>
              <a:gd name="connsiteY1-4" fmla="*/ 1419362 h 3960000"/>
              <a:gd name="connsiteX2-5" fmla="*/ 3155131 w 3960000"/>
              <a:gd name="connsiteY2-6" fmla="*/ 1419362 h 3960000"/>
              <a:gd name="connsiteX3-7" fmla="*/ 3160999 w 3960000"/>
              <a:gd name="connsiteY3-8" fmla="*/ 1374274 h 3960000"/>
              <a:gd name="connsiteX4-9" fmla="*/ 2538382 w 3960000"/>
              <a:gd name="connsiteY4-10" fmla="*/ 802616 h 3960000"/>
              <a:gd name="connsiteX5-11" fmla="*/ 1921633 w 3960000"/>
              <a:gd name="connsiteY5-12" fmla="*/ 1419365 h 3960000"/>
              <a:gd name="connsiteX6-13" fmla="*/ 1942445 w 3960000"/>
              <a:gd name="connsiteY6-14" fmla="*/ 1570340 h 3960000"/>
              <a:gd name="connsiteX7-15" fmla="*/ 752016 w 3960000"/>
              <a:gd name="connsiteY7-16" fmla="*/ 931012 h 3960000"/>
              <a:gd name="connsiteX8-17" fmla="*/ 934030 w 3960000"/>
              <a:gd name="connsiteY8-18" fmla="*/ 1745738 h 3960000"/>
              <a:gd name="connsiteX9-19" fmla="*/ 665343 w 3960000"/>
              <a:gd name="connsiteY9-20" fmla="*/ 1650397 h 3960000"/>
              <a:gd name="connsiteX10-21" fmla="*/ 1111709 w 3960000"/>
              <a:gd name="connsiteY10-22" fmla="*/ 2257108 h 3960000"/>
              <a:gd name="connsiteX11-23" fmla="*/ 856023 w 3960000"/>
              <a:gd name="connsiteY11-24" fmla="*/ 2244108 h 3960000"/>
              <a:gd name="connsiteX12-25" fmla="*/ 1402064 w 3960000"/>
              <a:gd name="connsiteY12-26" fmla="*/ 2660137 h 3960000"/>
              <a:gd name="connsiteX13-27" fmla="*/ 552668 w 3960000"/>
              <a:gd name="connsiteY13-28" fmla="*/ 2902822 h 3960000"/>
              <a:gd name="connsiteX14-29" fmla="*/ 1978439 w 3960000"/>
              <a:gd name="connsiteY14-30" fmla="*/ 3093502 h 3960000"/>
              <a:gd name="connsiteX15-31" fmla="*/ 3053184 w 3960000"/>
              <a:gd name="connsiteY15-32" fmla="*/ 2031759 h 3960000"/>
              <a:gd name="connsiteX16-33" fmla="*/ 3207849 w 3960000"/>
              <a:gd name="connsiteY16-34" fmla="*/ 1493166 h 3960000"/>
              <a:gd name="connsiteX17-35" fmla="*/ 3407333 w 3960000"/>
              <a:gd name="connsiteY17-36" fmla="*/ 1117847 h 3960000"/>
              <a:gd name="connsiteX18-37" fmla="*/ 3108461 w 3960000"/>
              <a:gd name="connsiteY18-38" fmla="*/ 1185086 h 3960000"/>
              <a:gd name="connsiteX19-39" fmla="*/ 3334650 w 3960000"/>
              <a:gd name="connsiteY19-40" fmla="*/ 883134 h 3960000"/>
              <a:gd name="connsiteX20-41" fmla="*/ 2995677 w 3960000"/>
              <a:gd name="connsiteY20-42" fmla="*/ 1008938 h 3960000"/>
              <a:gd name="connsiteX21-43" fmla="*/ 2538382 w 3960000"/>
              <a:gd name="connsiteY21-44" fmla="*/ 802616 h 3960000"/>
              <a:gd name="connsiteX22-45" fmla="*/ 308009 w 3960000"/>
              <a:gd name="connsiteY22-46" fmla="*/ 0 h 3960000"/>
              <a:gd name="connsiteX23-47" fmla="*/ 3651991 w 3960000"/>
              <a:gd name="connsiteY23-48" fmla="*/ 0 h 3960000"/>
              <a:gd name="connsiteX24-49" fmla="*/ 3960000 w 3960000"/>
              <a:gd name="connsiteY24-50" fmla="*/ 308009 h 3960000"/>
              <a:gd name="connsiteX25-51" fmla="*/ 3960000 w 3960000"/>
              <a:gd name="connsiteY25-52" fmla="*/ 3651991 h 3960000"/>
              <a:gd name="connsiteX26-53" fmla="*/ 3651991 w 3960000"/>
              <a:gd name="connsiteY26-54" fmla="*/ 3960000 h 3960000"/>
              <a:gd name="connsiteX27-55" fmla="*/ 308009 w 3960000"/>
              <a:gd name="connsiteY27-56" fmla="*/ 3960000 h 3960000"/>
              <a:gd name="connsiteX28-57" fmla="*/ 0 w 3960000"/>
              <a:gd name="connsiteY28-58" fmla="*/ 3651991 h 3960000"/>
              <a:gd name="connsiteX29-59" fmla="*/ 0 w 3960000"/>
              <a:gd name="connsiteY29-60" fmla="*/ 308009 h 3960000"/>
              <a:gd name="connsiteX30-61" fmla="*/ 308009 w 3960000"/>
              <a:gd name="connsiteY30-62" fmla="*/ 0 h 3960000"/>
              <a:gd name="connsiteX0-63" fmla="*/ 3160999 w 3960000"/>
              <a:gd name="connsiteY0-64" fmla="*/ 1374274 h 3960000"/>
              <a:gd name="connsiteX1-65" fmla="*/ 3155132 w 3960000"/>
              <a:gd name="connsiteY1-66" fmla="*/ 1419362 h 3960000"/>
              <a:gd name="connsiteX2-67" fmla="*/ 3160999 w 3960000"/>
              <a:gd name="connsiteY2-68" fmla="*/ 1374274 h 3960000"/>
              <a:gd name="connsiteX3-69" fmla="*/ 2538382 w 3960000"/>
              <a:gd name="connsiteY3-70" fmla="*/ 802616 h 3960000"/>
              <a:gd name="connsiteX4-71" fmla="*/ 1921633 w 3960000"/>
              <a:gd name="connsiteY4-72" fmla="*/ 1419365 h 3960000"/>
              <a:gd name="connsiteX5-73" fmla="*/ 1942445 w 3960000"/>
              <a:gd name="connsiteY5-74" fmla="*/ 1570340 h 3960000"/>
              <a:gd name="connsiteX6-75" fmla="*/ 752016 w 3960000"/>
              <a:gd name="connsiteY6-76" fmla="*/ 931012 h 3960000"/>
              <a:gd name="connsiteX7-77" fmla="*/ 934030 w 3960000"/>
              <a:gd name="connsiteY7-78" fmla="*/ 1745738 h 3960000"/>
              <a:gd name="connsiteX8-79" fmla="*/ 665343 w 3960000"/>
              <a:gd name="connsiteY8-80" fmla="*/ 1650397 h 3960000"/>
              <a:gd name="connsiteX9-81" fmla="*/ 1111709 w 3960000"/>
              <a:gd name="connsiteY9-82" fmla="*/ 2257108 h 3960000"/>
              <a:gd name="connsiteX10-83" fmla="*/ 856023 w 3960000"/>
              <a:gd name="connsiteY10-84" fmla="*/ 2244108 h 3960000"/>
              <a:gd name="connsiteX11-85" fmla="*/ 1402064 w 3960000"/>
              <a:gd name="connsiteY11-86" fmla="*/ 2660137 h 3960000"/>
              <a:gd name="connsiteX12-87" fmla="*/ 552668 w 3960000"/>
              <a:gd name="connsiteY12-88" fmla="*/ 2902822 h 3960000"/>
              <a:gd name="connsiteX13-89" fmla="*/ 1978439 w 3960000"/>
              <a:gd name="connsiteY13-90" fmla="*/ 3093502 h 3960000"/>
              <a:gd name="connsiteX14-91" fmla="*/ 3053184 w 3960000"/>
              <a:gd name="connsiteY14-92" fmla="*/ 2031759 h 3960000"/>
              <a:gd name="connsiteX15-93" fmla="*/ 3207849 w 3960000"/>
              <a:gd name="connsiteY15-94" fmla="*/ 1493166 h 3960000"/>
              <a:gd name="connsiteX16-95" fmla="*/ 3407333 w 3960000"/>
              <a:gd name="connsiteY16-96" fmla="*/ 1117847 h 3960000"/>
              <a:gd name="connsiteX17-97" fmla="*/ 3108461 w 3960000"/>
              <a:gd name="connsiteY17-98" fmla="*/ 1185086 h 3960000"/>
              <a:gd name="connsiteX18-99" fmla="*/ 3334650 w 3960000"/>
              <a:gd name="connsiteY18-100" fmla="*/ 883134 h 3960000"/>
              <a:gd name="connsiteX19-101" fmla="*/ 2995677 w 3960000"/>
              <a:gd name="connsiteY19-102" fmla="*/ 1008938 h 3960000"/>
              <a:gd name="connsiteX20-103" fmla="*/ 2538382 w 3960000"/>
              <a:gd name="connsiteY20-104" fmla="*/ 802616 h 3960000"/>
              <a:gd name="connsiteX21-105" fmla="*/ 308009 w 3960000"/>
              <a:gd name="connsiteY21-106" fmla="*/ 0 h 3960000"/>
              <a:gd name="connsiteX22-107" fmla="*/ 3651991 w 3960000"/>
              <a:gd name="connsiteY22-108" fmla="*/ 0 h 3960000"/>
              <a:gd name="connsiteX23-109" fmla="*/ 3960000 w 3960000"/>
              <a:gd name="connsiteY23-110" fmla="*/ 308009 h 3960000"/>
              <a:gd name="connsiteX24-111" fmla="*/ 3960000 w 3960000"/>
              <a:gd name="connsiteY24-112" fmla="*/ 3651991 h 3960000"/>
              <a:gd name="connsiteX25-113" fmla="*/ 3651991 w 3960000"/>
              <a:gd name="connsiteY25-114" fmla="*/ 3960000 h 3960000"/>
              <a:gd name="connsiteX26-115" fmla="*/ 308009 w 3960000"/>
              <a:gd name="connsiteY26-116" fmla="*/ 3960000 h 3960000"/>
              <a:gd name="connsiteX27-117" fmla="*/ 0 w 3960000"/>
              <a:gd name="connsiteY27-118" fmla="*/ 3651991 h 3960000"/>
              <a:gd name="connsiteX28-119" fmla="*/ 0 w 3960000"/>
              <a:gd name="connsiteY28-120" fmla="*/ 308009 h 3960000"/>
              <a:gd name="connsiteX29-121" fmla="*/ 308009 w 3960000"/>
              <a:gd name="connsiteY29-122" fmla="*/ 0 h 3960000"/>
              <a:gd name="connsiteX0-123" fmla="*/ 3160999 w 3960000"/>
              <a:gd name="connsiteY0-124" fmla="*/ 1374274 h 3960000"/>
              <a:gd name="connsiteX1-125" fmla="*/ 3155132 w 3960000"/>
              <a:gd name="connsiteY1-126" fmla="*/ 1419362 h 3960000"/>
              <a:gd name="connsiteX2-127" fmla="*/ 3160999 w 3960000"/>
              <a:gd name="connsiteY2-128" fmla="*/ 1374274 h 3960000"/>
              <a:gd name="connsiteX3-129" fmla="*/ 2538382 w 3960000"/>
              <a:gd name="connsiteY3-130" fmla="*/ 802616 h 3960000"/>
              <a:gd name="connsiteX4-131" fmla="*/ 1921633 w 3960000"/>
              <a:gd name="connsiteY4-132" fmla="*/ 1419365 h 3960000"/>
              <a:gd name="connsiteX5-133" fmla="*/ 1942445 w 3960000"/>
              <a:gd name="connsiteY5-134" fmla="*/ 1570340 h 3960000"/>
              <a:gd name="connsiteX6-135" fmla="*/ 752016 w 3960000"/>
              <a:gd name="connsiteY6-136" fmla="*/ 931012 h 3960000"/>
              <a:gd name="connsiteX7-137" fmla="*/ 934030 w 3960000"/>
              <a:gd name="connsiteY7-138" fmla="*/ 1745738 h 3960000"/>
              <a:gd name="connsiteX8-139" fmla="*/ 665343 w 3960000"/>
              <a:gd name="connsiteY8-140" fmla="*/ 1650397 h 3960000"/>
              <a:gd name="connsiteX9-141" fmla="*/ 1111709 w 3960000"/>
              <a:gd name="connsiteY9-142" fmla="*/ 2257108 h 3960000"/>
              <a:gd name="connsiteX10-143" fmla="*/ 856023 w 3960000"/>
              <a:gd name="connsiteY10-144" fmla="*/ 2244108 h 3960000"/>
              <a:gd name="connsiteX11-145" fmla="*/ 1402064 w 3960000"/>
              <a:gd name="connsiteY11-146" fmla="*/ 2660137 h 3960000"/>
              <a:gd name="connsiteX12-147" fmla="*/ 552668 w 3960000"/>
              <a:gd name="connsiteY12-148" fmla="*/ 2902822 h 3960000"/>
              <a:gd name="connsiteX13-149" fmla="*/ 1978439 w 3960000"/>
              <a:gd name="connsiteY13-150" fmla="*/ 3093502 h 3960000"/>
              <a:gd name="connsiteX14-151" fmla="*/ 3053184 w 3960000"/>
              <a:gd name="connsiteY14-152" fmla="*/ 2031759 h 3960000"/>
              <a:gd name="connsiteX15-153" fmla="*/ 3207849 w 3960000"/>
              <a:gd name="connsiteY15-154" fmla="*/ 1493166 h 3960000"/>
              <a:gd name="connsiteX16-155" fmla="*/ 3407333 w 3960000"/>
              <a:gd name="connsiteY16-156" fmla="*/ 1117847 h 3960000"/>
              <a:gd name="connsiteX17-157" fmla="*/ 3140091 w 3960000"/>
              <a:gd name="connsiteY17-158" fmla="*/ 1227260 h 3960000"/>
              <a:gd name="connsiteX18-159" fmla="*/ 3334650 w 3960000"/>
              <a:gd name="connsiteY18-160" fmla="*/ 883134 h 3960000"/>
              <a:gd name="connsiteX19-161" fmla="*/ 2995677 w 3960000"/>
              <a:gd name="connsiteY19-162" fmla="*/ 1008938 h 3960000"/>
              <a:gd name="connsiteX20-163" fmla="*/ 2538382 w 3960000"/>
              <a:gd name="connsiteY20-164" fmla="*/ 802616 h 3960000"/>
              <a:gd name="connsiteX21-165" fmla="*/ 308009 w 3960000"/>
              <a:gd name="connsiteY21-166" fmla="*/ 0 h 3960000"/>
              <a:gd name="connsiteX22-167" fmla="*/ 3651991 w 3960000"/>
              <a:gd name="connsiteY22-168" fmla="*/ 0 h 3960000"/>
              <a:gd name="connsiteX23-169" fmla="*/ 3960000 w 3960000"/>
              <a:gd name="connsiteY23-170" fmla="*/ 308009 h 3960000"/>
              <a:gd name="connsiteX24-171" fmla="*/ 3960000 w 3960000"/>
              <a:gd name="connsiteY24-172" fmla="*/ 3651991 h 3960000"/>
              <a:gd name="connsiteX25-173" fmla="*/ 3651991 w 3960000"/>
              <a:gd name="connsiteY25-174" fmla="*/ 3960000 h 3960000"/>
              <a:gd name="connsiteX26-175" fmla="*/ 308009 w 3960000"/>
              <a:gd name="connsiteY26-176" fmla="*/ 3960000 h 3960000"/>
              <a:gd name="connsiteX27-177" fmla="*/ 0 w 3960000"/>
              <a:gd name="connsiteY27-178" fmla="*/ 3651991 h 3960000"/>
              <a:gd name="connsiteX28-179" fmla="*/ 0 w 3960000"/>
              <a:gd name="connsiteY28-180" fmla="*/ 308009 h 3960000"/>
              <a:gd name="connsiteX29-181" fmla="*/ 308009 w 3960000"/>
              <a:gd name="connsiteY29-182" fmla="*/ 0 h 3960000"/>
              <a:gd name="connsiteX0-183" fmla="*/ 3160999 w 3960000"/>
              <a:gd name="connsiteY0-184" fmla="*/ 1374274 h 3960000"/>
              <a:gd name="connsiteX1-185" fmla="*/ 3155132 w 3960000"/>
              <a:gd name="connsiteY1-186" fmla="*/ 1419362 h 3960000"/>
              <a:gd name="connsiteX2-187" fmla="*/ 3160999 w 3960000"/>
              <a:gd name="connsiteY2-188" fmla="*/ 1374274 h 3960000"/>
              <a:gd name="connsiteX3-189" fmla="*/ 2538382 w 3960000"/>
              <a:gd name="connsiteY3-190" fmla="*/ 802616 h 3960000"/>
              <a:gd name="connsiteX4-191" fmla="*/ 1921633 w 3960000"/>
              <a:gd name="connsiteY4-192" fmla="*/ 1419365 h 3960000"/>
              <a:gd name="connsiteX5-193" fmla="*/ 1942445 w 3960000"/>
              <a:gd name="connsiteY5-194" fmla="*/ 1570340 h 3960000"/>
              <a:gd name="connsiteX6-195" fmla="*/ 752016 w 3960000"/>
              <a:gd name="connsiteY6-196" fmla="*/ 931012 h 3960000"/>
              <a:gd name="connsiteX7-197" fmla="*/ 934030 w 3960000"/>
              <a:gd name="connsiteY7-198" fmla="*/ 1745738 h 3960000"/>
              <a:gd name="connsiteX8-199" fmla="*/ 665343 w 3960000"/>
              <a:gd name="connsiteY8-200" fmla="*/ 1650397 h 3960000"/>
              <a:gd name="connsiteX9-201" fmla="*/ 1111709 w 3960000"/>
              <a:gd name="connsiteY9-202" fmla="*/ 2257108 h 3960000"/>
              <a:gd name="connsiteX10-203" fmla="*/ 856023 w 3960000"/>
              <a:gd name="connsiteY10-204" fmla="*/ 2244108 h 3960000"/>
              <a:gd name="connsiteX11-205" fmla="*/ 1402064 w 3960000"/>
              <a:gd name="connsiteY11-206" fmla="*/ 2660137 h 3960000"/>
              <a:gd name="connsiteX12-207" fmla="*/ 552668 w 3960000"/>
              <a:gd name="connsiteY12-208" fmla="*/ 2902822 h 3960000"/>
              <a:gd name="connsiteX13-209" fmla="*/ 1978439 w 3960000"/>
              <a:gd name="connsiteY13-210" fmla="*/ 3093502 h 3960000"/>
              <a:gd name="connsiteX14-211" fmla="*/ 3053184 w 3960000"/>
              <a:gd name="connsiteY14-212" fmla="*/ 2031759 h 3960000"/>
              <a:gd name="connsiteX15-213" fmla="*/ 3207849 w 3960000"/>
              <a:gd name="connsiteY15-214" fmla="*/ 1493166 h 3960000"/>
              <a:gd name="connsiteX16-215" fmla="*/ 3449507 w 3960000"/>
              <a:gd name="connsiteY16-216" fmla="*/ 1170564 h 3960000"/>
              <a:gd name="connsiteX17-217" fmla="*/ 3140091 w 3960000"/>
              <a:gd name="connsiteY17-218" fmla="*/ 1227260 h 3960000"/>
              <a:gd name="connsiteX18-219" fmla="*/ 3334650 w 3960000"/>
              <a:gd name="connsiteY18-220" fmla="*/ 883134 h 3960000"/>
              <a:gd name="connsiteX19-221" fmla="*/ 2995677 w 3960000"/>
              <a:gd name="connsiteY19-222" fmla="*/ 1008938 h 3960000"/>
              <a:gd name="connsiteX20-223" fmla="*/ 2538382 w 3960000"/>
              <a:gd name="connsiteY20-224" fmla="*/ 802616 h 3960000"/>
              <a:gd name="connsiteX21-225" fmla="*/ 308009 w 3960000"/>
              <a:gd name="connsiteY21-226" fmla="*/ 0 h 3960000"/>
              <a:gd name="connsiteX22-227" fmla="*/ 3651991 w 3960000"/>
              <a:gd name="connsiteY22-228" fmla="*/ 0 h 3960000"/>
              <a:gd name="connsiteX23-229" fmla="*/ 3960000 w 3960000"/>
              <a:gd name="connsiteY23-230" fmla="*/ 308009 h 3960000"/>
              <a:gd name="connsiteX24-231" fmla="*/ 3960000 w 3960000"/>
              <a:gd name="connsiteY24-232" fmla="*/ 3651991 h 3960000"/>
              <a:gd name="connsiteX25-233" fmla="*/ 3651991 w 3960000"/>
              <a:gd name="connsiteY25-234" fmla="*/ 3960000 h 3960000"/>
              <a:gd name="connsiteX26-235" fmla="*/ 308009 w 3960000"/>
              <a:gd name="connsiteY26-236" fmla="*/ 3960000 h 3960000"/>
              <a:gd name="connsiteX27-237" fmla="*/ 0 w 3960000"/>
              <a:gd name="connsiteY27-238" fmla="*/ 3651991 h 3960000"/>
              <a:gd name="connsiteX28-239" fmla="*/ 0 w 3960000"/>
              <a:gd name="connsiteY28-240" fmla="*/ 308009 h 3960000"/>
              <a:gd name="connsiteX29-241" fmla="*/ 308009 w 3960000"/>
              <a:gd name="connsiteY29-242" fmla="*/ 0 h 3960000"/>
              <a:gd name="connsiteX0-243" fmla="*/ 3160999 w 3960000"/>
              <a:gd name="connsiteY0-244" fmla="*/ 1374274 h 3960000"/>
              <a:gd name="connsiteX1-245" fmla="*/ 3155132 w 3960000"/>
              <a:gd name="connsiteY1-246" fmla="*/ 1419362 h 3960000"/>
              <a:gd name="connsiteX2-247" fmla="*/ 3160999 w 3960000"/>
              <a:gd name="connsiteY2-248" fmla="*/ 1374274 h 3960000"/>
              <a:gd name="connsiteX3-249" fmla="*/ 2538382 w 3960000"/>
              <a:gd name="connsiteY3-250" fmla="*/ 802616 h 3960000"/>
              <a:gd name="connsiteX4-251" fmla="*/ 1921633 w 3960000"/>
              <a:gd name="connsiteY4-252" fmla="*/ 1419365 h 3960000"/>
              <a:gd name="connsiteX5-253" fmla="*/ 1942445 w 3960000"/>
              <a:gd name="connsiteY5-254" fmla="*/ 1570340 h 3960000"/>
              <a:gd name="connsiteX6-255" fmla="*/ 752016 w 3960000"/>
              <a:gd name="connsiteY6-256" fmla="*/ 931012 h 3960000"/>
              <a:gd name="connsiteX7-257" fmla="*/ 934030 w 3960000"/>
              <a:gd name="connsiteY7-258" fmla="*/ 1745738 h 3960000"/>
              <a:gd name="connsiteX8-259" fmla="*/ 665343 w 3960000"/>
              <a:gd name="connsiteY8-260" fmla="*/ 1650397 h 3960000"/>
              <a:gd name="connsiteX9-261" fmla="*/ 1111709 w 3960000"/>
              <a:gd name="connsiteY9-262" fmla="*/ 2257108 h 3960000"/>
              <a:gd name="connsiteX10-263" fmla="*/ 856023 w 3960000"/>
              <a:gd name="connsiteY10-264" fmla="*/ 2244108 h 3960000"/>
              <a:gd name="connsiteX11-265" fmla="*/ 1402064 w 3960000"/>
              <a:gd name="connsiteY11-266" fmla="*/ 2660137 h 3960000"/>
              <a:gd name="connsiteX12-267" fmla="*/ 552668 w 3960000"/>
              <a:gd name="connsiteY12-268" fmla="*/ 2902822 h 3960000"/>
              <a:gd name="connsiteX13-269" fmla="*/ 1978439 w 3960000"/>
              <a:gd name="connsiteY13-270" fmla="*/ 3093502 h 3960000"/>
              <a:gd name="connsiteX14-271" fmla="*/ 3053184 w 3960000"/>
              <a:gd name="connsiteY14-272" fmla="*/ 2031759 h 3960000"/>
              <a:gd name="connsiteX15-273" fmla="*/ 3207849 w 3960000"/>
              <a:gd name="connsiteY15-274" fmla="*/ 1493166 h 3960000"/>
              <a:gd name="connsiteX16-275" fmla="*/ 3449507 w 3960000"/>
              <a:gd name="connsiteY16-276" fmla="*/ 1170564 h 3960000"/>
              <a:gd name="connsiteX17-277" fmla="*/ 3140091 w 3960000"/>
              <a:gd name="connsiteY17-278" fmla="*/ 1227260 h 3960000"/>
              <a:gd name="connsiteX18-279" fmla="*/ 3324107 w 3960000"/>
              <a:gd name="connsiteY18-280" fmla="*/ 851504 h 3960000"/>
              <a:gd name="connsiteX19-281" fmla="*/ 2995677 w 3960000"/>
              <a:gd name="connsiteY19-282" fmla="*/ 1008938 h 3960000"/>
              <a:gd name="connsiteX20-283" fmla="*/ 2538382 w 3960000"/>
              <a:gd name="connsiteY20-284" fmla="*/ 802616 h 3960000"/>
              <a:gd name="connsiteX21-285" fmla="*/ 308009 w 3960000"/>
              <a:gd name="connsiteY21-286" fmla="*/ 0 h 3960000"/>
              <a:gd name="connsiteX22-287" fmla="*/ 3651991 w 3960000"/>
              <a:gd name="connsiteY22-288" fmla="*/ 0 h 3960000"/>
              <a:gd name="connsiteX23-289" fmla="*/ 3960000 w 3960000"/>
              <a:gd name="connsiteY23-290" fmla="*/ 308009 h 3960000"/>
              <a:gd name="connsiteX24-291" fmla="*/ 3960000 w 3960000"/>
              <a:gd name="connsiteY24-292" fmla="*/ 3651991 h 3960000"/>
              <a:gd name="connsiteX25-293" fmla="*/ 3651991 w 3960000"/>
              <a:gd name="connsiteY25-294" fmla="*/ 3960000 h 3960000"/>
              <a:gd name="connsiteX26-295" fmla="*/ 308009 w 3960000"/>
              <a:gd name="connsiteY26-296" fmla="*/ 3960000 h 3960000"/>
              <a:gd name="connsiteX27-297" fmla="*/ 0 w 3960000"/>
              <a:gd name="connsiteY27-298" fmla="*/ 3651991 h 3960000"/>
              <a:gd name="connsiteX28-299" fmla="*/ 0 w 3960000"/>
              <a:gd name="connsiteY28-300" fmla="*/ 308009 h 3960000"/>
              <a:gd name="connsiteX29-301" fmla="*/ 308009 w 3960000"/>
              <a:gd name="connsiteY29-302" fmla="*/ 0 h 3960000"/>
              <a:gd name="connsiteX0-303" fmla="*/ 3160999 w 3960000"/>
              <a:gd name="connsiteY0-304" fmla="*/ 1374274 h 3960000"/>
              <a:gd name="connsiteX1-305" fmla="*/ 3155132 w 3960000"/>
              <a:gd name="connsiteY1-306" fmla="*/ 1419362 h 3960000"/>
              <a:gd name="connsiteX2-307" fmla="*/ 3160999 w 3960000"/>
              <a:gd name="connsiteY2-308" fmla="*/ 1374274 h 3960000"/>
              <a:gd name="connsiteX3-309" fmla="*/ 2538382 w 3960000"/>
              <a:gd name="connsiteY3-310" fmla="*/ 802616 h 3960000"/>
              <a:gd name="connsiteX4-311" fmla="*/ 1921633 w 3960000"/>
              <a:gd name="connsiteY4-312" fmla="*/ 1292845 h 3960000"/>
              <a:gd name="connsiteX5-313" fmla="*/ 1942445 w 3960000"/>
              <a:gd name="connsiteY5-314" fmla="*/ 1570340 h 3960000"/>
              <a:gd name="connsiteX6-315" fmla="*/ 752016 w 3960000"/>
              <a:gd name="connsiteY6-316" fmla="*/ 931012 h 3960000"/>
              <a:gd name="connsiteX7-317" fmla="*/ 934030 w 3960000"/>
              <a:gd name="connsiteY7-318" fmla="*/ 1745738 h 3960000"/>
              <a:gd name="connsiteX8-319" fmla="*/ 665343 w 3960000"/>
              <a:gd name="connsiteY8-320" fmla="*/ 1650397 h 3960000"/>
              <a:gd name="connsiteX9-321" fmla="*/ 1111709 w 3960000"/>
              <a:gd name="connsiteY9-322" fmla="*/ 2257108 h 3960000"/>
              <a:gd name="connsiteX10-323" fmla="*/ 856023 w 3960000"/>
              <a:gd name="connsiteY10-324" fmla="*/ 2244108 h 3960000"/>
              <a:gd name="connsiteX11-325" fmla="*/ 1402064 w 3960000"/>
              <a:gd name="connsiteY11-326" fmla="*/ 2660137 h 3960000"/>
              <a:gd name="connsiteX12-327" fmla="*/ 552668 w 3960000"/>
              <a:gd name="connsiteY12-328" fmla="*/ 2902822 h 3960000"/>
              <a:gd name="connsiteX13-329" fmla="*/ 1978439 w 3960000"/>
              <a:gd name="connsiteY13-330" fmla="*/ 3093502 h 3960000"/>
              <a:gd name="connsiteX14-331" fmla="*/ 3053184 w 3960000"/>
              <a:gd name="connsiteY14-332" fmla="*/ 2031759 h 3960000"/>
              <a:gd name="connsiteX15-333" fmla="*/ 3207849 w 3960000"/>
              <a:gd name="connsiteY15-334" fmla="*/ 1493166 h 3960000"/>
              <a:gd name="connsiteX16-335" fmla="*/ 3449507 w 3960000"/>
              <a:gd name="connsiteY16-336" fmla="*/ 1170564 h 3960000"/>
              <a:gd name="connsiteX17-337" fmla="*/ 3140091 w 3960000"/>
              <a:gd name="connsiteY17-338" fmla="*/ 1227260 h 3960000"/>
              <a:gd name="connsiteX18-339" fmla="*/ 3324107 w 3960000"/>
              <a:gd name="connsiteY18-340" fmla="*/ 851504 h 3960000"/>
              <a:gd name="connsiteX19-341" fmla="*/ 2995677 w 3960000"/>
              <a:gd name="connsiteY19-342" fmla="*/ 1008938 h 3960000"/>
              <a:gd name="connsiteX20-343" fmla="*/ 2538382 w 3960000"/>
              <a:gd name="connsiteY20-344" fmla="*/ 802616 h 3960000"/>
              <a:gd name="connsiteX21-345" fmla="*/ 308009 w 3960000"/>
              <a:gd name="connsiteY21-346" fmla="*/ 0 h 3960000"/>
              <a:gd name="connsiteX22-347" fmla="*/ 3651991 w 3960000"/>
              <a:gd name="connsiteY22-348" fmla="*/ 0 h 3960000"/>
              <a:gd name="connsiteX23-349" fmla="*/ 3960000 w 3960000"/>
              <a:gd name="connsiteY23-350" fmla="*/ 308009 h 3960000"/>
              <a:gd name="connsiteX24-351" fmla="*/ 3960000 w 3960000"/>
              <a:gd name="connsiteY24-352" fmla="*/ 3651991 h 3960000"/>
              <a:gd name="connsiteX25-353" fmla="*/ 3651991 w 3960000"/>
              <a:gd name="connsiteY25-354" fmla="*/ 3960000 h 3960000"/>
              <a:gd name="connsiteX26-355" fmla="*/ 308009 w 3960000"/>
              <a:gd name="connsiteY26-356" fmla="*/ 3960000 h 3960000"/>
              <a:gd name="connsiteX27-357" fmla="*/ 0 w 3960000"/>
              <a:gd name="connsiteY27-358" fmla="*/ 3651991 h 3960000"/>
              <a:gd name="connsiteX28-359" fmla="*/ 0 w 3960000"/>
              <a:gd name="connsiteY28-360" fmla="*/ 308009 h 3960000"/>
              <a:gd name="connsiteX29-361" fmla="*/ 308009 w 3960000"/>
              <a:gd name="connsiteY29-362" fmla="*/ 0 h 3960000"/>
              <a:gd name="connsiteX0-363" fmla="*/ 3160999 w 3960000"/>
              <a:gd name="connsiteY0-364" fmla="*/ 1374274 h 3960000"/>
              <a:gd name="connsiteX1-365" fmla="*/ 3155132 w 3960000"/>
              <a:gd name="connsiteY1-366" fmla="*/ 1419362 h 3960000"/>
              <a:gd name="connsiteX2-367" fmla="*/ 3160999 w 3960000"/>
              <a:gd name="connsiteY2-368" fmla="*/ 1374274 h 3960000"/>
              <a:gd name="connsiteX3-369" fmla="*/ 2496208 w 3960000"/>
              <a:gd name="connsiteY3-370" fmla="*/ 770986 h 3960000"/>
              <a:gd name="connsiteX4-371" fmla="*/ 1921633 w 3960000"/>
              <a:gd name="connsiteY4-372" fmla="*/ 1292845 h 3960000"/>
              <a:gd name="connsiteX5-373" fmla="*/ 1942445 w 3960000"/>
              <a:gd name="connsiteY5-374" fmla="*/ 1570340 h 3960000"/>
              <a:gd name="connsiteX6-375" fmla="*/ 752016 w 3960000"/>
              <a:gd name="connsiteY6-376" fmla="*/ 931012 h 3960000"/>
              <a:gd name="connsiteX7-377" fmla="*/ 934030 w 3960000"/>
              <a:gd name="connsiteY7-378" fmla="*/ 1745738 h 3960000"/>
              <a:gd name="connsiteX8-379" fmla="*/ 665343 w 3960000"/>
              <a:gd name="connsiteY8-380" fmla="*/ 1650397 h 3960000"/>
              <a:gd name="connsiteX9-381" fmla="*/ 1111709 w 3960000"/>
              <a:gd name="connsiteY9-382" fmla="*/ 2257108 h 3960000"/>
              <a:gd name="connsiteX10-383" fmla="*/ 856023 w 3960000"/>
              <a:gd name="connsiteY10-384" fmla="*/ 2244108 h 3960000"/>
              <a:gd name="connsiteX11-385" fmla="*/ 1402064 w 3960000"/>
              <a:gd name="connsiteY11-386" fmla="*/ 2660137 h 3960000"/>
              <a:gd name="connsiteX12-387" fmla="*/ 552668 w 3960000"/>
              <a:gd name="connsiteY12-388" fmla="*/ 2902822 h 3960000"/>
              <a:gd name="connsiteX13-389" fmla="*/ 1978439 w 3960000"/>
              <a:gd name="connsiteY13-390" fmla="*/ 3093502 h 3960000"/>
              <a:gd name="connsiteX14-391" fmla="*/ 3053184 w 3960000"/>
              <a:gd name="connsiteY14-392" fmla="*/ 2031759 h 3960000"/>
              <a:gd name="connsiteX15-393" fmla="*/ 3207849 w 3960000"/>
              <a:gd name="connsiteY15-394" fmla="*/ 1493166 h 3960000"/>
              <a:gd name="connsiteX16-395" fmla="*/ 3449507 w 3960000"/>
              <a:gd name="connsiteY16-396" fmla="*/ 1170564 h 3960000"/>
              <a:gd name="connsiteX17-397" fmla="*/ 3140091 w 3960000"/>
              <a:gd name="connsiteY17-398" fmla="*/ 1227260 h 3960000"/>
              <a:gd name="connsiteX18-399" fmla="*/ 3324107 w 3960000"/>
              <a:gd name="connsiteY18-400" fmla="*/ 851504 h 3960000"/>
              <a:gd name="connsiteX19-401" fmla="*/ 2995677 w 3960000"/>
              <a:gd name="connsiteY19-402" fmla="*/ 1008938 h 3960000"/>
              <a:gd name="connsiteX20-403" fmla="*/ 2496208 w 3960000"/>
              <a:gd name="connsiteY20-404" fmla="*/ 770986 h 3960000"/>
              <a:gd name="connsiteX21-405" fmla="*/ 308009 w 3960000"/>
              <a:gd name="connsiteY21-406" fmla="*/ 0 h 3960000"/>
              <a:gd name="connsiteX22-407" fmla="*/ 3651991 w 3960000"/>
              <a:gd name="connsiteY22-408" fmla="*/ 0 h 3960000"/>
              <a:gd name="connsiteX23-409" fmla="*/ 3960000 w 3960000"/>
              <a:gd name="connsiteY23-410" fmla="*/ 308009 h 3960000"/>
              <a:gd name="connsiteX24-411" fmla="*/ 3960000 w 3960000"/>
              <a:gd name="connsiteY24-412" fmla="*/ 3651991 h 3960000"/>
              <a:gd name="connsiteX25-413" fmla="*/ 3651991 w 3960000"/>
              <a:gd name="connsiteY25-414" fmla="*/ 3960000 h 3960000"/>
              <a:gd name="connsiteX26-415" fmla="*/ 308009 w 3960000"/>
              <a:gd name="connsiteY26-416" fmla="*/ 3960000 h 3960000"/>
              <a:gd name="connsiteX27-417" fmla="*/ 0 w 3960000"/>
              <a:gd name="connsiteY27-418" fmla="*/ 3651991 h 3960000"/>
              <a:gd name="connsiteX28-419" fmla="*/ 0 w 3960000"/>
              <a:gd name="connsiteY28-420" fmla="*/ 308009 h 3960000"/>
              <a:gd name="connsiteX29-421" fmla="*/ 308009 w 3960000"/>
              <a:gd name="connsiteY29-422" fmla="*/ 0 h 3960000"/>
              <a:gd name="connsiteX0-423" fmla="*/ 3160999 w 3960000"/>
              <a:gd name="connsiteY0-424" fmla="*/ 1374274 h 3960000"/>
              <a:gd name="connsiteX1-425" fmla="*/ 3155132 w 3960000"/>
              <a:gd name="connsiteY1-426" fmla="*/ 1419362 h 3960000"/>
              <a:gd name="connsiteX2-427" fmla="*/ 3160999 w 3960000"/>
              <a:gd name="connsiteY2-428" fmla="*/ 1374274 h 3960000"/>
              <a:gd name="connsiteX3-429" fmla="*/ 2496208 w 3960000"/>
              <a:gd name="connsiteY3-430" fmla="*/ 770986 h 3960000"/>
              <a:gd name="connsiteX4-431" fmla="*/ 1921633 w 3960000"/>
              <a:gd name="connsiteY4-432" fmla="*/ 1292845 h 3960000"/>
              <a:gd name="connsiteX5-433" fmla="*/ 1942445 w 3960000"/>
              <a:gd name="connsiteY5-434" fmla="*/ 1570340 h 3960000"/>
              <a:gd name="connsiteX6-435" fmla="*/ 752016 w 3960000"/>
              <a:gd name="connsiteY6-436" fmla="*/ 931012 h 3960000"/>
              <a:gd name="connsiteX7-437" fmla="*/ 934030 w 3960000"/>
              <a:gd name="connsiteY7-438" fmla="*/ 1745738 h 3960000"/>
              <a:gd name="connsiteX8-439" fmla="*/ 665343 w 3960000"/>
              <a:gd name="connsiteY8-440" fmla="*/ 1650397 h 3960000"/>
              <a:gd name="connsiteX9-441" fmla="*/ 1111709 w 3960000"/>
              <a:gd name="connsiteY9-442" fmla="*/ 2257108 h 3960000"/>
              <a:gd name="connsiteX10-443" fmla="*/ 856023 w 3960000"/>
              <a:gd name="connsiteY10-444" fmla="*/ 2244108 h 3960000"/>
              <a:gd name="connsiteX11-445" fmla="*/ 1402064 w 3960000"/>
              <a:gd name="connsiteY11-446" fmla="*/ 2660137 h 3960000"/>
              <a:gd name="connsiteX12-447" fmla="*/ 552668 w 3960000"/>
              <a:gd name="connsiteY12-448" fmla="*/ 2902822 h 3960000"/>
              <a:gd name="connsiteX13-449" fmla="*/ 1978439 w 3960000"/>
              <a:gd name="connsiteY13-450" fmla="*/ 3093502 h 3960000"/>
              <a:gd name="connsiteX14-451" fmla="*/ 3053184 w 3960000"/>
              <a:gd name="connsiteY14-452" fmla="*/ 2031759 h 3960000"/>
              <a:gd name="connsiteX15-453" fmla="*/ 3207849 w 3960000"/>
              <a:gd name="connsiteY15-454" fmla="*/ 1493166 h 3960000"/>
              <a:gd name="connsiteX16-455" fmla="*/ 3449507 w 3960000"/>
              <a:gd name="connsiteY16-456" fmla="*/ 1170564 h 3960000"/>
              <a:gd name="connsiteX17-457" fmla="*/ 3140091 w 3960000"/>
              <a:gd name="connsiteY17-458" fmla="*/ 1227260 h 3960000"/>
              <a:gd name="connsiteX18-459" fmla="*/ 3324107 w 3960000"/>
              <a:gd name="connsiteY18-460" fmla="*/ 851504 h 3960000"/>
              <a:gd name="connsiteX19-461" fmla="*/ 2995677 w 3960000"/>
              <a:gd name="connsiteY19-462" fmla="*/ 1008938 h 3960000"/>
              <a:gd name="connsiteX20-463" fmla="*/ 2496208 w 3960000"/>
              <a:gd name="connsiteY20-464" fmla="*/ 770986 h 3960000"/>
              <a:gd name="connsiteX21-465" fmla="*/ 308009 w 3960000"/>
              <a:gd name="connsiteY21-466" fmla="*/ 0 h 3960000"/>
              <a:gd name="connsiteX22-467" fmla="*/ 3651991 w 3960000"/>
              <a:gd name="connsiteY22-468" fmla="*/ 0 h 3960000"/>
              <a:gd name="connsiteX23-469" fmla="*/ 3960000 w 3960000"/>
              <a:gd name="connsiteY23-470" fmla="*/ 308009 h 3960000"/>
              <a:gd name="connsiteX24-471" fmla="*/ 3960000 w 3960000"/>
              <a:gd name="connsiteY24-472" fmla="*/ 3651991 h 3960000"/>
              <a:gd name="connsiteX25-473" fmla="*/ 3651991 w 3960000"/>
              <a:gd name="connsiteY25-474" fmla="*/ 3960000 h 3960000"/>
              <a:gd name="connsiteX26-475" fmla="*/ 308009 w 3960000"/>
              <a:gd name="connsiteY26-476" fmla="*/ 3960000 h 3960000"/>
              <a:gd name="connsiteX27-477" fmla="*/ 0 w 3960000"/>
              <a:gd name="connsiteY27-478" fmla="*/ 3651991 h 3960000"/>
              <a:gd name="connsiteX28-479" fmla="*/ 0 w 3960000"/>
              <a:gd name="connsiteY28-480" fmla="*/ 308009 h 3960000"/>
              <a:gd name="connsiteX29-481" fmla="*/ 308009 w 3960000"/>
              <a:gd name="connsiteY29-482" fmla="*/ 0 h 3960000"/>
              <a:gd name="connsiteX0-483" fmla="*/ 3160999 w 3960000"/>
              <a:gd name="connsiteY0-484" fmla="*/ 1374274 h 3960000"/>
              <a:gd name="connsiteX1-485" fmla="*/ 3155132 w 3960000"/>
              <a:gd name="connsiteY1-486" fmla="*/ 1419362 h 3960000"/>
              <a:gd name="connsiteX2-487" fmla="*/ 3160999 w 3960000"/>
              <a:gd name="connsiteY2-488" fmla="*/ 1374274 h 3960000"/>
              <a:gd name="connsiteX3-489" fmla="*/ 2496208 w 3960000"/>
              <a:gd name="connsiteY3-490" fmla="*/ 770986 h 3960000"/>
              <a:gd name="connsiteX4-491" fmla="*/ 1921633 w 3960000"/>
              <a:gd name="connsiteY4-492" fmla="*/ 1292845 h 3960000"/>
              <a:gd name="connsiteX5-493" fmla="*/ 1942445 w 3960000"/>
              <a:gd name="connsiteY5-494" fmla="*/ 1570340 h 3960000"/>
              <a:gd name="connsiteX6-495" fmla="*/ 752016 w 3960000"/>
              <a:gd name="connsiteY6-496" fmla="*/ 931012 h 3960000"/>
              <a:gd name="connsiteX7-497" fmla="*/ 934030 w 3960000"/>
              <a:gd name="connsiteY7-498" fmla="*/ 1745738 h 3960000"/>
              <a:gd name="connsiteX8-499" fmla="*/ 665343 w 3960000"/>
              <a:gd name="connsiteY8-500" fmla="*/ 1650397 h 3960000"/>
              <a:gd name="connsiteX9-501" fmla="*/ 1111709 w 3960000"/>
              <a:gd name="connsiteY9-502" fmla="*/ 2257108 h 3960000"/>
              <a:gd name="connsiteX10-503" fmla="*/ 856023 w 3960000"/>
              <a:gd name="connsiteY10-504" fmla="*/ 2244108 h 3960000"/>
              <a:gd name="connsiteX11-505" fmla="*/ 1402064 w 3960000"/>
              <a:gd name="connsiteY11-506" fmla="*/ 2660137 h 3960000"/>
              <a:gd name="connsiteX12-507" fmla="*/ 552668 w 3960000"/>
              <a:gd name="connsiteY12-508" fmla="*/ 2902822 h 3960000"/>
              <a:gd name="connsiteX13-509" fmla="*/ 1978439 w 3960000"/>
              <a:gd name="connsiteY13-510" fmla="*/ 3093502 h 3960000"/>
              <a:gd name="connsiteX14-511" fmla="*/ 3053184 w 3960000"/>
              <a:gd name="connsiteY14-512" fmla="*/ 2031759 h 3960000"/>
              <a:gd name="connsiteX15-513" fmla="*/ 3207849 w 3960000"/>
              <a:gd name="connsiteY15-514" fmla="*/ 1493166 h 3960000"/>
              <a:gd name="connsiteX16-515" fmla="*/ 3449507 w 3960000"/>
              <a:gd name="connsiteY16-516" fmla="*/ 1170564 h 3960000"/>
              <a:gd name="connsiteX17-517" fmla="*/ 3140091 w 3960000"/>
              <a:gd name="connsiteY17-518" fmla="*/ 1227260 h 3960000"/>
              <a:gd name="connsiteX18-519" fmla="*/ 3324107 w 3960000"/>
              <a:gd name="connsiteY18-520" fmla="*/ 851504 h 3960000"/>
              <a:gd name="connsiteX19-521" fmla="*/ 2995677 w 3960000"/>
              <a:gd name="connsiteY19-522" fmla="*/ 1008938 h 3960000"/>
              <a:gd name="connsiteX20-523" fmla="*/ 2496208 w 3960000"/>
              <a:gd name="connsiteY20-524" fmla="*/ 770986 h 3960000"/>
              <a:gd name="connsiteX21-525" fmla="*/ 308009 w 3960000"/>
              <a:gd name="connsiteY21-526" fmla="*/ 0 h 3960000"/>
              <a:gd name="connsiteX22-527" fmla="*/ 3651991 w 3960000"/>
              <a:gd name="connsiteY22-528" fmla="*/ 0 h 3960000"/>
              <a:gd name="connsiteX23-529" fmla="*/ 3960000 w 3960000"/>
              <a:gd name="connsiteY23-530" fmla="*/ 308009 h 3960000"/>
              <a:gd name="connsiteX24-531" fmla="*/ 3960000 w 3960000"/>
              <a:gd name="connsiteY24-532" fmla="*/ 3651991 h 3960000"/>
              <a:gd name="connsiteX25-533" fmla="*/ 3651991 w 3960000"/>
              <a:gd name="connsiteY25-534" fmla="*/ 3960000 h 3960000"/>
              <a:gd name="connsiteX26-535" fmla="*/ 308009 w 3960000"/>
              <a:gd name="connsiteY26-536" fmla="*/ 3960000 h 3960000"/>
              <a:gd name="connsiteX27-537" fmla="*/ 0 w 3960000"/>
              <a:gd name="connsiteY27-538" fmla="*/ 3651991 h 3960000"/>
              <a:gd name="connsiteX28-539" fmla="*/ 0 w 3960000"/>
              <a:gd name="connsiteY28-540" fmla="*/ 308009 h 3960000"/>
              <a:gd name="connsiteX29-541" fmla="*/ 308009 w 3960000"/>
              <a:gd name="connsiteY29-542" fmla="*/ 0 h 3960000"/>
              <a:gd name="connsiteX0-543" fmla="*/ 3160999 w 3960000"/>
              <a:gd name="connsiteY0-544" fmla="*/ 1374274 h 3960000"/>
              <a:gd name="connsiteX1-545" fmla="*/ 3155132 w 3960000"/>
              <a:gd name="connsiteY1-546" fmla="*/ 1419362 h 3960000"/>
              <a:gd name="connsiteX2-547" fmla="*/ 3160999 w 3960000"/>
              <a:gd name="connsiteY2-548" fmla="*/ 1374274 h 3960000"/>
              <a:gd name="connsiteX3-549" fmla="*/ 2496208 w 3960000"/>
              <a:gd name="connsiteY3-550" fmla="*/ 770986 h 3960000"/>
              <a:gd name="connsiteX4-551" fmla="*/ 1921633 w 3960000"/>
              <a:gd name="connsiteY4-552" fmla="*/ 1292845 h 3960000"/>
              <a:gd name="connsiteX5-553" fmla="*/ 1942445 w 3960000"/>
              <a:gd name="connsiteY5-554" fmla="*/ 1570340 h 3960000"/>
              <a:gd name="connsiteX6-555" fmla="*/ 815277 w 3960000"/>
              <a:gd name="connsiteY6-556" fmla="*/ 836121 h 3960000"/>
              <a:gd name="connsiteX7-557" fmla="*/ 934030 w 3960000"/>
              <a:gd name="connsiteY7-558" fmla="*/ 1745738 h 3960000"/>
              <a:gd name="connsiteX8-559" fmla="*/ 665343 w 3960000"/>
              <a:gd name="connsiteY8-560" fmla="*/ 1650397 h 3960000"/>
              <a:gd name="connsiteX9-561" fmla="*/ 1111709 w 3960000"/>
              <a:gd name="connsiteY9-562" fmla="*/ 2257108 h 3960000"/>
              <a:gd name="connsiteX10-563" fmla="*/ 856023 w 3960000"/>
              <a:gd name="connsiteY10-564" fmla="*/ 2244108 h 3960000"/>
              <a:gd name="connsiteX11-565" fmla="*/ 1402064 w 3960000"/>
              <a:gd name="connsiteY11-566" fmla="*/ 2660137 h 3960000"/>
              <a:gd name="connsiteX12-567" fmla="*/ 552668 w 3960000"/>
              <a:gd name="connsiteY12-568" fmla="*/ 2902822 h 3960000"/>
              <a:gd name="connsiteX13-569" fmla="*/ 1978439 w 3960000"/>
              <a:gd name="connsiteY13-570" fmla="*/ 3093502 h 3960000"/>
              <a:gd name="connsiteX14-571" fmla="*/ 3053184 w 3960000"/>
              <a:gd name="connsiteY14-572" fmla="*/ 2031759 h 3960000"/>
              <a:gd name="connsiteX15-573" fmla="*/ 3207849 w 3960000"/>
              <a:gd name="connsiteY15-574" fmla="*/ 1493166 h 3960000"/>
              <a:gd name="connsiteX16-575" fmla="*/ 3449507 w 3960000"/>
              <a:gd name="connsiteY16-576" fmla="*/ 1170564 h 3960000"/>
              <a:gd name="connsiteX17-577" fmla="*/ 3140091 w 3960000"/>
              <a:gd name="connsiteY17-578" fmla="*/ 1227260 h 3960000"/>
              <a:gd name="connsiteX18-579" fmla="*/ 3324107 w 3960000"/>
              <a:gd name="connsiteY18-580" fmla="*/ 851504 h 3960000"/>
              <a:gd name="connsiteX19-581" fmla="*/ 2995677 w 3960000"/>
              <a:gd name="connsiteY19-582" fmla="*/ 1008938 h 3960000"/>
              <a:gd name="connsiteX20-583" fmla="*/ 2496208 w 3960000"/>
              <a:gd name="connsiteY20-584" fmla="*/ 770986 h 3960000"/>
              <a:gd name="connsiteX21-585" fmla="*/ 308009 w 3960000"/>
              <a:gd name="connsiteY21-586" fmla="*/ 0 h 3960000"/>
              <a:gd name="connsiteX22-587" fmla="*/ 3651991 w 3960000"/>
              <a:gd name="connsiteY22-588" fmla="*/ 0 h 3960000"/>
              <a:gd name="connsiteX23-589" fmla="*/ 3960000 w 3960000"/>
              <a:gd name="connsiteY23-590" fmla="*/ 308009 h 3960000"/>
              <a:gd name="connsiteX24-591" fmla="*/ 3960000 w 3960000"/>
              <a:gd name="connsiteY24-592" fmla="*/ 3651991 h 3960000"/>
              <a:gd name="connsiteX25-593" fmla="*/ 3651991 w 3960000"/>
              <a:gd name="connsiteY25-594" fmla="*/ 3960000 h 3960000"/>
              <a:gd name="connsiteX26-595" fmla="*/ 308009 w 3960000"/>
              <a:gd name="connsiteY26-596" fmla="*/ 3960000 h 3960000"/>
              <a:gd name="connsiteX27-597" fmla="*/ 0 w 3960000"/>
              <a:gd name="connsiteY27-598" fmla="*/ 3651991 h 3960000"/>
              <a:gd name="connsiteX28-599" fmla="*/ 0 w 3960000"/>
              <a:gd name="connsiteY28-600" fmla="*/ 308009 h 3960000"/>
              <a:gd name="connsiteX29-601" fmla="*/ 308009 w 3960000"/>
              <a:gd name="connsiteY29-602" fmla="*/ 0 h 3960000"/>
              <a:gd name="connsiteX0-603" fmla="*/ 3160999 w 3960000"/>
              <a:gd name="connsiteY0-604" fmla="*/ 1374274 h 3960000"/>
              <a:gd name="connsiteX1-605" fmla="*/ 3155132 w 3960000"/>
              <a:gd name="connsiteY1-606" fmla="*/ 1419362 h 3960000"/>
              <a:gd name="connsiteX2-607" fmla="*/ 3160999 w 3960000"/>
              <a:gd name="connsiteY2-608" fmla="*/ 1374274 h 3960000"/>
              <a:gd name="connsiteX3-609" fmla="*/ 2496208 w 3960000"/>
              <a:gd name="connsiteY3-610" fmla="*/ 770986 h 3960000"/>
              <a:gd name="connsiteX4-611" fmla="*/ 1921633 w 3960000"/>
              <a:gd name="connsiteY4-612" fmla="*/ 1292845 h 3960000"/>
              <a:gd name="connsiteX5-613" fmla="*/ 1942445 w 3960000"/>
              <a:gd name="connsiteY5-614" fmla="*/ 1570340 h 3960000"/>
              <a:gd name="connsiteX6-615" fmla="*/ 815277 w 3960000"/>
              <a:gd name="connsiteY6-616" fmla="*/ 836121 h 3960000"/>
              <a:gd name="connsiteX7-617" fmla="*/ 934030 w 3960000"/>
              <a:gd name="connsiteY7-618" fmla="*/ 1745738 h 3960000"/>
              <a:gd name="connsiteX8-619" fmla="*/ 644257 w 3960000"/>
              <a:gd name="connsiteY8-620" fmla="*/ 1555506 h 3960000"/>
              <a:gd name="connsiteX9-621" fmla="*/ 1111709 w 3960000"/>
              <a:gd name="connsiteY9-622" fmla="*/ 2257108 h 3960000"/>
              <a:gd name="connsiteX10-623" fmla="*/ 856023 w 3960000"/>
              <a:gd name="connsiteY10-624" fmla="*/ 2244108 h 3960000"/>
              <a:gd name="connsiteX11-625" fmla="*/ 1402064 w 3960000"/>
              <a:gd name="connsiteY11-626" fmla="*/ 2660137 h 3960000"/>
              <a:gd name="connsiteX12-627" fmla="*/ 552668 w 3960000"/>
              <a:gd name="connsiteY12-628" fmla="*/ 2902822 h 3960000"/>
              <a:gd name="connsiteX13-629" fmla="*/ 1978439 w 3960000"/>
              <a:gd name="connsiteY13-630" fmla="*/ 3093502 h 3960000"/>
              <a:gd name="connsiteX14-631" fmla="*/ 3053184 w 3960000"/>
              <a:gd name="connsiteY14-632" fmla="*/ 2031759 h 3960000"/>
              <a:gd name="connsiteX15-633" fmla="*/ 3207849 w 3960000"/>
              <a:gd name="connsiteY15-634" fmla="*/ 1493166 h 3960000"/>
              <a:gd name="connsiteX16-635" fmla="*/ 3449507 w 3960000"/>
              <a:gd name="connsiteY16-636" fmla="*/ 1170564 h 3960000"/>
              <a:gd name="connsiteX17-637" fmla="*/ 3140091 w 3960000"/>
              <a:gd name="connsiteY17-638" fmla="*/ 1227260 h 3960000"/>
              <a:gd name="connsiteX18-639" fmla="*/ 3324107 w 3960000"/>
              <a:gd name="connsiteY18-640" fmla="*/ 851504 h 3960000"/>
              <a:gd name="connsiteX19-641" fmla="*/ 2995677 w 3960000"/>
              <a:gd name="connsiteY19-642" fmla="*/ 1008938 h 3960000"/>
              <a:gd name="connsiteX20-643" fmla="*/ 2496208 w 3960000"/>
              <a:gd name="connsiteY20-644" fmla="*/ 770986 h 3960000"/>
              <a:gd name="connsiteX21-645" fmla="*/ 308009 w 3960000"/>
              <a:gd name="connsiteY21-646" fmla="*/ 0 h 3960000"/>
              <a:gd name="connsiteX22-647" fmla="*/ 3651991 w 3960000"/>
              <a:gd name="connsiteY22-648" fmla="*/ 0 h 3960000"/>
              <a:gd name="connsiteX23-649" fmla="*/ 3960000 w 3960000"/>
              <a:gd name="connsiteY23-650" fmla="*/ 308009 h 3960000"/>
              <a:gd name="connsiteX24-651" fmla="*/ 3960000 w 3960000"/>
              <a:gd name="connsiteY24-652" fmla="*/ 3651991 h 3960000"/>
              <a:gd name="connsiteX25-653" fmla="*/ 3651991 w 3960000"/>
              <a:gd name="connsiteY25-654" fmla="*/ 3960000 h 3960000"/>
              <a:gd name="connsiteX26-655" fmla="*/ 308009 w 3960000"/>
              <a:gd name="connsiteY26-656" fmla="*/ 3960000 h 3960000"/>
              <a:gd name="connsiteX27-657" fmla="*/ 0 w 3960000"/>
              <a:gd name="connsiteY27-658" fmla="*/ 3651991 h 3960000"/>
              <a:gd name="connsiteX28-659" fmla="*/ 0 w 3960000"/>
              <a:gd name="connsiteY28-660" fmla="*/ 308009 h 3960000"/>
              <a:gd name="connsiteX29-661" fmla="*/ 308009 w 3960000"/>
              <a:gd name="connsiteY29-662" fmla="*/ 0 h 3960000"/>
              <a:gd name="connsiteX0-663" fmla="*/ 3160999 w 3960000"/>
              <a:gd name="connsiteY0-664" fmla="*/ 1374274 h 3960000"/>
              <a:gd name="connsiteX1-665" fmla="*/ 3155132 w 3960000"/>
              <a:gd name="connsiteY1-666" fmla="*/ 1419362 h 3960000"/>
              <a:gd name="connsiteX2-667" fmla="*/ 3160999 w 3960000"/>
              <a:gd name="connsiteY2-668" fmla="*/ 1374274 h 3960000"/>
              <a:gd name="connsiteX3-669" fmla="*/ 2496208 w 3960000"/>
              <a:gd name="connsiteY3-670" fmla="*/ 770986 h 3960000"/>
              <a:gd name="connsiteX4-671" fmla="*/ 1921633 w 3960000"/>
              <a:gd name="connsiteY4-672" fmla="*/ 1292845 h 3960000"/>
              <a:gd name="connsiteX5-673" fmla="*/ 1942445 w 3960000"/>
              <a:gd name="connsiteY5-674" fmla="*/ 1570340 h 3960000"/>
              <a:gd name="connsiteX6-675" fmla="*/ 815277 w 3960000"/>
              <a:gd name="connsiteY6-676" fmla="*/ 836121 h 3960000"/>
              <a:gd name="connsiteX7-677" fmla="*/ 965659 w 3960000"/>
              <a:gd name="connsiteY7-678" fmla="*/ 1735195 h 3960000"/>
              <a:gd name="connsiteX8-679" fmla="*/ 644257 w 3960000"/>
              <a:gd name="connsiteY8-680" fmla="*/ 1555506 h 3960000"/>
              <a:gd name="connsiteX9-681" fmla="*/ 1111709 w 3960000"/>
              <a:gd name="connsiteY9-682" fmla="*/ 2257108 h 3960000"/>
              <a:gd name="connsiteX10-683" fmla="*/ 856023 w 3960000"/>
              <a:gd name="connsiteY10-684" fmla="*/ 2244108 h 3960000"/>
              <a:gd name="connsiteX11-685" fmla="*/ 1402064 w 3960000"/>
              <a:gd name="connsiteY11-686" fmla="*/ 2660137 h 3960000"/>
              <a:gd name="connsiteX12-687" fmla="*/ 552668 w 3960000"/>
              <a:gd name="connsiteY12-688" fmla="*/ 2902822 h 3960000"/>
              <a:gd name="connsiteX13-689" fmla="*/ 1978439 w 3960000"/>
              <a:gd name="connsiteY13-690" fmla="*/ 3093502 h 3960000"/>
              <a:gd name="connsiteX14-691" fmla="*/ 3053184 w 3960000"/>
              <a:gd name="connsiteY14-692" fmla="*/ 2031759 h 3960000"/>
              <a:gd name="connsiteX15-693" fmla="*/ 3207849 w 3960000"/>
              <a:gd name="connsiteY15-694" fmla="*/ 1493166 h 3960000"/>
              <a:gd name="connsiteX16-695" fmla="*/ 3449507 w 3960000"/>
              <a:gd name="connsiteY16-696" fmla="*/ 1170564 h 3960000"/>
              <a:gd name="connsiteX17-697" fmla="*/ 3140091 w 3960000"/>
              <a:gd name="connsiteY17-698" fmla="*/ 1227260 h 3960000"/>
              <a:gd name="connsiteX18-699" fmla="*/ 3324107 w 3960000"/>
              <a:gd name="connsiteY18-700" fmla="*/ 851504 h 3960000"/>
              <a:gd name="connsiteX19-701" fmla="*/ 2995677 w 3960000"/>
              <a:gd name="connsiteY19-702" fmla="*/ 1008938 h 3960000"/>
              <a:gd name="connsiteX20-703" fmla="*/ 2496208 w 3960000"/>
              <a:gd name="connsiteY20-704" fmla="*/ 770986 h 3960000"/>
              <a:gd name="connsiteX21-705" fmla="*/ 308009 w 3960000"/>
              <a:gd name="connsiteY21-706" fmla="*/ 0 h 3960000"/>
              <a:gd name="connsiteX22-707" fmla="*/ 3651991 w 3960000"/>
              <a:gd name="connsiteY22-708" fmla="*/ 0 h 3960000"/>
              <a:gd name="connsiteX23-709" fmla="*/ 3960000 w 3960000"/>
              <a:gd name="connsiteY23-710" fmla="*/ 308009 h 3960000"/>
              <a:gd name="connsiteX24-711" fmla="*/ 3960000 w 3960000"/>
              <a:gd name="connsiteY24-712" fmla="*/ 3651991 h 3960000"/>
              <a:gd name="connsiteX25-713" fmla="*/ 3651991 w 3960000"/>
              <a:gd name="connsiteY25-714" fmla="*/ 3960000 h 3960000"/>
              <a:gd name="connsiteX26-715" fmla="*/ 308009 w 3960000"/>
              <a:gd name="connsiteY26-716" fmla="*/ 3960000 h 3960000"/>
              <a:gd name="connsiteX27-717" fmla="*/ 0 w 3960000"/>
              <a:gd name="connsiteY27-718" fmla="*/ 3651991 h 3960000"/>
              <a:gd name="connsiteX28-719" fmla="*/ 0 w 3960000"/>
              <a:gd name="connsiteY28-720" fmla="*/ 308009 h 3960000"/>
              <a:gd name="connsiteX29-721" fmla="*/ 308009 w 3960000"/>
              <a:gd name="connsiteY29-722" fmla="*/ 0 h 3960000"/>
              <a:gd name="connsiteX0-723" fmla="*/ 3160999 w 3960000"/>
              <a:gd name="connsiteY0-724" fmla="*/ 1374274 h 3960000"/>
              <a:gd name="connsiteX1-725" fmla="*/ 3155132 w 3960000"/>
              <a:gd name="connsiteY1-726" fmla="*/ 1419362 h 3960000"/>
              <a:gd name="connsiteX2-727" fmla="*/ 3160999 w 3960000"/>
              <a:gd name="connsiteY2-728" fmla="*/ 1374274 h 3960000"/>
              <a:gd name="connsiteX3-729" fmla="*/ 2496208 w 3960000"/>
              <a:gd name="connsiteY3-730" fmla="*/ 770986 h 3960000"/>
              <a:gd name="connsiteX4-731" fmla="*/ 1921633 w 3960000"/>
              <a:gd name="connsiteY4-732" fmla="*/ 1292845 h 3960000"/>
              <a:gd name="connsiteX5-733" fmla="*/ 1942445 w 3960000"/>
              <a:gd name="connsiteY5-734" fmla="*/ 1570340 h 3960000"/>
              <a:gd name="connsiteX6-735" fmla="*/ 815277 w 3960000"/>
              <a:gd name="connsiteY6-736" fmla="*/ 836121 h 3960000"/>
              <a:gd name="connsiteX7-737" fmla="*/ 965659 w 3960000"/>
              <a:gd name="connsiteY7-738" fmla="*/ 1735195 h 3960000"/>
              <a:gd name="connsiteX8-739" fmla="*/ 644257 w 3960000"/>
              <a:gd name="connsiteY8-740" fmla="*/ 1555506 h 3960000"/>
              <a:gd name="connsiteX9-741" fmla="*/ 1196057 w 3960000"/>
              <a:gd name="connsiteY9-742" fmla="*/ 2257108 h 3960000"/>
              <a:gd name="connsiteX10-743" fmla="*/ 856023 w 3960000"/>
              <a:gd name="connsiteY10-744" fmla="*/ 2244108 h 3960000"/>
              <a:gd name="connsiteX11-745" fmla="*/ 1402064 w 3960000"/>
              <a:gd name="connsiteY11-746" fmla="*/ 2660137 h 3960000"/>
              <a:gd name="connsiteX12-747" fmla="*/ 552668 w 3960000"/>
              <a:gd name="connsiteY12-748" fmla="*/ 2902822 h 3960000"/>
              <a:gd name="connsiteX13-749" fmla="*/ 1978439 w 3960000"/>
              <a:gd name="connsiteY13-750" fmla="*/ 3093502 h 3960000"/>
              <a:gd name="connsiteX14-751" fmla="*/ 3053184 w 3960000"/>
              <a:gd name="connsiteY14-752" fmla="*/ 2031759 h 3960000"/>
              <a:gd name="connsiteX15-753" fmla="*/ 3207849 w 3960000"/>
              <a:gd name="connsiteY15-754" fmla="*/ 1493166 h 3960000"/>
              <a:gd name="connsiteX16-755" fmla="*/ 3449507 w 3960000"/>
              <a:gd name="connsiteY16-756" fmla="*/ 1170564 h 3960000"/>
              <a:gd name="connsiteX17-757" fmla="*/ 3140091 w 3960000"/>
              <a:gd name="connsiteY17-758" fmla="*/ 1227260 h 3960000"/>
              <a:gd name="connsiteX18-759" fmla="*/ 3324107 w 3960000"/>
              <a:gd name="connsiteY18-760" fmla="*/ 851504 h 3960000"/>
              <a:gd name="connsiteX19-761" fmla="*/ 2995677 w 3960000"/>
              <a:gd name="connsiteY19-762" fmla="*/ 1008938 h 3960000"/>
              <a:gd name="connsiteX20-763" fmla="*/ 2496208 w 3960000"/>
              <a:gd name="connsiteY20-764" fmla="*/ 770986 h 3960000"/>
              <a:gd name="connsiteX21-765" fmla="*/ 308009 w 3960000"/>
              <a:gd name="connsiteY21-766" fmla="*/ 0 h 3960000"/>
              <a:gd name="connsiteX22-767" fmla="*/ 3651991 w 3960000"/>
              <a:gd name="connsiteY22-768" fmla="*/ 0 h 3960000"/>
              <a:gd name="connsiteX23-769" fmla="*/ 3960000 w 3960000"/>
              <a:gd name="connsiteY23-770" fmla="*/ 308009 h 3960000"/>
              <a:gd name="connsiteX24-771" fmla="*/ 3960000 w 3960000"/>
              <a:gd name="connsiteY24-772" fmla="*/ 3651991 h 3960000"/>
              <a:gd name="connsiteX25-773" fmla="*/ 3651991 w 3960000"/>
              <a:gd name="connsiteY25-774" fmla="*/ 3960000 h 3960000"/>
              <a:gd name="connsiteX26-775" fmla="*/ 308009 w 3960000"/>
              <a:gd name="connsiteY26-776" fmla="*/ 3960000 h 3960000"/>
              <a:gd name="connsiteX27-777" fmla="*/ 0 w 3960000"/>
              <a:gd name="connsiteY27-778" fmla="*/ 3651991 h 3960000"/>
              <a:gd name="connsiteX28-779" fmla="*/ 0 w 3960000"/>
              <a:gd name="connsiteY28-780" fmla="*/ 308009 h 3960000"/>
              <a:gd name="connsiteX29-781" fmla="*/ 308009 w 3960000"/>
              <a:gd name="connsiteY29-782" fmla="*/ 0 h 3960000"/>
              <a:gd name="connsiteX0-783" fmla="*/ 3160999 w 3960000"/>
              <a:gd name="connsiteY0-784" fmla="*/ 1374274 h 3960000"/>
              <a:gd name="connsiteX1-785" fmla="*/ 3155132 w 3960000"/>
              <a:gd name="connsiteY1-786" fmla="*/ 1419362 h 3960000"/>
              <a:gd name="connsiteX2-787" fmla="*/ 3160999 w 3960000"/>
              <a:gd name="connsiteY2-788" fmla="*/ 1374274 h 3960000"/>
              <a:gd name="connsiteX3-789" fmla="*/ 2496208 w 3960000"/>
              <a:gd name="connsiteY3-790" fmla="*/ 770986 h 3960000"/>
              <a:gd name="connsiteX4-791" fmla="*/ 1921633 w 3960000"/>
              <a:gd name="connsiteY4-792" fmla="*/ 1292845 h 3960000"/>
              <a:gd name="connsiteX5-793" fmla="*/ 1942445 w 3960000"/>
              <a:gd name="connsiteY5-794" fmla="*/ 1570340 h 3960000"/>
              <a:gd name="connsiteX6-795" fmla="*/ 815277 w 3960000"/>
              <a:gd name="connsiteY6-796" fmla="*/ 836121 h 3960000"/>
              <a:gd name="connsiteX7-797" fmla="*/ 965659 w 3960000"/>
              <a:gd name="connsiteY7-798" fmla="*/ 1735195 h 3960000"/>
              <a:gd name="connsiteX8-799" fmla="*/ 644257 w 3960000"/>
              <a:gd name="connsiteY8-800" fmla="*/ 1555506 h 3960000"/>
              <a:gd name="connsiteX9-801" fmla="*/ 1196057 w 3960000"/>
              <a:gd name="connsiteY9-802" fmla="*/ 2257108 h 3960000"/>
              <a:gd name="connsiteX10-803" fmla="*/ 856023 w 3960000"/>
              <a:gd name="connsiteY10-804" fmla="*/ 2244108 h 3960000"/>
              <a:gd name="connsiteX11-805" fmla="*/ 1486410 w 3960000"/>
              <a:gd name="connsiteY11-806" fmla="*/ 2607420 h 3960000"/>
              <a:gd name="connsiteX12-807" fmla="*/ 552668 w 3960000"/>
              <a:gd name="connsiteY12-808" fmla="*/ 2902822 h 3960000"/>
              <a:gd name="connsiteX13-809" fmla="*/ 1978439 w 3960000"/>
              <a:gd name="connsiteY13-810" fmla="*/ 3093502 h 3960000"/>
              <a:gd name="connsiteX14-811" fmla="*/ 3053184 w 3960000"/>
              <a:gd name="connsiteY14-812" fmla="*/ 2031759 h 3960000"/>
              <a:gd name="connsiteX15-813" fmla="*/ 3207849 w 3960000"/>
              <a:gd name="connsiteY15-814" fmla="*/ 1493166 h 3960000"/>
              <a:gd name="connsiteX16-815" fmla="*/ 3449507 w 3960000"/>
              <a:gd name="connsiteY16-816" fmla="*/ 1170564 h 3960000"/>
              <a:gd name="connsiteX17-817" fmla="*/ 3140091 w 3960000"/>
              <a:gd name="connsiteY17-818" fmla="*/ 1227260 h 3960000"/>
              <a:gd name="connsiteX18-819" fmla="*/ 3324107 w 3960000"/>
              <a:gd name="connsiteY18-820" fmla="*/ 851504 h 3960000"/>
              <a:gd name="connsiteX19-821" fmla="*/ 2995677 w 3960000"/>
              <a:gd name="connsiteY19-822" fmla="*/ 1008938 h 3960000"/>
              <a:gd name="connsiteX20-823" fmla="*/ 2496208 w 3960000"/>
              <a:gd name="connsiteY20-824" fmla="*/ 770986 h 3960000"/>
              <a:gd name="connsiteX21-825" fmla="*/ 308009 w 3960000"/>
              <a:gd name="connsiteY21-826" fmla="*/ 0 h 3960000"/>
              <a:gd name="connsiteX22-827" fmla="*/ 3651991 w 3960000"/>
              <a:gd name="connsiteY22-828" fmla="*/ 0 h 3960000"/>
              <a:gd name="connsiteX23-829" fmla="*/ 3960000 w 3960000"/>
              <a:gd name="connsiteY23-830" fmla="*/ 308009 h 3960000"/>
              <a:gd name="connsiteX24-831" fmla="*/ 3960000 w 3960000"/>
              <a:gd name="connsiteY24-832" fmla="*/ 3651991 h 3960000"/>
              <a:gd name="connsiteX25-833" fmla="*/ 3651991 w 3960000"/>
              <a:gd name="connsiteY25-834" fmla="*/ 3960000 h 3960000"/>
              <a:gd name="connsiteX26-835" fmla="*/ 308009 w 3960000"/>
              <a:gd name="connsiteY26-836" fmla="*/ 3960000 h 3960000"/>
              <a:gd name="connsiteX27-837" fmla="*/ 0 w 3960000"/>
              <a:gd name="connsiteY27-838" fmla="*/ 3651991 h 3960000"/>
              <a:gd name="connsiteX28-839" fmla="*/ 0 w 3960000"/>
              <a:gd name="connsiteY28-840" fmla="*/ 308009 h 3960000"/>
              <a:gd name="connsiteX29-841" fmla="*/ 308009 w 3960000"/>
              <a:gd name="connsiteY29-842" fmla="*/ 0 h 3960000"/>
              <a:gd name="connsiteX0-843" fmla="*/ 3160999 w 3960000"/>
              <a:gd name="connsiteY0-844" fmla="*/ 1374274 h 3960000"/>
              <a:gd name="connsiteX1-845" fmla="*/ 3155132 w 3960000"/>
              <a:gd name="connsiteY1-846" fmla="*/ 1419362 h 3960000"/>
              <a:gd name="connsiteX2-847" fmla="*/ 3160999 w 3960000"/>
              <a:gd name="connsiteY2-848" fmla="*/ 1374274 h 3960000"/>
              <a:gd name="connsiteX3-849" fmla="*/ 2496208 w 3960000"/>
              <a:gd name="connsiteY3-850" fmla="*/ 770986 h 3960000"/>
              <a:gd name="connsiteX4-851" fmla="*/ 1921633 w 3960000"/>
              <a:gd name="connsiteY4-852" fmla="*/ 1292845 h 3960000"/>
              <a:gd name="connsiteX5-853" fmla="*/ 1942445 w 3960000"/>
              <a:gd name="connsiteY5-854" fmla="*/ 1570340 h 3960000"/>
              <a:gd name="connsiteX6-855" fmla="*/ 815277 w 3960000"/>
              <a:gd name="connsiteY6-856" fmla="*/ 836121 h 3960000"/>
              <a:gd name="connsiteX7-857" fmla="*/ 965659 w 3960000"/>
              <a:gd name="connsiteY7-858" fmla="*/ 1735195 h 3960000"/>
              <a:gd name="connsiteX8-859" fmla="*/ 644257 w 3960000"/>
              <a:gd name="connsiteY8-860" fmla="*/ 1555506 h 3960000"/>
              <a:gd name="connsiteX9-861" fmla="*/ 1196057 w 3960000"/>
              <a:gd name="connsiteY9-862" fmla="*/ 2257108 h 3960000"/>
              <a:gd name="connsiteX10-863" fmla="*/ 813848 w 3960000"/>
              <a:gd name="connsiteY10-864" fmla="*/ 2296824 h 3960000"/>
              <a:gd name="connsiteX11-865" fmla="*/ 1486410 w 3960000"/>
              <a:gd name="connsiteY11-866" fmla="*/ 2607420 h 3960000"/>
              <a:gd name="connsiteX12-867" fmla="*/ 552668 w 3960000"/>
              <a:gd name="connsiteY12-868" fmla="*/ 2902822 h 3960000"/>
              <a:gd name="connsiteX13-869" fmla="*/ 1978439 w 3960000"/>
              <a:gd name="connsiteY13-870" fmla="*/ 3093502 h 3960000"/>
              <a:gd name="connsiteX14-871" fmla="*/ 3053184 w 3960000"/>
              <a:gd name="connsiteY14-872" fmla="*/ 2031759 h 3960000"/>
              <a:gd name="connsiteX15-873" fmla="*/ 3207849 w 3960000"/>
              <a:gd name="connsiteY15-874" fmla="*/ 1493166 h 3960000"/>
              <a:gd name="connsiteX16-875" fmla="*/ 3449507 w 3960000"/>
              <a:gd name="connsiteY16-876" fmla="*/ 1170564 h 3960000"/>
              <a:gd name="connsiteX17-877" fmla="*/ 3140091 w 3960000"/>
              <a:gd name="connsiteY17-878" fmla="*/ 1227260 h 3960000"/>
              <a:gd name="connsiteX18-879" fmla="*/ 3324107 w 3960000"/>
              <a:gd name="connsiteY18-880" fmla="*/ 851504 h 3960000"/>
              <a:gd name="connsiteX19-881" fmla="*/ 2995677 w 3960000"/>
              <a:gd name="connsiteY19-882" fmla="*/ 1008938 h 3960000"/>
              <a:gd name="connsiteX20-883" fmla="*/ 2496208 w 3960000"/>
              <a:gd name="connsiteY20-884" fmla="*/ 770986 h 3960000"/>
              <a:gd name="connsiteX21-885" fmla="*/ 308009 w 3960000"/>
              <a:gd name="connsiteY21-886" fmla="*/ 0 h 3960000"/>
              <a:gd name="connsiteX22-887" fmla="*/ 3651991 w 3960000"/>
              <a:gd name="connsiteY22-888" fmla="*/ 0 h 3960000"/>
              <a:gd name="connsiteX23-889" fmla="*/ 3960000 w 3960000"/>
              <a:gd name="connsiteY23-890" fmla="*/ 308009 h 3960000"/>
              <a:gd name="connsiteX24-891" fmla="*/ 3960000 w 3960000"/>
              <a:gd name="connsiteY24-892" fmla="*/ 3651991 h 3960000"/>
              <a:gd name="connsiteX25-893" fmla="*/ 3651991 w 3960000"/>
              <a:gd name="connsiteY25-894" fmla="*/ 3960000 h 3960000"/>
              <a:gd name="connsiteX26-895" fmla="*/ 308009 w 3960000"/>
              <a:gd name="connsiteY26-896" fmla="*/ 3960000 h 3960000"/>
              <a:gd name="connsiteX27-897" fmla="*/ 0 w 3960000"/>
              <a:gd name="connsiteY27-898" fmla="*/ 3651991 h 3960000"/>
              <a:gd name="connsiteX28-899" fmla="*/ 0 w 3960000"/>
              <a:gd name="connsiteY28-900" fmla="*/ 308009 h 3960000"/>
              <a:gd name="connsiteX29-901" fmla="*/ 308009 w 3960000"/>
              <a:gd name="connsiteY29-902" fmla="*/ 0 h 3960000"/>
              <a:gd name="connsiteX0-903" fmla="*/ 3160999 w 3960000"/>
              <a:gd name="connsiteY0-904" fmla="*/ 1374274 h 3960000"/>
              <a:gd name="connsiteX1-905" fmla="*/ 3155132 w 3960000"/>
              <a:gd name="connsiteY1-906" fmla="*/ 1419362 h 3960000"/>
              <a:gd name="connsiteX2-907" fmla="*/ 3160999 w 3960000"/>
              <a:gd name="connsiteY2-908" fmla="*/ 1374274 h 3960000"/>
              <a:gd name="connsiteX3-909" fmla="*/ 2496208 w 3960000"/>
              <a:gd name="connsiteY3-910" fmla="*/ 770986 h 3960000"/>
              <a:gd name="connsiteX4-911" fmla="*/ 1921633 w 3960000"/>
              <a:gd name="connsiteY4-912" fmla="*/ 1292845 h 3960000"/>
              <a:gd name="connsiteX5-913" fmla="*/ 1942445 w 3960000"/>
              <a:gd name="connsiteY5-914" fmla="*/ 1570340 h 3960000"/>
              <a:gd name="connsiteX6-915" fmla="*/ 815277 w 3960000"/>
              <a:gd name="connsiteY6-916" fmla="*/ 836121 h 3960000"/>
              <a:gd name="connsiteX7-917" fmla="*/ 965659 w 3960000"/>
              <a:gd name="connsiteY7-918" fmla="*/ 1735195 h 3960000"/>
              <a:gd name="connsiteX8-919" fmla="*/ 570453 w 3960000"/>
              <a:gd name="connsiteY8-920" fmla="*/ 1629310 h 3960000"/>
              <a:gd name="connsiteX9-921" fmla="*/ 1196057 w 3960000"/>
              <a:gd name="connsiteY9-922" fmla="*/ 2257108 h 3960000"/>
              <a:gd name="connsiteX10-923" fmla="*/ 813848 w 3960000"/>
              <a:gd name="connsiteY10-924" fmla="*/ 2296824 h 3960000"/>
              <a:gd name="connsiteX11-925" fmla="*/ 1486410 w 3960000"/>
              <a:gd name="connsiteY11-926" fmla="*/ 2607420 h 3960000"/>
              <a:gd name="connsiteX12-927" fmla="*/ 552668 w 3960000"/>
              <a:gd name="connsiteY12-928" fmla="*/ 2902822 h 3960000"/>
              <a:gd name="connsiteX13-929" fmla="*/ 1978439 w 3960000"/>
              <a:gd name="connsiteY13-930" fmla="*/ 3093502 h 3960000"/>
              <a:gd name="connsiteX14-931" fmla="*/ 3053184 w 3960000"/>
              <a:gd name="connsiteY14-932" fmla="*/ 2031759 h 3960000"/>
              <a:gd name="connsiteX15-933" fmla="*/ 3207849 w 3960000"/>
              <a:gd name="connsiteY15-934" fmla="*/ 1493166 h 3960000"/>
              <a:gd name="connsiteX16-935" fmla="*/ 3449507 w 3960000"/>
              <a:gd name="connsiteY16-936" fmla="*/ 1170564 h 3960000"/>
              <a:gd name="connsiteX17-937" fmla="*/ 3140091 w 3960000"/>
              <a:gd name="connsiteY17-938" fmla="*/ 1227260 h 3960000"/>
              <a:gd name="connsiteX18-939" fmla="*/ 3324107 w 3960000"/>
              <a:gd name="connsiteY18-940" fmla="*/ 851504 h 3960000"/>
              <a:gd name="connsiteX19-941" fmla="*/ 2995677 w 3960000"/>
              <a:gd name="connsiteY19-942" fmla="*/ 1008938 h 3960000"/>
              <a:gd name="connsiteX20-943" fmla="*/ 2496208 w 3960000"/>
              <a:gd name="connsiteY20-944" fmla="*/ 770986 h 3960000"/>
              <a:gd name="connsiteX21-945" fmla="*/ 308009 w 3960000"/>
              <a:gd name="connsiteY21-946" fmla="*/ 0 h 3960000"/>
              <a:gd name="connsiteX22-947" fmla="*/ 3651991 w 3960000"/>
              <a:gd name="connsiteY22-948" fmla="*/ 0 h 3960000"/>
              <a:gd name="connsiteX23-949" fmla="*/ 3960000 w 3960000"/>
              <a:gd name="connsiteY23-950" fmla="*/ 308009 h 3960000"/>
              <a:gd name="connsiteX24-951" fmla="*/ 3960000 w 3960000"/>
              <a:gd name="connsiteY24-952" fmla="*/ 3651991 h 3960000"/>
              <a:gd name="connsiteX25-953" fmla="*/ 3651991 w 3960000"/>
              <a:gd name="connsiteY25-954" fmla="*/ 3960000 h 3960000"/>
              <a:gd name="connsiteX26-955" fmla="*/ 308009 w 3960000"/>
              <a:gd name="connsiteY26-956" fmla="*/ 3960000 h 3960000"/>
              <a:gd name="connsiteX27-957" fmla="*/ 0 w 3960000"/>
              <a:gd name="connsiteY27-958" fmla="*/ 3651991 h 3960000"/>
              <a:gd name="connsiteX28-959" fmla="*/ 0 w 3960000"/>
              <a:gd name="connsiteY28-960" fmla="*/ 308009 h 3960000"/>
              <a:gd name="connsiteX29-961" fmla="*/ 308009 w 3960000"/>
              <a:gd name="connsiteY29-962" fmla="*/ 0 h 3960000"/>
              <a:gd name="connsiteX0-963" fmla="*/ 3160999 w 3960000"/>
              <a:gd name="connsiteY0-964" fmla="*/ 1374274 h 3960000"/>
              <a:gd name="connsiteX1-965" fmla="*/ 3155132 w 3960000"/>
              <a:gd name="connsiteY1-966" fmla="*/ 1419362 h 3960000"/>
              <a:gd name="connsiteX2-967" fmla="*/ 3160999 w 3960000"/>
              <a:gd name="connsiteY2-968" fmla="*/ 1374274 h 3960000"/>
              <a:gd name="connsiteX3-969" fmla="*/ 2496208 w 3960000"/>
              <a:gd name="connsiteY3-970" fmla="*/ 770986 h 3960000"/>
              <a:gd name="connsiteX4-971" fmla="*/ 1921633 w 3960000"/>
              <a:gd name="connsiteY4-972" fmla="*/ 1292845 h 3960000"/>
              <a:gd name="connsiteX5-973" fmla="*/ 1942445 w 3960000"/>
              <a:gd name="connsiteY5-974" fmla="*/ 1570340 h 3960000"/>
              <a:gd name="connsiteX6-975" fmla="*/ 815277 w 3960000"/>
              <a:gd name="connsiteY6-976" fmla="*/ 836121 h 3960000"/>
              <a:gd name="connsiteX7-977" fmla="*/ 965659 w 3960000"/>
              <a:gd name="connsiteY7-978" fmla="*/ 1735195 h 3960000"/>
              <a:gd name="connsiteX8-979" fmla="*/ 570453 w 3960000"/>
              <a:gd name="connsiteY8-980" fmla="*/ 1629310 h 3960000"/>
              <a:gd name="connsiteX9-981" fmla="*/ 1196057 w 3960000"/>
              <a:gd name="connsiteY9-982" fmla="*/ 2257108 h 3960000"/>
              <a:gd name="connsiteX10-983" fmla="*/ 813848 w 3960000"/>
              <a:gd name="connsiteY10-984" fmla="*/ 2296824 h 3960000"/>
              <a:gd name="connsiteX11-985" fmla="*/ 1486410 w 3960000"/>
              <a:gd name="connsiteY11-986" fmla="*/ 2607420 h 3960000"/>
              <a:gd name="connsiteX12-987" fmla="*/ 489408 w 3960000"/>
              <a:gd name="connsiteY12-988" fmla="*/ 2829018 h 3960000"/>
              <a:gd name="connsiteX13-989" fmla="*/ 1978439 w 3960000"/>
              <a:gd name="connsiteY13-990" fmla="*/ 3093502 h 3960000"/>
              <a:gd name="connsiteX14-991" fmla="*/ 3053184 w 3960000"/>
              <a:gd name="connsiteY14-992" fmla="*/ 2031759 h 3960000"/>
              <a:gd name="connsiteX15-993" fmla="*/ 3207849 w 3960000"/>
              <a:gd name="connsiteY15-994" fmla="*/ 1493166 h 3960000"/>
              <a:gd name="connsiteX16-995" fmla="*/ 3449507 w 3960000"/>
              <a:gd name="connsiteY16-996" fmla="*/ 1170564 h 3960000"/>
              <a:gd name="connsiteX17-997" fmla="*/ 3140091 w 3960000"/>
              <a:gd name="connsiteY17-998" fmla="*/ 1227260 h 3960000"/>
              <a:gd name="connsiteX18-999" fmla="*/ 3324107 w 3960000"/>
              <a:gd name="connsiteY18-1000" fmla="*/ 851504 h 3960000"/>
              <a:gd name="connsiteX19-1001" fmla="*/ 2995677 w 3960000"/>
              <a:gd name="connsiteY19-1002" fmla="*/ 1008938 h 3960000"/>
              <a:gd name="connsiteX20-1003" fmla="*/ 2496208 w 3960000"/>
              <a:gd name="connsiteY20-1004" fmla="*/ 770986 h 3960000"/>
              <a:gd name="connsiteX21-1005" fmla="*/ 308009 w 3960000"/>
              <a:gd name="connsiteY21-1006" fmla="*/ 0 h 3960000"/>
              <a:gd name="connsiteX22-1007" fmla="*/ 3651991 w 3960000"/>
              <a:gd name="connsiteY22-1008" fmla="*/ 0 h 3960000"/>
              <a:gd name="connsiteX23-1009" fmla="*/ 3960000 w 3960000"/>
              <a:gd name="connsiteY23-1010" fmla="*/ 308009 h 3960000"/>
              <a:gd name="connsiteX24-1011" fmla="*/ 3960000 w 3960000"/>
              <a:gd name="connsiteY24-1012" fmla="*/ 3651991 h 3960000"/>
              <a:gd name="connsiteX25-1013" fmla="*/ 3651991 w 3960000"/>
              <a:gd name="connsiteY25-1014" fmla="*/ 3960000 h 3960000"/>
              <a:gd name="connsiteX26-1015" fmla="*/ 308009 w 3960000"/>
              <a:gd name="connsiteY26-1016" fmla="*/ 3960000 h 3960000"/>
              <a:gd name="connsiteX27-1017" fmla="*/ 0 w 3960000"/>
              <a:gd name="connsiteY27-1018" fmla="*/ 3651991 h 3960000"/>
              <a:gd name="connsiteX28-1019" fmla="*/ 0 w 3960000"/>
              <a:gd name="connsiteY28-1020" fmla="*/ 308009 h 3960000"/>
              <a:gd name="connsiteX29-1021" fmla="*/ 308009 w 3960000"/>
              <a:gd name="connsiteY29-1022" fmla="*/ 0 h 3960000"/>
              <a:gd name="connsiteX0-1023" fmla="*/ 3160999 w 3960000"/>
              <a:gd name="connsiteY0-1024" fmla="*/ 1374274 h 3960000"/>
              <a:gd name="connsiteX1-1025" fmla="*/ 3155132 w 3960000"/>
              <a:gd name="connsiteY1-1026" fmla="*/ 1419362 h 3960000"/>
              <a:gd name="connsiteX2-1027" fmla="*/ 3160999 w 3960000"/>
              <a:gd name="connsiteY2-1028" fmla="*/ 1374274 h 3960000"/>
              <a:gd name="connsiteX3-1029" fmla="*/ 2496208 w 3960000"/>
              <a:gd name="connsiteY3-1030" fmla="*/ 770986 h 3960000"/>
              <a:gd name="connsiteX4-1031" fmla="*/ 1921633 w 3960000"/>
              <a:gd name="connsiteY4-1032" fmla="*/ 1292845 h 3960000"/>
              <a:gd name="connsiteX5-1033" fmla="*/ 1942445 w 3960000"/>
              <a:gd name="connsiteY5-1034" fmla="*/ 1570340 h 3960000"/>
              <a:gd name="connsiteX6-1035" fmla="*/ 815277 w 3960000"/>
              <a:gd name="connsiteY6-1036" fmla="*/ 836121 h 3960000"/>
              <a:gd name="connsiteX7-1037" fmla="*/ 965659 w 3960000"/>
              <a:gd name="connsiteY7-1038" fmla="*/ 1735195 h 3960000"/>
              <a:gd name="connsiteX8-1039" fmla="*/ 570453 w 3960000"/>
              <a:gd name="connsiteY8-1040" fmla="*/ 1629310 h 3960000"/>
              <a:gd name="connsiteX9-1041" fmla="*/ 1196057 w 3960000"/>
              <a:gd name="connsiteY9-1042" fmla="*/ 2257108 h 3960000"/>
              <a:gd name="connsiteX10-1043" fmla="*/ 813848 w 3960000"/>
              <a:gd name="connsiteY10-1044" fmla="*/ 2296824 h 3960000"/>
              <a:gd name="connsiteX11-1045" fmla="*/ 1486410 w 3960000"/>
              <a:gd name="connsiteY11-1046" fmla="*/ 2607420 h 3960000"/>
              <a:gd name="connsiteX12-1047" fmla="*/ 489408 w 3960000"/>
              <a:gd name="connsiteY12-1048" fmla="*/ 2829018 h 3960000"/>
              <a:gd name="connsiteX13-1049" fmla="*/ 2062787 w 3960000"/>
              <a:gd name="connsiteY13-1050" fmla="*/ 3146219 h 3960000"/>
              <a:gd name="connsiteX14-1051" fmla="*/ 3053184 w 3960000"/>
              <a:gd name="connsiteY14-1052" fmla="*/ 2031759 h 3960000"/>
              <a:gd name="connsiteX15-1053" fmla="*/ 3207849 w 3960000"/>
              <a:gd name="connsiteY15-1054" fmla="*/ 1493166 h 3960000"/>
              <a:gd name="connsiteX16-1055" fmla="*/ 3449507 w 3960000"/>
              <a:gd name="connsiteY16-1056" fmla="*/ 1170564 h 3960000"/>
              <a:gd name="connsiteX17-1057" fmla="*/ 3140091 w 3960000"/>
              <a:gd name="connsiteY17-1058" fmla="*/ 1227260 h 3960000"/>
              <a:gd name="connsiteX18-1059" fmla="*/ 3324107 w 3960000"/>
              <a:gd name="connsiteY18-1060" fmla="*/ 851504 h 3960000"/>
              <a:gd name="connsiteX19-1061" fmla="*/ 2995677 w 3960000"/>
              <a:gd name="connsiteY19-1062" fmla="*/ 1008938 h 3960000"/>
              <a:gd name="connsiteX20-1063" fmla="*/ 2496208 w 3960000"/>
              <a:gd name="connsiteY20-1064" fmla="*/ 770986 h 3960000"/>
              <a:gd name="connsiteX21-1065" fmla="*/ 308009 w 3960000"/>
              <a:gd name="connsiteY21-1066" fmla="*/ 0 h 3960000"/>
              <a:gd name="connsiteX22-1067" fmla="*/ 3651991 w 3960000"/>
              <a:gd name="connsiteY22-1068" fmla="*/ 0 h 3960000"/>
              <a:gd name="connsiteX23-1069" fmla="*/ 3960000 w 3960000"/>
              <a:gd name="connsiteY23-1070" fmla="*/ 308009 h 3960000"/>
              <a:gd name="connsiteX24-1071" fmla="*/ 3960000 w 3960000"/>
              <a:gd name="connsiteY24-1072" fmla="*/ 3651991 h 3960000"/>
              <a:gd name="connsiteX25-1073" fmla="*/ 3651991 w 3960000"/>
              <a:gd name="connsiteY25-1074" fmla="*/ 3960000 h 3960000"/>
              <a:gd name="connsiteX26-1075" fmla="*/ 308009 w 3960000"/>
              <a:gd name="connsiteY26-1076" fmla="*/ 3960000 h 3960000"/>
              <a:gd name="connsiteX27-1077" fmla="*/ 0 w 3960000"/>
              <a:gd name="connsiteY27-1078" fmla="*/ 3651991 h 3960000"/>
              <a:gd name="connsiteX28-1079" fmla="*/ 0 w 3960000"/>
              <a:gd name="connsiteY28-1080" fmla="*/ 308009 h 3960000"/>
              <a:gd name="connsiteX29-1081" fmla="*/ 308009 w 3960000"/>
              <a:gd name="connsiteY29-1082" fmla="*/ 0 h 3960000"/>
              <a:gd name="connsiteX0-1083" fmla="*/ 3160999 w 3960000"/>
              <a:gd name="connsiteY0-1084" fmla="*/ 1374274 h 3960000"/>
              <a:gd name="connsiteX1-1085" fmla="*/ 3155132 w 3960000"/>
              <a:gd name="connsiteY1-1086" fmla="*/ 1419362 h 3960000"/>
              <a:gd name="connsiteX2-1087" fmla="*/ 3160999 w 3960000"/>
              <a:gd name="connsiteY2-1088" fmla="*/ 1374274 h 3960000"/>
              <a:gd name="connsiteX3-1089" fmla="*/ 2496208 w 3960000"/>
              <a:gd name="connsiteY3-1090" fmla="*/ 770986 h 3960000"/>
              <a:gd name="connsiteX4-1091" fmla="*/ 1921633 w 3960000"/>
              <a:gd name="connsiteY4-1092" fmla="*/ 1292845 h 3960000"/>
              <a:gd name="connsiteX5-1093" fmla="*/ 1942445 w 3960000"/>
              <a:gd name="connsiteY5-1094" fmla="*/ 1570340 h 3960000"/>
              <a:gd name="connsiteX6-1095" fmla="*/ 815277 w 3960000"/>
              <a:gd name="connsiteY6-1096" fmla="*/ 836121 h 3960000"/>
              <a:gd name="connsiteX7-1097" fmla="*/ 965659 w 3960000"/>
              <a:gd name="connsiteY7-1098" fmla="*/ 1735195 h 3960000"/>
              <a:gd name="connsiteX8-1099" fmla="*/ 570453 w 3960000"/>
              <a:gd name="connsiteY8-1100" fmla="*/ 1629310 h 3960000"/>
              <a:gd name="connsiteX9-1101" fmla="*/ 1196057 w 3960000"/>
              <a:gd name="connsiteY9-1102" fmla="*/ 2257108 h 3960000"/>
              <a:gd name="connsiteX10-1103" fmla="*/ 813848 w 3960000"/>
              <a:gd name="connsiteY10-1104" fmla="*/ 2296824 h 3960000"/>
              <a:gd name="connsiteX11-1105" fmla="*/ 1486410 w 3960000"/>
              <a:gd name="connsiteY11-1106" fmla="*/ 2607420 h 3960000"/>
              <a:gd name="connsiteX12-1107" fmla="*/ 489408 w 3960000"/>
              <a:gd name="connsiteY12-1108" fmla="*/ 2829018 h 3960000"/>
              <a:gd name="connsiteX13-1109" fmla="*/ 2062787 w 3960000"/>
              <a:gd name="connsiteY13-1110" fmla="*/ 3146219 h 3960000"/>
              <a:gd name="connsiteX14-1111" fmla="*/ 3074271 w 3960000"/>
              <a:gd name="connsiteY14-1112" fmla="*/ 2105563 h 3960000"/>
              <a:gd name="connsiteX15-1113" fmla="*/ 3207849 w 3960000"/>
              <a:gd name="connsiteY15-1114" fmla="*/ 1493166 h 3960000"/>
              <a:gd name="connsiteX16-1115" fmla="*/ 3449507 w 3960000"/>
              <a:gd name="connsiteY16-1116" fmla="*/ 1170564 h 3960000"/>
              <a:gd name="connsiteX17-1117" fmla="*/ 3140091 w 3960000"/>
              <a:gd name="connsiteY17-1118" fmla="*/ 1227260 h 3960000"/>
              <a:gd name="connsiteX18-1119" fmla="*/ 3324107 w 3960000"/>
              <a:gd name="connsiteY18-1120" fmla="*/ 851504 h 3960000"/>
              <a:gd name="connsiteX19-1121" fmla="*/ 2995677 w 3960000"/>
              <a:gd name="connsiteY19-1122" fmla="*/ 1008938 h 3960000"/>
              <a:gd name="connsiteX20-1123" fmla="*/ 2496208 w 3960000"/>
              <a:gd name="connsiteY20-1124" fmla="*/ 770986 h 3960000"/>
              <a:gd name="connsiteX21-1125" fmla="*/ 308009 w 3960000"/>
              <a:gd name="connsiteY21-1126" fmla="*/ 0 h 3960000"/>
              <a:gd name="connsiteX22-1127" fmla="*/ 3651991 w 3960000"/>
              <a:gd name="connsiteY22-1128" fmla="*/ 0 h 3960000"/>
              <a:gd name="connsiteX23-1129" fmla="*/ 3960000 w 3960000"/>
              <a:gd name="connsiteY23-1130" fmla="*/ 308009 h 3960000"/>
              <a:gd name="connsiteX24-1131" fmla="*/ 3960000 w 3960000"/>
              <a:gd name="connsiteY24-1132" fmla="*/ 3651991 h 3960000"/>
              <a:gd name="connsiteX25-1133" fmla="*/ 3651991 w 3960000"/>
              <a:gd name="connsiteY25-1134" fmla="*/ 3960000 h 3960000"/>
              <a:gd name="connsiteX26-1135" fmla="*/ 308009 w 3960000"/>
              <a:gd name="connsiteY26-1136" fmla="*/ 3960000 h 3960000"/>
              <a:gd name="connsiteX27-1137" fmla="*/ 0 w 3960000"/>
              <a:gd name="connsiteY27-1138" fmla="*/ 3651991 h 3960000"/>
              <a:gd name="connsiteX28-1139" fmla="*/ 0 w 3960000"/>
              <a:gd name="connsiteY28-1140" fmla="*/ 308009 h 3960000"/>
              <a:gd name="connsiteX29-1141" fmla="*/ 308009 w 3960000"/>
              <a:gd name="connsiteY29-1142" fmla="*/ 0 h 3960000"/>
              <a:gd name="connsiteX0-1143" fmla="*/ 3160999 w 3960000"/>
              <a:gd name="connsiteY0-1144" fmla="*/ 1374274 h 3960000"/>
              <a:gd name="connsiteX1-1145" fmla="*/ 3155132 w 3960000"/>
              <a:gd name="connsiteY1-1146" fmla="*/ 1419362 h 3960000"/>
              <a:gd name="connsiteX2-1147" fmla="*/ 3160999 w 3960000"/>
              <a:gd name="connsiteY2-1148" fmla="*/ 1374274 h 3960000"/>
              <a:gd name="connsiteX3-1149" fmla="*/ 2496208 w 3960000"/>
              <a:gd name="connsiteY3-1150" fmla="*/ 770986 h 3960000"/>
              <a:gd name="connsiteX4-1151" fmla="*/ 1921633 w 3960000"/>
              <a:gd name="connsiteY4-1152" fmla="*/ 1292845 h 3960000"/>
              <a:gd name="connsiteX5-1153" fmla="*/ 1942445 w 3960000"/>
              <a:gd name="connsiteY5-1154" fmla="*/ 1570340 h 3960000"/>
              <a:gd name="connsiteX6-1155" fmla="*/ 815277 w 3960000"/>
              <a:gd name="connsiteY6-1156" fmla="*/ 836121 h 3960000"/>
              <a:gd name="connsiteX7-1157" fmla="*/ 965659 w 3960000"/>
              <a:gd name="connsiteY7-1158" fmla="*/ 1735195 h 3960000"/>
              <a:gd name="connsiteX8-1159" fmla="*/ 570453 w 3960000"/>
              <a:gd name="connsiteY8-1160" fmla="*/ 1629310 h 3960000"/>
              <a:gd name="connsiteX9-1161" fmla="*/ 1196057 w 3960000"/>
              <a:gd name="connsiteY9-1162" fmla="*/ 2257108 h 3960000"/>
              <a:gd name="connsiteX10-1163" fmla="*/ 813848 w 3960000"/>
              <a:gd name="connsiteY10-1164" fmla="*/ 2296824 h 3960000"/>
              <a:gd name="connsiteX11-1165" fmla="*/ 1486410 w 3960000"/>
              <a:gd name="connsiteY11-1166" fmla="*/ 2607420 h 3960000"/>
              <a:gd name="connsiteX12-1167" fmla="*/ 489408 w 3960000"/>
              <a:gd name="connsiteY12-1168" fmla="*/ 2829018 h 3960000"/>
              <a:gd name="connsiteX13-1169" fmla="*/ 2062787 w 3960000"/>
              <a:gd name="connsiteY13-1170" fmla="*/ 3146219 h 3960000"/>
              <a:gd name="connsiteX14-1171" fmla="*/ 3074271 w 3960000"/>
              <a:gd name="connsiteY14-1172" fmla="*/ 2105563 h 3960000"/>
              <a:gd name="connsiteX15-1173" fmla="*/ 3207849 w 3960000"/>
              <a:gd name="connsiteY15-1174" fmla="*/ 1493166 h 3960000"/>
              <a:gd name="connsiteX16-1175" fmla="*/ 3449507 w 3960000"/>
              <a:gd name="connsiteY16-1176" fmla="*/ 1170564 h 3960000"/>
              <a:gd name="connsiteX17-1177" fmla="*/ 3140091 w 3960000"/>
              <a:gd name="connsiteY17-1178" fmla="*/ 1227260 h 3960000"/>
              <a:gd name="connsiteX18-1179" fmla="*/ 3324107 w 3960000"/>
              <a:gd name="connsiteY18-1180" fmla="*/ 851504 h 3960000"/>
              <a:gd name="connsiteX19-1181" fmla="*/ 2995677 w 3960000"/>
              <a:gd name="connsiteY19-1182" fmla="*/ 1008938 h 3960000"/>
              <a:gd name="connsiteX20-1183" fmla="*/ 2496208 w 3960000"/>
              <a:gd name="connsiteY20-1184" fmla="*/ 770986 h 3960000"/>
              <a:gd name="connsiteX21-1185" fmla="*/ 308009 w 3960000"/>
              <a:gd name="connsiteY21-1186" fmla="*/ 0 h 3960000"/>
              <a:gd name="connsiteX22-1187" fmla="*/ 3651991 w 3960000"/>
              <a:gd name="connsiteY22-1188" fmla="*/ 0 h 3960000"/>
              <a:gd name="connsiteX23-1189" fmla="*/ 3960000 w 3960000"/>
              <a:gd name="connsiteY23-1190" fmla="*/ 308009 h 3960000"/>
              <a:gd name="connsiteX24-1191" fmla="*/ 3960000 w 3960000"/>
              <a:gd name="connsiteY24-1192" fmla="*/ 3651991 h 3960000"/>
              <a:gd name="connsiteX25-1193" fmla="*/ 3651991 w 3960000"/>
              <a:gd name="connsiteY25-1194" fmla="*/ 3960000 h 3960000"/>
              <a:gd name="connsiteX26-1195" fmla="*/ 308009 w 3960000"/>
              <a:gd name="connsiteY26-1196" fmla="*/ 3960000 h 3960000"/>
              <a:gd name="connsiteX27-1197" fmla="*/ 0 w 3960000"/>
              <a:gd name="connsiteY27-1198" fmla="*/ 3651991 h 3960000"/>
              <a:gd name="connsiteX28-1199" fmla="*/ 0 w 3960000"/>
              <a:gd name="connsiteY28-1200" fmla="*/ 308009 h 3960000"/>
              <a:gd name="connsiteX29-1201" fmla="*/ 308009 w 3960000"/>
              <a:gd name="connsiteY29-1202" fmla="*/ 0 h 3960000"/>
              <a:gd name="connsiteX0-1203" fmla="*/ 3160999 w 3960000"/>
              <a:gd name="connsiteY0-1204" fmla="*/ 1374274 h 3960000"/>
              <a:gd name="connsiteX1-1205" fmla="*/ 3155132 w 3960000"/>
              <a:gd name="connsiteY1-1206" fmla="*/ 1419362 h 3960000"/>
              <a:gd name="connsiteX2-1207" fmla="*/ 3160999 w 3960000"/>
              <a:gd name="connsiteY2-1208" fmla="*/ 1374274 h 3960000"/>
              <a:gd name="connsiteX3-1209" fmla="*/ 2496208 w 3960000"/>
              <a:gd name="connsiteY3-1210" fmla="*/ 770986 h 3960000"/>
              <a:gd name="connsiteX4-1211" fmla="*/ 1921633 w 3960000"/>
              <a:gd name="connsiteY4-1212" fmla="*/ 1292845 h 3960000"/>
              <a:gd name="connsiteX5-1213" fmla="*/ 1942445 w 3960000"/>
              <a:gd name="connsiteY5-1214" fmla="*/ 1570340 h 3960000"/>
              <a:gd name="connsiteX6-1215" fmla="*/ 815277 w 3960000"/>
              <a:gd name="connsiteY6-1216" fmla="*/ 836121 h 3960000"/>
              <a:gd name="connsiteX7-1217" fmla="*/ 965659 w 3960000"/>
              <a:gd name="connsiteY7-1218" fmla="*/ 1735195 h 3960000"/>
              <a:gd name="connsiteX8-1219" fmla="*/ 570453 w 3960000"/>
              <a:gd name="connsiteY8-1220" fmla="*/ 1629310 h 3960000"/>
              <a:gd name="connsiteX9-1221" fmla="*/ 1196057 w 3960000"/>
              <a:gd name="connsiteY9-1222" fmla="*/ 2257108 h 3960000"/>
              <a:gd name="connsiteX10-1223" fmla="*/ 813848 w 3960000"/>
              <a:gd name="connsiteY10-1224" fmla="*/ 2296824 h 3960000"/>
              <a:gd name="connsiteX11-1225" fmla="*/ 1486410 w 3960000"/>
              <a:gd name="connsiteY11-1226" fmla="*/ 2607420 h 3960000"/>
              <a:gd name="connsiteX12-1227" fmla="*/ 489408 w 3960000"/>
              <a:gd name="connsiteY12-1228" fmla="*/ 2829018 h 3960000"/>
              <a:gd name="connsiteX13-1229" fmla="*/ 2062787 w 3960000"/>
              <a:gd name="connsiteY13-1230" fmla="*/ 3146219 h 3960000"/>
              <a:gd name="connsiteX14-1231" fmla="*/ 3074271 w 3960000"/>
              <a:gd name="connsiteY14-1232" fmla="*/ 2105563 h 3960000"/>
              <a:gd name="connsiteX15-1233" fmla="*/ 3207849 w 3960000"/>
              <a:gd name="connsiteY15-1234" fmla="*/ 1493166 h 3960000"/>
              <a:gd name="connsiteX16-1235" fmla="*/ 3449507 w 3960000"/>
              <a:gd name="connsiteY16-1236" fmla="*/ 1170564 h 3960000"/>
              <a:gd name="connsiteX17-1237" fmla="*/ 3140091 w 3960000"/>
              <a:gd name="connsiteY17-1238" fmla="*/ 1227260 h 3960000"/>
              <a:gd name="connsiteX18-1239" fmla="*/ 3324107 w 3960000"/>
              <a:gd name="connsiteY18-1240" fmla="*/ 851504 h 3960000"/>
              <a:gd name="connsiteX19-1241" fmla="*/ 2995677 w 3960000"/>
              <a:gd name="connsiteY19-1242" fmla="*/ 1008938 h 3960000"/>
              <a:gd name="connsiteX20-1243" fmla="*/ 2496208 w 3960000"/>
              <a:gd name="connsiteY20-1244" fmla="*/ 770986 h 3960000"/>
              <a:gd name="connsiteX21-1245" fmla="*/ 308009 w 3960000"/>
              <a:gd name="connsiteY21-1246" fmla="*/ 0 h 3960000"/>
              <a:gd name="connsiteX22-1247" fmla="*/ 3651991 w 3960000"/>
              <a:gd name="connsiteY22-1248" fmla="*/ 0 h 3960000"/>
              <a:gd name="connsiteX23-1249" fmla="*/ 3960000 w 3960000"/>
              <a:gd name="connsiteY23-1250" fmla="*/ 308009 h 3960000"/>
              <a:gd name="connsiteX24-1251" fmla="*/ 3960000 w 3960000"/>
              <a:gd name="connsiteY24-1252" fmla="*/ 3651991 h 3960000"/>
              <a:gd name="connsiteX25-1253" fmla="*/ 3651991 w 3960000"/>
              <a:gd name="connsiteY25-1254" fmla="*/ 3960000 h 3960000"/>
              <a:gd name="connsiteX26-1255" fmla="*/ 308009 w 3960000"/>
              <a:gd name="connsiteY26-1256" fmla="*/ 3960000 h 3960000"/>
              <a:gd name="connsiteX27-1257" fmla="*/ 0 w 3960000"/>
              <a:gd name="connsiteY27-1258" fmla="*/ 3651991 h 3960000"/>
              <a:gd name="connsiteX28-1259" fmla="*/ 0 w 3960000"/>
              <a:gd name="connsiteY28-1260" fmla="*/ 308009 h 3960000"/>
              <a:gd name="connsiteX29-1261" fmla="*/ 308009 w 3960000"/>
              <a:gd name="connsiteY29-1262" fmla="*/ 0 h 396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2" name="Rounded Rectangle 3"/>
          <p:cNvSpPr>
            <a:spLocks noChangeAspect="1"/>
          </p:cNvSpPr>
          <p:nvPr/>
        </p:nvSpPr>
        <p:spPr>
          <a:xfrm>
            <a:off x="5860007" y="2739710"/>
            <a:ext cx="396792" cy="396792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-1" fmla="*/ 2841893 w 3960000"/>
              <a:gd name="connsiteY0-2" fmla="*/ 181064 h 3960000"/>
              <a:gd name="connsiteX1-3" fmla="*/ 2105790 w 3960000"/>
              <a:gd name="connsiteY1-4" fmla="*/ 859562 h 3960000"/>
              <a:gd name="connsiteX2-5" fmla="*/ 2106860 w 3960000"/>
              <a:gd name="connsiteY2-6" fmla="*/ 863292 h 3960000"/>
              <a:gd name="connsiteX3-7" fmla="*/ 2106860 w 3960000"/>
              <a:gd name="connsiteY3-8" fmla="*/ 1248172 h 3960000"/>
              <a:gd name="connsiteX4-9" fmla="*/ 1691968 w 3960000"/>
              <a:gd name="connsiteY4-10" fmla="*/ 1248172 h 3960000"/>
              <a:gd name="connsiteX5-11" fmla="*/ 1691968 w 3960000"/>
              <a:gd name="connsiteY5-12" fmla="*/ 1824236 h 3960000"/>
              <a:gd name="connsiteX6-13" fmla="*/ 2106860 w 3960000"/>
              <a:gd name="connsiteY6-14" fmla="*/ 1824236 h 3960000"/>
              <a:gd name="connsiteX7-15" fmla="*/ 2106860 w 3960000"/>
              <a:gd name="connsiteY7-16" fmla="*/ 3779396 h 3960000"/>
              <a:gd name="connsiteX8-17" fmla="*/ 2754932 w 3960000"/>
              <a:gd name="connsiteY8-18" fmla="*/ 3779396 h 3960000"/>
              <a:gd name="connsiteX9-19" fmla="*/ 2754932 w 3960000"/>
              <a:gd name="connsiteY9-20" fmla="*/ 1824236 h 3960000"/>
              <a:gd name="connsiteX10-21" fmla="*/ 3305869 w 3960000"/>
              <a:gd name="connsiteY10-22" fmla="*/ 1813665 h 3960000"/>
              <a:gd name="connsiteX11-23" fmla="*/ 3348152 w 3960000"/>
              <a:gd name="connsiteY11-24" fmla="*/ 1248172 h 3960000"/>
              <a:gd name="connsiteX12-25" fmla="*/ 2754932 w 3960000"/>
              <a:gd name="connsiteY12-26" fmla="*/ 1248172 h 3960000"/>
              <a:gd name="connsiteX13-27" fmla="*/ 2754932 w 3960000"/>
              <a:gd name="connsiteY13-28" fmla="*/ 907124 h 3960000"/>
              <a:gd name="connsiteX14-29" fmla="*/ 3369037 w 3960000"/>
              <a:gd name="connsiteY14-30" fmla="*/ 704441 h 3960000"/>
              <a:gd name="connsiteX15-31" fmla="*/ 3432095 w 3960000"/>
              <a:gd name="connsiteY15-32" fmla="*/ 238945 h 3960000"/>
              <a:gd name="connsiteX16-33" fmla="*/ 2841893 w 3960000"/>
              <a:gd name="connsiteY16-34" fmla="*/ 181064 h 3960000"/>
              <a:gd name="connsiteX17-35" fmla="*/ 308009 w 3960000"/>
              <a:gd name="connsiteY17-36" fmla="*/ 0 h 3960000"/>
              <a:gd name="connsiteX18-37" fmla="*/ 3651991 w 3960000"/>
              <a:gd name="connsiteY18-38" fmla="*/ 0 h 3960000"/>
              <a:gd name="connsiteX19-39" fmla="*/ 3960000 w 3960000"/>
              <a:gd name="connsiteY19-40" fmla="*/ 308009 h 3960000"/>
              <a:gd name="connsiteX20-41" fmla="*/ 3960000 w 3960000"/>
              <a:gd name="connsiteY20-42" fmla="*/ 3651991 h 3960000"/>
              <a:gd name="connsiteX21-43" fmla="*/ 3651991 w 3960000"/>
              <a:gd name="connsiteY21-44" fmla="*/ 3960000 h 3960000"/>
              <a:gd name="connsiteX22-45" fmla="*/ 308009 w 3960000"/>
              <a:gd name="connsiteY22-46" fmla="*/ 3960000 h 3960000"/>
              <a:gd name="connsiteX23-47" fmla="*/ 0 w 3960000"/>
              <a:gd name="connsiteY23-48" fmla="*/ 3651991 h 3960000"/>
              <a:gd name="connsiteX24-49" fmla="*/ 0 w 3960000"/>
              <a:gd name="connsiteY24-50" fmla="*/ 308009 h 3960000"/>
              <a:gd name="connsiteX25-51" fmla="*/ 308009 w 3960000"/>
              <a:gd name="connsiteY25-52" fmla="*/ 0 h 3960000"/>
              <a:gd name="connsiteX0-53" fmla="*/ 2841893 w 3960000"/>
              <a:gd name="connsiteY0-54" fmla="*/ 181064 h 3960000"/>
              <a:gd name="connsiteX1-55" fmla="*/ 2105790 w 3960000"/>
              <a:gd name="connsiteY1-56" fmla="*/ 859562 h 3960000"/>
              <a:gd name="connsiteX2-57" fmla="*/ 2106860 w 3960000"/>
              <a:gd name="connsiteY2-58" fmla="*/ 863292 h 3960000"/>
              <a:gd name="connsiteX3-59" fmla="*/ 2106860 w 3960000"/>
              <a:gd name="connsiteY3-60" fmla="*/ 1248172 h 3960000"/>
              <a:gd name="connsiteX4-61" fmla="*/ 1691968 w 3960000"/>
              <a:gd name="connsiteY4-62" fmla="*/ 1248172 h 3960000"/>
              <a:gd name="connsiteX5-63" fmla="*/ 1691968 w 3960000"/>
              <a:gd name="connsiteY5-64" fmla="*/ 1824236 h 3960000"/>
              <a:gd name="connsiteX6-65" fmla="*/ 2106860 w 3960000"/>
              <a:gd name="connsiteY6-66" fmla="*/ 1824236 h 3960000"/>
              <a:gd name="connsiteX7-67" fmla="*/ 2106860 w 3960000"/>
              <a:gd name="connsiteY7-68" fmla="*/ 3779396 h 3960000"/>
              <a:gd name="connsiteX8-69" fmla="*/ 2754932 w 3960000"/>
              <a:gd name="connsiteY8-70" fmla="*/ 3779396 h 3960000"/>
              <a:gd name="connsiteX9-71" fmla="*/ 2754932 w 3960000"/>
              <a:gd name="connsiteY9-72" fmla="*/ 1824236 h 3960000"/>
              <a:gd name="connsiteX10-73" fmla="*/ 3305869 w 3960000"/>
              <a:gd name="connsiteY10-74" fmla="*/ 1813665 h 3960000"/>
              <a:gd name="connsiteX11-75" fmla="*/ 3348152 w 3960000"/>
              <a:gd name="connsiteY11-76" fmla="*/ 1248172 h 3960000"/>
              <a:gd name="connsiteX12-77" fmla="*/ 2754932 w 3960000"/>
              <a:gd name="connsiteY12-78" fmla="*/ 1248172 h 3960000"/>
              <a:gd name="connsiteX13-79" fmla="*/ 2754932 w 3960000"/>
              <a:gd name="connsiteY13-80" fmla="*/ 907124 h 3960000"/>
              <a:gd name="connsiteX14-81" fmla="*/ 3369037 w 3960000"/>
              <a:gd name="connsiteY14-82" fmla="*/ 704441 h 3960000"/>
              <a:gd name="connsiteX15-83" fmla="*/ 3432095 w 3960000"/>
              <a:gd name="connsiteY15-84" fmla="*/ 238945 h 3960000"/>
              <a:gd name="connsiteX16-85" fmla="*/ 2841893 w 3960000"/>
              <a:gd name="connsiteY16-86" fmla="*/ 181064 h 3960000"/>
              <a:gd name="connsiteX17-87" fmla="*/ 308009 w 3960000"/>
              <a:gd name="connsiteY17-88" fmla="*/ 0 h 3960000"/>
              <a:gd name="connsiteX18-89" fmla="*/ 3651991 w 3960000"/>
              <a:gd name="connsiteY18-90" fmla="*/ 0 h 3960000"/>
              <a:gd name="connsiteX19-91" fmla="*/ 3960000 w 3960000"/>
              <a:gd name="connsiteY19-92" fmla="*/ 308009 h 3960000"/>
              <a:gd name="connsiteX20-93" fmla="*/ 3960000 w 3960000"/>
              <a:gd name="connsiteY20-94" fmla="*/ 3651991 h 3960000"/>
              <a:gd name="connsiteX21-95" fmla="*/ 3651991 w 3960000"/>
              <a:gd name="connsiteY21-96" fmla="*/ 3960000 h 3960000"/>
              <a:gd name="connsiteX22-97" fmla="*/ 308009 w 3960000"/>
              <a:gd name="connsiteY22-98" fmla="*/ 3960000 h 3960000"/>
              <a:gd name="connsiteX23-99" fmla="*/ 0 w 3960000"/>
              <a:gd name="connsiteY23-100" fmla="*/ 3651991 h 3960000"/>
              <a:gd name="connsiteX24-101" fmla="*/ 0 w 3960000"/>
              <a:gd name="connsiteY24-102" fmla="*/ 308009 h 3960000"/>
              <a:gd name="connsiteX25-103" fmla="*/ 308009 w 3960000"/>
              <a:gd name="connsiteY25-104" fmla="*/ 0 h 3960000"/>
              <a:gd name="connsiteX0-105" fmla="*/ 2841893 w 3960000"/>
              <a:gd name="connsiteY0-106" fmla="*/ 181064 h 3960000"/>
              <a:gd name="connsiteX1-107" fmla="*/ 2105790 w 3960000"/>
              <a:gd name="connsiteY1-108" fmla="*/ 859562 h 3960000"/>
              <a:gd name="connsiteX2-109" fmla="*/ 2106860 w 3960000"/>
              <a:gd name="connsiteY2-110" fmla="*/ 863292 h 3960000"/>
              <a:gd name="connsiteX3-111" fmla="*/ 2106860 w 3960000"/>
              <a:gd name="connsiteY3-112" fmla="*/ 1248172 h 3960000"/>
              <a:gd name="connsiteX4-113" fmla="*/ 1691968 w 3960000"/>
              <a:gd name="connsiteY4-114" fmla="*/ 1248172 h 3960000"/>
              <a:gd name="connsiteX5-115" fmla="*/ 1691968 w 3960000"/>
              <a:gd name="connsiteY5-116" fmla="*/ 1824236 h 3960000"/>
              <a:gd name="connsiteX6-117" fmla="*/ 2106860 w 3960000"/>
              <a:gd name="connsiteY6-118" fmla="*/ 1824236 h 3960000"/>
              <a:gd name="connsiteX7-119" fmla="*/ 2106860 w 3960000"/>
              <a:gd name="connsiteY7-120" fmla="*/ 3779396 h 3960000"/>
              <a:gd name="connsiteX8-121" fmla="*/ 2754932 w 3960000"/>
              <a:gd name="connsiteY8-122" fmla="*/ 3779396 h 3960000"/>
              <a:gd name="connsiteX9-123" fmla="*/ 2754932 w 3960000"/>
              <a:gd name="connsiteY9-124" fmla="*/ 1824236 h 3960000"/>
              <a:gd name="connsiteX10-125" fmla="*/ 3305869 w 3960000"/>
              <a:gd name="connsiteY10-126" fmla="*/ 1813665 h 3960000"/>
              <a:gd name="connsiteX11-127" fmla="*/ 3348152 w 3960000"/>
              <a:gd name="connsiteY11-128" fmla="*/ 1248172 h 3960000"/>
              <a:gd name="connsiteX12-129" fmla="*/ 2754932 w 3960000"/>
              <a:gd name="connsiteY12-130" fmla="*/ 1248172 h 3960000"/>
              <a:gd name="connsiteX13-131" fmla="*/ 2754932 w 3960000"/>
              <a:gd name="connsiteY13-132" fmla="*/ 907124 h 3960000"/>
              <a:gd name="connsiteX14-133" fmla="*/ 3369037 w 3960000"/>
              <a:gd name="connsiteY14-134" fmla="*/ 704441 h 3960000"/>
              <a:gd name="connsiteX15-135" fmla="*/ 3410216 w 3960000"/>
              <a:gd name="connsiteY15-136" fmla="*/ 195189 h 3960000"/>
              <a:gd name="connsiteX16-137" fmla="*/ 2841893 w 3960000"/>
              <a:gd name="connsiteY16-138" fmla="*/ 181064 h 3960000"/>
              <a:gd name="connsiteX17-139" fmla="*/ 308009 w 3960000"/>
              <a:gd name="connsiteY17-140" fmla="*/ 0 h 3960000"/>
              <a:gd name="connsiteX18-141" fmla="*/ 3651991 w 3960000"/>
              <a:gd name="connsiteY18-142" fmla="*/ 0 h 3960000"/>
              <a:gd name="connsiteX19-143" fmla="*/ 3960000 w 3960000"/>
              <a:gd name="connsiteY19-144" fmla="*/ 308009 h 3960000"/>
              <a:gd name="connsiteX20-145" fmla="*/ 3960000 w 3960000"/>
              <a:gd name="connsiteY20-146" fmla="*/ 3651991 h 3960000"/>
              <a:gd name="connsiteX21-147" fmla="*/ 3651991 w 3960000"/>
              <a:gd name="connsiteY21-148" fmla="*/ 3960000 h 3960000"/>
              <a:gd name="connsiteX22-149" fmla="*/ 308009 w 3960000"/>
              <a:gd name="connsiteY22-150" fmla="*/ 3960000 h 3960000"/>
              <a:gd name="connsiteX23-151" fmla="*/ 0 w 3960000"/>
              <a:gd name="connsiteY23-152" fmla="*/ 3651991 h 3960000"/>
              <a:gd name="connsiteX24-153" fmla="*/ 0 w 3960000"/>
              <a:gd name="connsiteY24-154" fmla="*/ 308009 h 3960000"/>
              <a:gd name="connsiteX25-155" fmla="*/ 308009 w 3960000"/>
              <a:gd name="connsiteY25-156" fmla="*/ 0 h 3960000"/>
              <a:gd name="connsiteX0-157" fmla="*/ 2841893 w 3960000"/>
              <a:gd name="connsiteY0-158" fmla="*/ 181064 h 3960000"/>
              <a:gd name="connsiteX1-159" fmla="*/ 2105790 w 3960000"/>
              <a:gd name="connsiteY1-160" fmla="*/ 859562 h 3960000"/>
              <a:gd name="connsiteX2-161" fmla="*/ 2106860 w 3960000"/>
              <a:gd name="connsiteY2-162" fmla="*/ 863292 h 3960000"/>
              <a:gd name="connsiteX3-163" fmla="*/ 2106860 w 3960000"/>
              <a:gd name="connsiteY3-164" fmla="*/ 1248172 h 3960000"/>
              <a:gd name="connsiteX4-165" fmla="*/ 1691968 w 3960000"/>
              <a:gd name="connsiteY4-166" fmla="*/ 1248172 h 3960000"/>
              <a:gd name="connsiteX5-167" fmla="*/ 1691968 w 3960000"/>
              <a:gd name="connsiteY5-168" fmla="*/ 1824236 h 3960000"/>
              <a:gd name="connsiteX6-169" fmla="*/ 2106860 w 3960000"/>
              <a:gd name="connsiteY6-170" fmla="*/ 1824236 h 3960000"/>
              <a:gd name="connsiteX7-171" fmla="*/ 2106860 w 3960000"/>
              <a:gd name="connsiteY7-172" fmla="*/ 3779396 h 3960000"/>
              <a:gd name="connsiteX8-173" fmla="*/ 2754932 w 3960000"/>
              <a:gd name="connsiteY8-174" fmla="*/ 3779396 h 3960000"/>
              <a:gd name="connsiteX9-175" fmla="*/ 2754932 w 3960000"/>
              <a:gd name="connsiteY9-176" fmla="*/ 1824236 h 3960000"/>
              <a:gd name="connsiteX10-177" fmla="*/ 3305869 w 3960000"/>
              <a:gd name="connsiteY10-178" fmla="*/ 1813665 h 3960000"/>
              <a:gd name="connsiteX11-179" fmla="*/ 3348152 w 3960000"/>
              <a:gd name="connsiteY11-180" fmla="*/ 1248172 h 3960000"/>
              <a:gd name="connsiteX12-181" fmla="*/ 2754932 w 3960000"/>
              <a:gd name="connsiteY12-182" fmla="*/ 1248172 h 3960000"/>
              <a:gd name="connsiteX13-183" fmla="*/ 2754932 w 3960000"/>
              <a:gd name="connsiteY13-184" fmla="*/ 907124 h 3960000"/>
              <a:gd name="connsiteX14-185" fmla="*/ 3369037 w 3960000"/>
              <a:gd name="connsiteY14-186" fmla="*/ 704441 h 3960000"/>
              <a:gd name="connsiteX15-187" fmla="*/ 3410216 w 3960000"/>
              <a:gd name="connsiteY15-188" fmla="*/ 195189 h 3960000"/>
              <a:gd name="connsiteX16-189" fmla="*/ 2841893 w 3960000"/>
              <a:gd name="connsiteY16-190" fmla="*/ 181064 h 3960000"/>
              <a:gd name="connsiteX17-191" fmla="*/ 308009 w 3960000"/>
              <a:gd name="connsiteY17-192" fmla="*/ 0 h 3960000"/>
              <a:gd name="connsiteX18-193" fmla="*/ 3651991 w 3960000"/>
              <a:gd name="connsiteY18-194" fmla="*/ 0 h 3960000"/>
              <a:gd name="connsiteX19-195" fmla="*/ 3960000 w 3960000"/>
              <a:gd name="connsiteY19-196" fmla="*/ 308009 h 3960000"/>
              <a:gd name="connsiteX20-197" fmla="*/ 3960000 w 3960000"/>
              <a:gd name="connsiteY20-198" fmla="*/ 3651991 h 3960000"/>
              <a:gd name="connsiteX21-199" fmla="*/ 3651991 w 3960000"/>
              <a:gd name="connsiteY21-200" fmla="*/ 3960000 h 3960000"/>
              <a:gd name="connsiteX22-201" fmla="*/ 308009 w 3960000"/>
              <a:gd name="connsiteY22-202" fmla="*/ 3960000 h 3960000"/>
              <a:gd name="connsiteX23-203" fmla="*/ 0 w 3960000"/>
              <a:gd name="connsiteY23-204" fmla="*/ 3651991 h 3960000"/>
              <a:gd name="connsiteX24-205" fmla="*/ 0 w 3960000"/>
              <a:gd name="connsiteY24-206" fmla="*/ 308009 h 3960000"/>
              <a:gd name="connsiteX25-207" fmla="*/ 308009 w 3960000"/>
              <a:gd name="connsiteY25-208" fmla="*/ 0 h 3960000"/>
              <a:gd name="connsiteX0-209" fmla="*/ 2841893 w 3960000"/>
              <a:gd name="connsiteY0-210" fmla="*/ 181064 h 3960000"/>
              <a:gd name="connsiteX1-211" fmla="*/ 2105790 w 3960000"/>
              <a:gd name="connsiteY1-212" fmla="*/ 859562 h 3960000"/>
              <a:gd name="connsiteX2-213" fmla="*/ 2106860 w 3960000"/>
              <a:gd name="connsiteY2-214" fmla="*/ 863292 h 3960000"/>
              <a:gd name="connsiteX3-215" fmla="*/ 2106860 w 3960000"/>
              <a:gd name="connsiteY3-216" fmla="*/ 1248172 h 3960000"/>
              <a:gd name="connsiteX4-217" fmla="*/ 1691968 w 3960000"/>
              <a:gd name="connsiteY4-218" fmla="*/ 1248172 h 3960000"/>
              <a:gd name="connsiteX5-219" fmla="*/ 1691968 w 3960000"/>
              <a:gd name="connsiteY5-220" fmla="*/ 1824236 h 3960000"/>
              <a:gd name="connsiteX6-221" fmla="*/ 2106860 w 3960000"/>
              <a:gd name="connsiteY6-222" fmla="*/ 1824236 h 3960000"/>
              <a:gd name="connsiteX7-223" fmla="*/ 2106860 w 3960000"/>
              <a:gd name="connsiteY7-224" fmla="*/ 3779396 h 3960000"/>
              <a:gd name="connsiteX8-225" fmla="*/ 2754932 w 3960000"/>
              <a:gd name="connsiteY8-226" fmla="*/ 3779396 h 3960000"/>
              <a:gd name="connsiteX9-227" fmla="*/ 2754932 w 3960000"/>
              <a:gd name="connsiteY9-228" fmla="*/ 1824236 h 3960000"/>
              <a:gd name="connsiteX10-229" fmla="*/ 3305869 w 3960000"/>
              <a:gd name="connsiteY10-230" fmla="*/ 1813665 h 3960000"/>
              <a:gd name="connsiteX11-231" fmla="*/ 3348152 w 3960000"/>
              <a:gd name="connsiteY11-232" fmla="*/ 1248172 h 3960000"/>
              <a:gd name="connsiteX12-233" fmla="*/ 2754932 w 3960000"/>
              <a:gd name="connsiteY12-234" fmla="*/ 1248172 h 3960000"/>
              <a:gd name="connsiteX13-235" fmla="*/ 2754932 w 3960000"/>
              <a:gd name="connsiteY13-236" fmla="*/ 907124 h 3960000"/>
              <a:gd name="connsiteX14-237" fmla="*/ 3369037 w 3960000"/>
              <a:gd name="connsiteY14-238" fmla="*/ 704441 h 3960000"/>
              <a:gd name="connsiteX15-239" fmla="*/ 3410216 w 3960000"/>
              <a:gd name="connsiteY15-240" fmla="*/ 195189 h 3960000"/>
              <a:gd name="connsiteX16-241" fmla="*/ 2841893 w 3960000"/>
              <a:gd name="connsiteY16-242" fmla="*/ 181064 h 3960000"/>
              <a:gd name="connsiteX17-243" fmla="*/ 308009 w 3960000"/>
              <a:gd name="connsiteY17-244" fmla="*/ 0 h 3960000"/>
              <a:gd name="connsiteX18-245" fmla="*/ 3651991 w 3960000"/>
              <a:gd name="connsiteY18-246" fmla="*/ 0 h 3960000"/>
              <a:gd name="connsiteX19-247" fmla="*/ 3960000 w 3960000"/>
              <a:gd name="connsiteY19-248" fmla="*/ 308009 h 3960000"/>
              <a:gd name="connsiteX20-249" fmla="*/ 3960000 w 3960000"/>
              <a:gd name="connsiteY20-250" fmla="*/ 3651991 h 3960000"/>
              <a:gd name="connsiteX21-251" fmla="*/ 3651991 w 3960000"/>
              <a:gd name="connsiteY21-252" fmla="*/ 3960000 h 3960000"/>
              <a:gd name="connsiteX22-253" fmla="*/ 308009 w 3960000"/>
              <a:gd name="connsiteY22-254" fmla="*/ 3960000 h 3960000"/>
              <a:gd name="connsiteX23-255" fmla="*/ 0 w 3960000"/>
              <a:gd name="connsiteY23-256" fmla="*/ 3651991 h 3960000"/>
              <a:gd name="connsiteX24-257" fmla="*/ 0 w 3960000"/>
              <a:gd name="connsiteY24-258" fmla="*/ 308009 h 3960000"/>
              <a:gd name="connsiteX25-259" fmla="*/ 308009 w 3960000"/>
              <a:gd name="connsiteY25-260" fmla="*/ 0 h 396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4" name="Block Arc 6"/>
          <p:cNvSpPr/>
          <p:nvPr/>
        </p:nvSpPr>
        <p:spPr>
          <a:xfrm>
            <a:off x="9788696" y="2759533"/>
            <a:ext cx="373295" cy="376968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-1" fmla="*/ 2664630 w 3221102"/>
              <a:gd name="connsiteY0-2" fmla="*/ 2175617 h 3221116"/>
              <a:gd name="connsiteX1-3" fmla="*/ 2658205 w 3221102"/>
              <a:gd name="connsiteY1-4" fmla="*/ 2178566 h 3221116"/>
              <a:gd name="connsiteX2-5" fmla="*/ 2664630 w 3221102"/>
              <a:gd name="connsiteY2-6" fmla="*/ 2175617 h 3221116"/>
              <a:gd name="connsiteX3-7" fmla="*/ 1477043 w 3221102"/>
              <a:gd name="connsiteY3-8" fmla="*/ 1144372 h 3221116"/>
              <a:gd name="connsiteX4-9" fmla="*/ 1409070 w 3221102"/>
              <a:gd name="connsiteY4-10" fmla="*/ 1159393 h 3221116"/>
              <a:gd name="connsiteX5-11" fmla="*/ 1152384 w 3221102"/>
              <a:gd name="connsiteY5-12" fmla="*/ 1703728 h 3221116"/>
              <a:gd name="connsiteX6-13" fmla="*/ 1591651 w 3221102"/>
              <a:gd name="connsiteY6-14" fmla="*/ 2152290 h 3221116"/>
              <a:gd name="connsiteX7-15" fmla="*/ 1850815 w 3221102"/>
              <a:gd name="connsiteY7-16" fmla="*/ 1654259 h 3221116"/>
              <a:gd name="connsiteX8-17" fmla="*/ 1830467 w 3221102"/>
              <a:gd name="connsiteY8-18" fmla="*/ 1515986 h 3221116"/>
              <a:gd name="connsiteX9-19" fmla="*/ 1477043 w 3221102"/>
              <a:gd name="connsiteY9-20" fmla="*/ 1144372 h 3221116"/>
              <a:gd name="connsiteX10-21" fmla="*/ 1651152 w 3221102"/>
              <a:gd name="connsiteY10-22" fmla="*/ 501 h 3221116"/>
              <a:gd name="connsiteX11-23" fmla="*/ 2580395 w 3221102"/>
              <a:gd name="connsiteY11-24" fmla="*/ 324821 h 3221116"/>
              <a:gd name="connsiteX12-25" fmla="*/ 3030464 w 3221102"/>
              <a:gd name="connsiteY12-26" fmla="*/ 2370314 h 3221116"/>
              <a:gd name="connsiteX13-27" fmla="*/ 3004976 w 3221102"/>
              <a:gd name="connsiteY13-28" fmla="*/ 2356675 h 3221116"/>
              <a:gd name="connsiteX14-29" fmla="*/ 2585849 w 3221102"/>
              <a:gd name="connsiteY14-30" fmla="*/ 2588887 h 3221116"/>
              <a:gd name="connsiteX15-31" fmla="*/ 1973374 w 3221102"/>
              <a:gd name="connsiteY15-32" fmla="*/ 2195096 h 3221116"/>
              <a:gd name="connsiteX16-33" fmla="*/ 1390827 w 3221102"/>
              <a:gd name="connsiteY16-34" fmla="*/ 2527630 h 3221116"/>
              <a:gd name="connsiteX17-35" fmla="*/ 783896 w 3221102"/>
              <a:gd name="connsiteY17-36" fmla="*/ 1665044 h 3221116"/>
              <a:gd name="connsiteX18-37" fmla="*/ 1268509 w 3221102"/>
              <a:gd name="connsiteY18-38" fmla="*/ 819983 h 3221116"/>
              <a:gd name="connsiteX19-39" fmla="*/ 1328805 w 3221102"/>
              <a:gd name="connsiteY19-40" fmla="*/ 807930 h 3221116"/>
              <a:gd name="connsiteX20-41" fmla="*/ 1390827 w 3221102"/>
              <a:gd name="connsiteY20-42" fmla="*/ 802457 h 3221116"/>
              <a:gd name="connsiteX21-43" fmla="*/ 1462242 w 3221102"/>
              <a:gd name="connsiteY21-44" fmla="*/ 801708 h 3221116"/>
              <a:gd name="connsiteX22-45" fmla="*/ 1734726 w 3221102"/>
              <a:gd name="connsiteY22-46" fmla="*/ 869255 h 3221116"/>
              <a:gd name="connsiteX23-47" fmla="*/ 1956122 w 3221102"/>
              <a:gd name="connsiteY23-48" fmla="*/ 1110076 h 3221116"/>
              <a:gd name="connsiteX24-49" fmla="*/ 1973374 w 3221102"/>
              <a:gd name="connsiteY24-50" fmla="*/ 875315 h 3221116"/>
              <a:gd name="connsiteX25-51" fmla="*/ 2333414 w 3221102"/>
              <a:gd name="connsiteY25-52" fmla="*/ 875315 h 3221116"/>
              <a:gd name="connsiteX26-53" fmla="*/ 2324788 w 3221102"/>
              <a:gd name="connsiteY26-54" fmla="*/ 2054049 h 3221116"/>
              <a:gd name="connsiteX27-55" fmla="*/ 2661746 w 3221102"/>
              <a:gd name="connsiteY27-56" fmla="*/ 2179658 h 3221116"/>
              <a:gd name="connsiteX28-57" fmla="*/ 2691046 w 3221102"/>
              <a:gd name="connsiteY28-58" fmla="*/ 2188689 h 3221116"/>
              <a:gd name="connsiteX29-59" fmla="*/ 2667011 w 3221102"/>
              <a:gd name="connsiteY29-60" fmla="*/ 2175828 h 3221116"/>
              <a:gd name="connsiteX30-61" fmla="*/ 2332141 w 3221102"/>
              <a:gd name="connsiteY30-62" fmla="*/ 653899 h 3221116"/>
              <a:gd name="connsiteX31-63" fmla="*/ 776764 w 3221102"/>
              <a:gd name="connsiteY31-64" fmla="*/ 749845 h 3221116"/>
              <a:gd name="connsiteX32-65" fmla="*/ 631487 w 3221102"/>
              <a:gd name="connsiteY32-66" fmla="*/ 2301392 h 3221116"/>
              <a:gd name="connsiteX33-67" fmla="*/ 2142017 w 3221102"/>
              <a:gd name="connsiteY33-68" fmla="*/ 2684410 h 3221116"/>
              <a:gd name="connsiteX34-69" fmla="*/ 2324866 w 3221102"/>
              <a:gd name="connsiteY34-70" fmla="*/ 3053856 h 3221116"/>
              <a:gd name="connsiteX35-71" fmla="*/ 294693 w 3221102"/>
              <a:gd name="connsiteY35-72" fmla="*/ 2539075 h 3221116"/>
              <a:gd name="connsiteX36-73" fmla="*/ 489947 w 3221102"/>
              <a:gd name="connsiteY36-74" fmla="*/ 453774 h 3221116"/>
              <a:gd name="connsiteX37-75" fmla="*/ 1651152 w 3221102"/>
              <a:gd name="connsiteY37-76" fmla="*/ 501 h 3221116"/>
              <a:gd name="connsiteX0-77" fmla="*/ 2664630 w 3221102"/>
              <a:gd name="connsiteY0-78" fmla="*/ 2175617 h 3221116"/>
              <a:gd name="connsiteX1-79" fmla="*/ 2658205 w 3221102"/>
              <a:gd name="connsiteY1-80" fmla="*/ 2178566 h 3221116"/>
              <a:gd name="connsiteX2-81" fmla="*/ 2664630 w 3221102"/>
              <a:gd name="connsiteY2-82" fmla="*/ 2175617 h 3221116"/>
              <a:gd name="connsiteX3-83" fmla="*/ 1477043 w 3221102"/>
              <a:gd name="connsiteY3-84" fmla="*/ 1144372 h 3221116"/>
              <a:gd name="connsiteX4-85" fmla="*/ 1409070 w 3221102"/>
              <a:gd name="connsiteY4-86" fmla="*/ 1159393 h 3221116"/>
              <a:gd name="connsiteX5-87" fmla="*/ 1152384 w 3221102"/>
              <a:gd name="connsiteY5-88" fmla="*/ 1703728 h 3221116"/>
              <a:gd name="connsiteX6-89" fmla="*/ 1591651 w 3221102"/>
              <a:gd name="connsiteY6-90" fmla="*/ 2152290 h 3221116"/>
              <a:gd name="connsiteX7-91" fmla="*/ 1850815 w 3221102"/>
              <a:gd name="connsiteY7-92" fmla="*/ 1654259 h 3221116"/>
              <a:gd name="connsiteX8-93" fmla="*/ 1830467 w 3221102"/>
              <a:gd name="connsiteY8-94" fmla="*/ 1515986 h 3221116"/>
              <a:gd name="connsiteX9-95" fmla="*/ 1477043 w 3221102"/>
              <a:gd name="connsiteY9-96" fmla="*/ 1144372 h 3221116"/>
              <a:gd name="connsiteX10-97" fmla="*/ 1651152 w 3221102"/>
              <a:gd name="connsiteY10-98" fmla="*/ 501 h 3221116"/>
              <a:gd name="connsiteX11-99" fmla="*/ 2580395 w 3221102"/>
              <a:gd name="connsiteY11-100" fmla="*/ 324821 h 3221116"/>
              <a:gd name="connsiteX12-101" fmla="*/ 3030464 w 3221102"/>
              <a:gd name="connsiteY12-102" fmla="*/ 2370314 h 3221116"/>
              <a:gd name="connsiteX13-103" fmla="*/ 3004976 w 3221102"/>
              <a:gd name="connsiteY13-104" fmla="*/ 2356675 h 3221116"/>
              <a:gd name="connsiteX14-105" fmla="*/ 2585849 w 3221102"/>
              <a:gd name="connsiteY14-106" fmla="*/ 2588887 h 3221116"/>
              <a:gd name="connsiteX15-107" fmla="*/ 1973374 w 3221102"/>
              <a:gd name="connsiteY15-108" fmla="*/ 2195096 h 3221116"/>
              <a:gd name="connsiteX16-109" fmla="*/ 1390827 w 3221102"/>
              <a:gd name="connsiteY16-110" fmla="*/ 2527630 h 3221116"/>
              <a:gd name="connsiteX17-111" fmla="*/ 783896 w 3221102"/>
              <a:gd name="connsiteY17-112" fmla="*/ 1665044 h 3221116"/>
              <a:gd name="connsiteX18-113" fmla="*/ 1268509 w 3221102"/>
              <a:gd name="connsiteY18-114" fmla="*/ 819983 h 3221116"/>
              <a:gd name="connsiteX19-115" fmla="*/ 1328805 w 3221102"/>
              <a:gd name="connsiteY19-116" fmla="*/ 807930 h 3221116"/>
              <a:gd name="connsiteX20-117" fmla="*/ 1390827 w 3221102"/>
              <a:gd name="connsiteY20-118" fmla="*/ 802457 h 3221116"/>
              <a:gd name="connsiteX21-119" fmla="*/ 1462242 w 3221102"/>
              <a:gd name="connsiteY21-120" fmla="*/ 801708 h 3221116"/>
              <a:gd name="connsiteX22-121" fmla="*/ 1956122 w 3221102"/>
              <a:gd name="connsiteY22-122" fmla="*/ 1110076 h 3221116"/>
              <a:gd name="connsiteX23-123" fmla="*/ 1973374 w 3221102"/>
              <a:gd name="connsiteY23-124" fmla="*/ 875315 h 3221116"/>
              <a:gd name="connsiteX24-125" fmla="*/ 2333414 w 3221102"/>
              <a:gd name="connsiteY24-126" fmla="*/ 875315 h 3221116"/>
              <a:gd name="connsiteX25-127" fmla="*/ 2324788 w 3221102"/>
              <a:gd name="connsiteY25-128" fmla="*/ 2054049 h 3221116"/>
              <a:gd name="connsiteX26-129" fmla="*/ 2661746 w 3221102"/>
              <a:gd name="connsiteY26-130" fmla="*/ 2179658 h 3221116"/>
              <a:gd name="connsiteX27-131" fmla="*/ 2691046 w 3221102"/>
              <a:gd name="connsiteY27-132" fmla="*/ 2188689 h 3221116"/>
              <a:gd name="connsiteX28-133" fmla="*/ 2667011 w 3221102"/>
              <a:gd name="connsiteY28-134" fmla="*/ 2175828 h 3221116"/>
              <a:gd name="connsiteX29-135" fmla="*/ 2332141 w 3221102"/>
              <a:gd name="connsiteY29-136" fmla="*/ 653899 h 3221116"/>
              <a:gd name="connsiteX30-137" fmla="*/ 776764 w 3221102"/>
              <a:gd name="connsiteY30-138" fmla="*/ 749845 h 3221116"/>
              <a:gd name="connsiteX31-139" fmla="*/ 631487 w 3221102"/>
              <a:gd name="connsiteY31-140" fmla="*/ 2301392 h 3221116"/>
              <a:gd name="connsiteX32-141" fmla="*/ 2142017 w 3221102"/>
              <a:gd name="connsiteY32-142" fmla="*/ 2684410 h 3221116"/>
              <a:gd name="connsiteX33-143" fmla="*/ 2324866 w 3221102"/>
              <a:gd name="connsiteY33-144" fmla="*/ 3053856 h 3221116"/>
              <a:gd name="connsiteX34-145" fmla="*/ 294693 w 3221102"/>
              <a:gd name="connsiteY34-146" fmla="*/ 2539075 h 3221116"/>
              <a:gd name="connsiteX35-147" fmla="*/ 489947 w 3221102"/>
              <a:gd name="connsiteY35-148" fmla="*/ 453774 h 3221116"/>
              <a:gd name="connsiteX36-149" fmla="*/ 1651152 w 3221102"/>
              <a:gd name="connsiteY36-150" fmla="*/ 501 h 3221116"/>
              <a:gd name="connsiteX0-151" fmla="*/ 2664630 w 3221102"/>
              <a:gd name="connsiteY0-152" fmla="*/ 2175617 h 3221116"/>
              <a:gd name="connsiteX1-153" fmla="*/ 2658205 w 3221102"/>
              <a:gd name="connsiteY1-154" fmla="*/ 2178566 h 3221116"/>
              <a:gd name="connsiteX2-155" fmla="*/ 2664630 w 3221102"/>
              <a:gd name="connsiteY2-156" fmla="*/ 2175617 h 3221116"/>
              <a:gd name="connsiteX3-157" fmla="*/ 1477043 w 3221102"/>
              <a:gd name="connsiteY3-158" fmla="*/ 1144372 h 3221116"/>
              <a:gd name="connsiteX4-159" fmla="*/ 1409070 w 3221102"/>
              <a:gd name="connsiteY4-160" fmla="*/ 1159393 h 3221116"/>
              <a:gd name="connsiteX5-161" fmla="*/ 1152384 w 3221102"/>
              <a:gd name="connsiteY5-162" fmla="*/ 1703728 h 3221116"/>
              <a:gd name="connsiteX6-163" fmla="*/ 1591651 w 3221102"/>
              <a:gd name="connsiteY6-164" fmla="*/ 2152290 h 3221116"/>
              <a:gd name="connsiteX7-165" fmla="*/ 1850815 w 3221102"/>
              <a:gd name="connsiteY7-166" fmla="*/ 1654259 h 3221116"/>
              <a:gd name="connsiteX8-167" fmla="*/ 1830467 w 3221102"/>
              <a:gd name="connsiteY8-168" fmla="*/ 1515986 h 3221116"/>
              <a:gd name="connsiteX9-169" fmla="*/ 1477043 w 3221102"/>
              <a:gd name="connsiteY9-170" fmla="*/ 1144372 h 3221116"/>
              <a:gd name="connsiteX10-171" fmla="*/ 1651152 w 3221102"/>
              <a:gd name="connsiteY10-172" fmla="*/ 501 h 3221116"/>
              <a:gd name="connsiteX11-173" fmla="*/ 2580395 w 3221102"/>
              <a:gd name="connsiteY11-174" fmla="*/ 324821 h 3221116"/>
              <a:gd name="connsiteX12-175" fmla="*/ 3030464 w 3221102"/>
              <a:gd name="connsiteY12-176" fmla="*/ 2370314 h 3221116"/>
              <a:gd name="connsiteX13-177" fmla="*/ 3004976 w 3221102"/>
              <a:gd name="connsiteY13-178" fmla="*/ 2356675 h 3221116"/>
              <a:gd name="connsiteX14-179" fmla="*/ 2585849 w 3221102"/>
              <a:gd name="connsiteY14-180" fmla="*/ 2588887 h 3221116"/>
              <a:gd name="connsiteX15-181" fmla="*/ 1973374 w 3221102"/>
              <a:gd name="connsiteY15-182" fmla="*/ 2195096 h 3221116"/>
              <a:gd name="connsiteX16-183" fmla="*/ 1390827 w 3221102"/>
              <a:gd name="connsiteY16-184" fmla="*/ 2527630 h 3221116"/>
              <a:gd name="connsiteX17-185" fmla="*/ 783896 w 3221102"/>
              <a:gd name="connsiteY17-186" fmla="*/ 1665044 h 3221116"/>
              <a:gd name="connsiteX18-187" fmla="*/ 1268509 w 3221102"/>
              <a:gd name="connsiteY18-188" fmla="*/ 819983 h 3221116"/>
              <a:gd name="connsiteX19-189" fmla="*/ 1328805 w 3221102"/>
              <a:gd name="connsiteY19-190" fmla="*/ 807930 h 3221116"/>
              <a:gd name="connsiteX20-191" fmla="*/ 1390827 w 3221102"/>
              <a:gd name="connsiteY20-192" fmla="*/ 802457 h 3221116"/>
              <a:gd name="connsiteX21-193" fmla="*/ 1462242 w 3221102"/>
              <a:gd name="connsiteY21-194" fmla="*/ 801708 h 3221116"/>
              <a:gd name="connsiteX22-195" fmla="*/ 1956122 w 3221102"/>
              <a:gd name="connsiteY22-196" fmla="*/ 1110076 h 3221116"/>
              <a:gd name="connsiteX23-197" fmla="*/ 1973374 w 3221102"/>
              <a:gd name="connsiteY23-198" fmla="*/ 875315 h 3221116"/>
              <a:gd name="connsiteX24-199" fmla="*/ 2333414 w 3221102"/>
              <a:gd name="connsiteY24-200" fmla="*/ 875315 h 3221116"/>
              <a:gd name="connsiteX25-201" fmla="*/ 2324788 w 3221102"/>
              <a:gd name="connsiteY25-202" fmla="*/ 2054049 h 3221116"/>
              <a:gd name="connsiteX26-203" fmla="*/ 2661746 w 3221102"/>
              <a:gd name="connsiteY26-204" fmla="*/ 2179658 h 3221116"/>
              <a:gd name="connsiteX27-205" fmla="*/ 2691046 w 3221102"/>
              <a:gd name="connsiteY27-206" fmla="*/ 2188689 h 3221116"/>
              <a:gd name="connsiteX28-207" fmla="*/ 2667011 w 3221102"/>
              <a:gd name="connsiteY28-208" fmla="*/ 2175828 h 3221116"/>
              <a:gd name="connsiteX29-209" fmla="*/ 2332141 w 3221102"/>
              <a:gd name="connsiteY29-210" fmla="*/ 653899 h 3221116"/>
              <a:gd name="connsiteX30-211" fmla="*/ 776764 w 3221102"/>
              <a:gd name="connsiteY30-212" fmla="*/ 749845 h 3221116"/>
              <a:gd name="connsiteX31-213" fmla="*/ 631487 w 3221102"/>
              <a:gd name="connsiteY31-214" fmla="*/ 2301392 h 3221116"/>
              <a:gd name="connsiteX32-215" fmla="*/ 2142017 w 3221102"/>
              <a:gd name="connsiteY32-216" fmla="*/ 2684410 h 3221116"/>
              <a:gd name="connsiteX33-217" fmla="*/ 2324866 w 3221102"/>
              <a:gd name="connsiteY33-218" fmla="*/ 3053856 h 3221116"/>
              <a:gd name="connsiteX34-219" fmla="*/ 294693 w 3221102"/>
              <a:gd name="connsiteY34-220" fmla="*/ 2539075 h 3221116"/>
              <a:gd name="connsiteX35-221" fmla="*/ 489947 w 3221102"/>
              <a:gd name="connsiteY35-222" fmla="*/ 453774 h 3221116"/>
              <a:gd name="connsiteX36-223" fmla="*/ 1651152 w 3221102"/>
              <a:gd name="connsiteY36-224" fmla="*/ 501 h 3221116"/>
              <a:gd name="connsiteX0-225" fmla="*/ 2664630 w 3221102"/>
              <a:gd name="connsiteY0-226" fmla="*/ 2175617 h 3221116"/>
              <a:gd name="connsiteX1-227" fmla="*/ 2658205 w 3221102"/>
              <a:gd name="connsiteY1-228" fmla="*/ 2178566 h 3221116"/>
              <a:gd name="connsiteX2-229" fmla="*/ 2664630 w 3221102"/>
              <a:gd name="connsiteY2-230" fmla="*/ 2175617 h 3221116"/>
              <a:gd name="connsiteX3-231" fmla="*/ 1477043 w 3221102"/>
              <a:gd name="connsiteY3-232" fmla="*/ 1144372 h 3221116"/>
              <a:gd name="connsiteX4-233" fmla="*/ 1409070 w 3221102"/>
              <a:gd name="connsiteY4-234" fmla="*/ 1159393 h 3221116"/>
              <a:gd name="connsiteX5-235" fmla="*/ 1152384 w 3221102"/>
              <a:gd name="connsiteY5-236" fmla="*/ 1703728 h 3221116"/>
              <a:gd name="connsiteX6-237" fmla="*/ 1591651 w 3221102"/>
              <a:gd name="connsiteY6-238" fmla="*/ 2152290 h 3221116"/>
              <a:gd name="connsiteX7-239" fmla="*/ 1850815 w 3221102"/>
              <a:gd name="connsiteY7-240" fmla="*/ 1654259 h 3221116"/>
              <a:gd name="connsiteX8-241" fmla="*/ 1830467 w 3221102"/>
              <a:gd name="connsiteY8-242" fmla="*/ 1515986 h 3221116"/>
              <a:gd name="connsiteX9-243" fmla="*/ 1477043 w 3221102"/>
              <a:gd name="connsiteY9-244" fmla="*/ 1144372 h 3221116"/>
              <a:gd name="connsiteX10-245" fmla="*/ 1651152 w 3221102"/>
              <a:gd name="connsiteY10-246" fmla="*/ 501 h 3221116"/>
              <a:gd name="connsiteX11-247" fmla="*/ 2580395 w 3221102"/>
              <a:gd name="connsiteY11-248" fmla="*/ 324821 h 3221116"/>
              <a:gd name="connsiteX12-249" fmla="*/ 3030464 w 3221102"/>
              <a:gd name="connsiteY12-250" fmla="*/ 2370314 h 3221116"/>
              <a:gd name="connsiteX13-251" fmla="*/ 3004976 w 3221102"/>
              <a:gd name="connsiteY13-252" fmla="*/ 2356675 h 3221116"/>
              <a:gd name="connsiteX14-253" fmla="*/ 2585849 w 3221102"/>
              <a:gd name="connsiteY14-254" fmla="*/ 2588887 h 3221116"/>
              <a:gd name="connsiteX15-255" fmla="*/ 1973374 w 3221102"/>
              <a:gd name="connsiteY15-256" fmla="*/ 2195096 h 3221116"/>
              <a:gd name="connsiteX16-257" fmla="*/ 1390827 w 3221102"/>
              <a:gd name="connsiteY16-258" fmla="*/ 2527630 h 3221116"/>
              <a:gd name="connsiteX17-259" fmla="*/ 783896 w 3221102"/>
              <a:gd name="connsiteY17-260" fmla="*/ 1665044 h 3221116"/>
              <a:gd name="connsiteX18-261" fmla="*/ 1268509 w 3221102"/>
              <a:gd name="connsiteY18-262" fmla="*/ 819983 h 3221116"/>
              <a:gd name="connsiteX19-263" fmla="*/ 1328805 w 3221102"/>
              <a:gd name="connsiteY19-264" fmla="*/ 807930 h 3221116"/>
              <a:gd name="connsiteX20-265" fmla="*/ 1390827 w 3221102"/>
              <a:gd name="connsiteY20-266" fmla="*/ 802457 h 3221116"/>
              <a:gd name="connsiteX21-267" fmla="*/ 1462242 w 3221102"/>
              <a:gd name="connsiteY21-268" fmla="*/ 801708 h 3221116"/>
              <a:gd name="connsiteX22-269" fmla="*/ 1956122 w 3221102"/>
              <a:gd name="connsiteY22-270" fmla="*/ 1110076 h 3221116"/>
              <a:gd name="connsiteX23-271" fmla="*/ 1973374 w 3221102"/>
              <a:gd name="connsiteY23-272" fmla="*/ 875315 h 3221116"/>
              <a:gd name="connsiteX24-273" fmla="*/ 2333414 w 3221102"/>
              <a:gd name="connsiteY24-274" fmla="*/ 875315 h 3221116"/>
              <a:gd name="connsiteX25-275" fmla="*/ 2324788 w 3221102"/>
              <a:gd name="connsiteY25-276" fmla="*/ 2054049 h 3221116"/>
              <a:gd name="connsiteX26-277" fmla="*/ 2661746 w 3221102"/>
              <a:gd name="connsiteY26-278" fmla="*/ 2179658 h 3221116"/>
              <a:gd name="connsiteX27-279" fmla="*/ 2691046 w 3221102"/>
              <a:gd name="connsiteY27-280" fmla="*/ 2188689 h 3221116"/>
              <a:gd name="connsiteX28-281" fmla="*/ 2667011 w 3221102"/>
              <a:gd name="connsiteY28-282" fmla="*/ 2175828 h 3221116"/>
              <a:gd name="connsiteX29-283" fmla="*/ 2332141 w 3221102"/>
              <a:gd name="connsiteY29-284" fmla="*/ 653899 h 3221116"/>
              <a:gd name="connsiteX30-285" fmla="*/ 776764 w 3221102"/>
              <a:gd name="connsiteY30-286" fmla="*/ 749845 h 3221116"/>
              <a:gd name="connsiteX31-287" fmla="*/ 631487 w 3221102"/>
              <a:gd name="connsiteY31-288" fmla="*/ 2301392 h 3221116"/>
              <a:gd name="connsiteX32-289" fmla="*/ 2142017 w 3221102"/>
              <a:gd name="connsiteY32-290" fmla="*/ 2684410 h 3221116"/>
              <a:gd name="connsiteX33-291" fmla="*/ 2324866 w 3221102"/>
              <a:gd name="connsiteY33-292" fmla="*/ 3053856 h 3221116"/>
              <a:gd name="connsiteX34-293" fmla="*/ 294693 w 3221102"/>
              <a:gd name="connsiteY34-294" fmla="*/ 2539075 h 3221116"/>
              <a:gd name="connsiteX35-295" fmla="*/ 489947 w 3221102"/>
              <a:gd name="connsiteY35-296" fmla="*/ 453774 h 3221116"/>
              <a:gd name="connsiteX36-297" fmla="*/ 1651152 w 3221102"/>
              <a:gd name="connsiteY36-298" fmla="*/ 501 h 3221116"/>
              <a:gd name="connsiteX0-299" fmla="*/ 2664630 w 3221102"/>
              <a:gd name="connsiteY0-300" fmla="*/ 2175617 h 3221116"/>
              <a:gd name="connsiteX1-301" fmla="*/ 2658205 w 3221102"/>
              <a:gd name="connsiteY1-302" fmla="*/ 2178566 h 3221116"/>
              <a:gd name="connsiteX2-303" fmla="*/ 2664630 w 3221102"/>
              <a:gd name="connsiteY2-304" fmla="*/ 2175617 h 3221116"/>
              <a:gd name="connsiteX3-305" fmla="*/ 1477043 w 3221102"/>
              <a:gd name="connsiteY3-306" fmla="*/ 1144372 h 3221116"/>
              <a:gd name="connsiteX4-307" fmla="*/ 1409070 w 3221102"/>
              <a:gd name="connsiteY4-308" fmla="*/ 1159393 h 3221116"/>
              <a:gd name="connsiteX5-309" fmla="*/ 1152384 w 3221102"/>
              <a:gd name="connsiteY5-310" fmla="*/ 1703728 h 3221116"/>
              <a:gd name="connsiteX6-311" fmla="*/ 1514013 w 3221102"/>
              <a:gd name="connsiteY6-312" fmla="*/ 2152290 h 3221116"/>
              <a:gd name="connsiteX7-313" fmla="*/ 1850815 w 3221102"/>
              <a:gd name="connsiteY7-314" fmla="*/ 1654259 h 3221116"/>
              <a:gd name="connsiteX8-315" fmla="*/ 1830467 w 3221102"/>
              <a:gd name="connsiteY8-316" fmla="*/ 1515986 h 3221116"/>
              <a:gd name="connsiteX9-317" fmla="*/ 1477043 w 3221102"/>
              <a:gd name="connsiteY9-318" fmla="*/ 1144372 h 3221116"/>
              <a:gd name="connsiteX10-319" fmla="*/ 1651152 w 3221102"/>
              <a:gd name="connsiteY10-320" fmla="*/ 501 h 3221116"/>
              <a:gd name="connsiteX11-321" fmla="*/ 2580395 w 3221102"/>
              <a:gd name="connsiteY11-322" fmla="*/ 324821 h 3221116"/>
              <a:gd name="connsiteX12-323" fmla="*/ 3030464 w 3221102"/>
              <a:gd name="connsiteY12-324" fmla="*/ 2370314 h 3221116"/>
              <a:gd name="connsiteX13-325" fmla="*/ 3004976 w 3221102"/>
              <a:gd name="connsiteY13-326" fmla="*/ 2356675 h 3221116"/>
              <a:gd name="connsiteX14-327" fmla="*/ 2585849 w 3221102"/>
              <a:gd name="connsiteY14-328" fmla="*/ 2588887 h 3221116"/>
              <a:gd name="connsiteX15-329" fmla="*/ 1973374 w 3221102"/>
              <a:gd name="connsiteY15-330" fmla="*/ 2195096 h 3221116"/>
              <a:gd name="connsiteX16-331" fmla="*/ 1390827 w 3221102"/>
              <a:gd name="connsiteY16-332" fmla="*/ 2527630 h 3221116"/>
              <a:gd name="connsiteX17-333" fmla="*/ 783896 w 3221102"/>
              <a:gd name="connsiteY17-334" fmla="*/ 1665044 h 3221116"/>
              <a:gd name="connsiteX18-335" fmla="*/ 1268509 w 3221102"/>
              <a:gd name="connsiteY18-336" fmla="*/ 819983 h 3221116"/>
              <a:gd name="connsiteX19-337" fmla="*/ 1328805 w 3221102"/>
              <a:gd name="connsiteY19-338" fmla="*/ 807930 h 3221116"/>
              <a:gd name="connsiteX20-339" fmla="*/ 1390827 w 3221102"/>
              <a:gd name="connsiteY20-340" fmla="*/ 802457 h 3221116"/>
              <a:gd name="connsiteX21-341" fmla="*/ 1462242 w 3221102"/>
              <a:gd name="connsiteY21-342" fmla="*/ 801708 h 3221116"/>
              <a:gd name="connsiteX22-343" fmla="*/ 1956122 w 3221102"/>
              <a:gd name="connsiteY22-344" fmla="*/ 1110076 h 3221116"/>
              <a:gd name="connsiteX23-345" fmla="*/ 1973374 w 3221102"/>
              <a:gd name="connsiteY23-346" fmla="*/ 875315 h 3221116"/>
              <a:gd name="connsiteX24-347" fmla="*/ 2333414 w 3221102"/>
              <a:gd name="connsiteY24-348" fmla="*/ 875315 h 3221116"/>
              <a:gd name="connsiteX25-349" fmla="*/ 2324788 w 3221102"/>
              <a:gd name="connsiteY25-350" fmla="*/ 2054049 h 3221116"/>
              <a:gd name="connsiteX26-351" fmla="*/ 2661746 w 3221102"/>
              <a:gd name="connsiteY26-352" fmla="*/ 2179658 h 3221116"/>
              <a:gd name="connsiteX27-353" fmla="*/ 2691046 w 3221102"/>
              <a:gd name="connsiteY27-354" fmla="*/ 2188689 h 3221116"/>
              <a:gd name="connsiteX28-355" fmla="*/ 2667011 w 3221102"/>
              <a:gd name="connsiteY28-356" fmla="*/ 2175828 h 3221116"/>
              <a:gd name="connsiteX29-357" fmla="*/ 2332141 w 3221102"/>
              <a:gd name="connsiteY29-358" fmla="*/ 653899 h 3221116"/>
              <a:gd name="connsiteX30-359" fmla="*/ 776764 w 3221102"/>
              <a:gd name="connsiteY30-360" fmla="*/ 749845 h 3221116"/>
              <a:gd name="connsiteX31-361" fmla="*/ 631487 w 3221102"/>
              <a:gd name="connsiteY31-362" fmla="*/ 2301392 h 3221116"/>
              <a:gd name="connsiteX32-363" fmla="*/ 2142017 w 3221102"/>
              <a:gd name="connsiteY32-364" fmla="*/ 2684410 h 3221116"/>
              <a:gd name="connsiteX33-365" fmla="*/ 2324866 w 3221102"/>
              <a:gd name="connsiteY33-366" fmla="*/ 3053856 h 3221116"/>
              <a:gd name="connsiteX34-367" fmla="*/ 294693 w 3221102"/>
              <a:gd name="connsiteY34-368" fmla="*/ 2539075 h 3221116"/>
              <a:gd name="connsiteX35-369" fmla="*/ 489947 w 3221102"/>
              <a:gd name="connsiteY35-370" fmla="*/ 453774 h 3221116"/>
              <a:gd name="connsiteX36-371" fmla="*/ 1651152 w 3221102"/>
              <a:gd name="connsiteY36-372" fmla="*/ 501 h 3221116"/>
              <a:gd name="connsiteX0-373" fmla="*/ 2664630 w 3221102"/>
              <a:gd name="connsiteY0-374" fmla="*/ 2175617 h 3221116"/>
              <a:gd name="connsiteX1-375" fmla="*/ 2658205 w 3221102"/>
              <a:gd name="connsiteY1-376" fmla="*/ 2178566 h 3221116"/>
              <a:gd name="connsiteX2-377" fmla="*/ 2664630 w 3221102"/>
              <a:gd name="connsiteY2-378" fmla="*/ 2175617 h 3221116"/>
              <a:gd name="connsiteX3-379" fmla="*/ 1477043 w 3221102"/>
              <a:gd name="connsiteY3-380" fmla="*/ 1144372 h 3221116"/>
              <a:gd name="connsiteX4-381" fmla="*/ 1409070 w 3221102"/>
              <a:gd name="connsiteY4-382" fmla="*/ 1159393 h 3221116"/>
              <a:gd name="connsiteX5-383" fmla="*/ 1152384 w 3221102"/>
              <a:gd name="connsiteY5-384" fmla="*/ 1703728 h 3221116"/>
              <a:gd name="connsiteX6-385" fmla="*/ 1514013 w 3221102"/>
              <a:gd name="connsiteY6-386" fmla="*/ 2152290 h 3221116"/>
              <a:gd name="connsiteX7-387" fmla="*/ 1850815 w 3221102"/>
              <a:gd name="connsiteY7-388" fmla="*/ 1654259 h 3221116"/>
              <a:gd name="connsiteX8-389" fmla="*/ 1830467 w 3221102"/>
              <a:gd name="connsiteY8-390" fmla="*/ 1515986 h 3221116"/>
              <a:gd name="connsiteX9-391" fmla="*/ 1477043 w 3221102"/>
              <a:gd name="connsiteY9-392" fmla="*/ 1144372 h 3221116"/>
              <a:gd name="connsiteX10-393" fmla="*/ 1651152 w 3221102"/>
              <a:gd name="connsiteY10-394" fmla="*/ 501 h 3221116"/>
              <a:gd name="connsiteX11-395" fmla="*/ 2580395 w 3221102"/>
              <a:gd name="connsiteY11-396" fmla="*/ 324821 h 3221116"/>
              <a:gd name="connsiteX12-397" fmla="*/ 3030464 w 3221102"/>
              <a:gd name="connsiteY12-398" fmla="*/ 2370314 h 3221116"/>
              <a:gd name="connsiteX13-399" fmla="*/ 3004976 w 3221102"/>
              <a:gd name="connsiteY13-400" fmla="*/ 2356675 h 3221116"/>
              <a:gd name="connsiteX14-401" fmla="*/ 2585849 w 3221102"/>
              <a:gd name="connsiteY14-402" fmla="*/ 2588887 h 3221116"/>
              <a:gd name="connsiteX15-403" fmla="*/ 1973374 w 3221102"/>
              <a:gd name="connsiteY15-404" fmla="*/ 2195096 h 3221116"/>
              <a:gd name="connsiteX16-405" fmla="*/ 1390827 w 3221102"/>
              <a:gd name="connsiteY16-406" fmla="*/ 2527630 h 3221116"/>
              <a:gd name="connsiteX17-407" fmla="*/ 783896 w 3221102"/>
              <a:gd name="connsiteY17-408" fmla="*/ 1665044 h 3221116"/>
              <a:gd name="connsiteX18-409" fmla="*/ 1268509 w 3221102"/>
              <a:gd name="connsiteY18-410" fmla="*/ 819983 h 3221116"/>
              <a:gd name="connsiteX19-411" fmla="*/ 1328805 w 3221102"/>
              <a:gd name="connsiteY19-412" fmla="*/ 807930 h 3221116"/>
              <a:gd name="connsiteX20-413" fmla="*/ 1390827 w 3221102"/>
              <a:gd name="connsiteY20-414" fmla="*/ 802457 h 3221116"/>
              <a:gd name="connsiteX21-415" fmla="*/ 1462242 w 3221102"/>
              <a:gd name="connsiteY21-416" fmla="*/ 801708 h 3221116"/>
              <a:gd name="connsiteX22-417" fmla="*/ 1956122 w 3221102"/>
              <a:gd name="connsiteY22-418" fmla="*/ 1110076 h 3221116"/>
              <a:gd name="connsiteX23-419" fmla="*/ 1973374 w 3221102"/>
              <a:gd name="connsiteY23-420" fmla="*/ 875315 h 3221116"/>
              <a:gd name="connsiteX24-421" fmla="*/ 2333414 w 3221102"/>
              <a:gd name="connsiteY24-422" fmla="*/ 875315 h 3221116"/>
              <a:gd name="connsiteX25-423" fmla="*/ 2324788 w 3221102"/>
              <a:gd name="connsiteY25-424" fmla="*/ 2054049 h 3221116"/>
              <a:gd name="connsiteX26-425" fmla="*/ 2661746 w 3221102"/>
              <a:gd name="connsiteY26-426" fmla="*/ 2179658 h 3221116"/>
              <a:gd name="connsiteX27-427" fmla="*/ 2691046 w 3221102"/>
              <a:gd name="connsiteY27-428" fmla="*/ 2188689 h 3221116"/>
              <a:gd name="connsiteX28-429" fmla="*/ 2667011 w 3221102"/>
              <a:gd name="connsiteY28-430" fmla="*/ 2175828 h 3221116"/>
              <a:gd name="connsiteX29-431" fmla="*/ 2332141 w 3221102"/>
              <a:gd name="connsiteY29-432" fmla="*/ 653899 h 3221116"/>
              <a:gd name="connsiteX30-433" fmla="*/ 776764 w 3221102"/>
              <a:gd name="connsiteY30-434" fmla="*/ 749845 h 3221116"/>
              <a:gd name="connsiteX31-435" fmla="*/ 631487 w 3221102"/>
              <a:gd name="connsiteY31-436" fmla="*/ 2301392 h 3221116"/>
              <a:gd name="connsiteX32-437" fmla="*/ 2142017 w 3221102"/>
              <a:gd name="connsiteY32-438" fmla="*/ 2684410 h 3221116"/>
              <a:gd name="connsiteX33-439" fmla="*/ 2324866 w 3221102"/>
              <a:gd name="connsiteY33-440" fmla="*/ 3053856 h 3221116"/>
              <a:gd name="connsiteX34-441" fmla="*/ 294693 w 3221102"/>
              <a:gd name="connsiteY34-442" fmla="*/ 2539075 h 3221116"/>
              <a:gd name="connsiteX35-443" fmla="*/ 489947 w 3221102"/>
              <a:gd name="connsiteY35-444" fmla="*/ 453774 h 3221116"/>
              <a:gd name="connsiteX36-445" fmla="*/ 1651152 w 3221102"/>
              <a:gd name="connsiteY36-446" fmla="*/ 501 h 3221116"/>
              <a:gd name="connsiteX0-447" fmla="*/ 2664630 w 3221102"/>
              <a:gd name="connsiteY0-448" fmla="*/ 2175617 h 3221116"/>
              <a:gd name="connsiteX1-449" fmla="*/ 2658205 w 3221102"/>
              <a:gd name="connsiteY1-450" fmla="*/ 2178566 h 3221116"/>
              <a:gd name="connsiteX2-451" fmla="*/ 2664630 w 3221102"/>
              <a:gd name="connsiteY2-452" fmla="*/ 2175617 h 3221116"/>
              <a:gd name="connsiteX3-453" fmla="*/ 1477043 w 3221102"/>
              <a:gd name="connsiteY3-454" fmla="*/ 1144372 h 3221116"/>
              <a:gd name="connsiteX4-455" fmla="*/ 1409070 w 3221102"/>
              <a:gd name="connsiteY4-456" fmla="*/ 1159393 h 3221116"/>
              <a:gd name="connsiteX5-457" fmla="*/ 1152384 w 3221102"/>
              <a:gd name="connsiteY5-458" fmla="*/ 1703728 h 3221116"/>
              <a:gd name="connsiteX6-459" fmla="*/ 1514013 w 3221102"/>
              <a:gd name="connsiteY6-460" fmla="*/ 2152290 h 3221116"/>
              <a:gd name="connsiteX7-461" fmla="*/ 1850815 w 3221102"/>
              <a:gd name="connsiteY7-462" fmla="*/ 1654259 h 3221116"/>
              <a:gd name="connsiteX8-463" fmla="*/ 1830467 w 3221102"/>
              <a:gd name="connsiteY8-464" fmla="*/ 1515986 h 3221116"/>
              <a:gd name="connsiteX9-465" fmla="*/ 1477043 w 3221102"/>
              <a:gd name="connsiteY9-466" fmla="*/ 1144372 h 3221116"/>
              <a:gd name="connsiteX10-467" fmla="*/ 1651152 w 3221102"/>
              <a:gd name="connsiteY10-468" fmla="*/ 501 h 3221116"/>
              <a:gd name="connsiteX11-469" fmla="*/ 2580395 w 3221102"/>
              <a:gd name="connsiteY11-470" fmla="*/ 324821 h 3221116"/>
              <a:gd name="connsiteX12-471" fmla="*/ 3030464 w 3221102"/>
              <a:gd name="connsiteY12-472" fmla="*/ 2370314 h 3221116"/>
              <a:gd name="connsiteX13-473" fmla="*/ 2585849 w 3221102"/>
              <a:gd name="connsiteY13-474" fmla="*/ 2588887 h 3221116"/>
              <a:gd name="connsiteX14-475" fmla="*/ 1973374 w 3221102"/>
              <a:gd name="connsiteY14-476" fmla="*/ 2195096 h 3221116"/>
              <a:gd name="connsiteX15-477" fmla="*/ 1390827 w 3221102"/>
              <a:gd name="connsiteY15-478" fmla="*/ 2527630 h 3221116"/>
              <a:gd name="connsiteX16-479" fmla="*/ 783896 w 3221102"/>
              <a:gd name="connsiteY16-480" fmla="*/ 1665044 h 3221116"/>
              <a:gd name="connsiteX17-481" fmla="*/ 1268509 w 3221102"/>
              <a:gd name="connsiteY17-482" fmla="*/ 819983 h 3221116"/>
              <a:gd name="connsiteX18-483" fmla="*/ 1328805 w 3221102"/>
              <a:gd name="connsiteY18-484" fmla="*/ 807930 h 3221116"/>
              <a:gd name="connsiteX19-485" fmla="*/ 1390827 w 3221102"/>
              <a:gd name="connsiteY19-486" fmla="*/ 802457 h 3221116"/>
              <a:gd name="connsiteX20-487" fmla="*/ 1462242 w 3221102"/>
              <a:gd name="connsiteY20-488" fmla="*/ 801708 h 3221116"/>
              <a:gd name="connsiteX21-489" fmla="*/ 1956122 w 3221102"/>
              <a:gd name="connsiteY21-490" fmla="*/ 1110076 h 3221116"/>
              <a:gd name="connsiteX22-491" fmla="*/ 1973374 w 3221102"/>
              <a:gd name="connsiteY22-492" fmla="*/ 875315 h 3221116"/>
              <a:gd name="connsiteX23-493" fmla="*/ 2333414 w 3221102"/>
              <a:gd name="connsiteY23-494" fmla="*/ 875315 h 3221116"/>
              <a:gd name="connsiteX24-495" fmla="*/ 2324788 w 3221102"/>
              <a:gd name="connsiteY24-496" fmla="*/ 2054049 h 3221116"/>
              <a:gd name="connsiteX25-497" fmla="*/ 2661746 w 3221102"/>
              <a:gd name="connsiteY25-498" fmla="*/ 2179658 h 3221116"/>
              <a:gd name="connsiteX26-499" fmla="*/ 2691046 w 3221102"/>
              <a:gd name="connsiteY26-500" fmla="*/ 2188689 h 3221116"/>
              <a:gd name="connsiteX27-501" fmla="*/ 2667011 w 3221102"/>
              <a:gd name="connsiteY27-502" fmla="*/ 2175828 h 3221116"/>
              <a:gd name="connsiteX28-503" fmla="*/ 2332141 w 3221102"/>
              <a:gd name="connsiteY28-504" fmla="*/ 653899 h 3221116"/>
              <a:gd name="connsiteX29-505" fmla="*/ 776764 w 3221102"/>
              <a:gd name="connsiteY29-506" fmla="*/ 749845 h 3221116"/>
              <a:gd name="connsiteX30-507" fmla="*/ 631487 w 3221102"/>
              <a:gd name="connsiteY30-508" fmla="*/ 2301392 h 3221116"/>
              <a:gd name="connsiteX31-509" fmla="*/ 2142017 w 3221102"/>
              <a:gd name="connsiteY31-510" fmla="*/ 2684410 h 3221116"/>
              <a:gd name="connsiteX32-511" fmla="*/ 2324866 w 3221102"/>
              <a:gd name="connsiteY32-512" fmla="*/ 3053856 h 3221116"/>
              <a:gd name="connsiteX33-513" fmla="*/ 294693 w 3221102"/>
              <a:gd name="connsiteY33-514" fmla="*/ 2539075 h 3221116"/>
              <a:gd name="connsiteX34-515" fmla="*/ 489947 w 3221102"/>
              <a:gd name="connsiteY34-516" fmla="*/ 453774 h 3221116"/>
              <a:gd name="connsiteX35-517" fmla="*/ 1651152 w 3221102"/>
              <a:gd name="connsiteY35-518" fmla="*/ 501 h 3221116"/>
              <a:gd name="connsiteX0-519" fmla="*/ 2664630 w 3221102"/>
              <a:gd name="connsiteY0-520" fmla="*/ 2175617 h 3221116"/>
              <a:gd name="connsiteX1-521" fmla="*/ 2658205 w 3221102"/>
              <a:gd name="connsiteY1-522" fmla="*/ 2178566 h 3221116"/>
              <a:gd name="connsiteX2-523" fmla="*/ 2664630 w 3221102"/>
              <a:gd name="connsiteY2-524" fmla="*/ 2175617 h 3221116"/>
              <a:gd name="connsiteX3-525" fmla="*/ 1477043 w 3221102"/>
              <a:gd name="connsiteY3-526" fmla="*/ 1144372 h 3221116"/>
              <a:gd name="connsiteX4-527" fmla="*/ 1409070 w 3221102"/>
              <a:gd name="connsiteY4-528" fmla="*/ 1159393 h 3221116"/>
              <a:gd name="connsiteX5-529" fmla="*/ 1152384 w 3221102"/>
              <a:gd name="connsiteY5-530" fmla="*/ 1703728 h 3221116"/>
              <a:gd name="connsiteX6-531" fmla="*/ 1514013 w 3221102"/>
              <a:gd name="connsiteY6-532" fmla="*/ 2152290 h 3221116"/>
              <a:gd name="connsiteX7-533" fmla="*/ 1850815 w 3221102"/>
              <a:gd name="connsiteY7-534" fmla="*/ 1654259 h 3221116"/>
              <a:gd name="connsiteX8-535" fmla="*/ 1830467 w 3221102"/>
              <a:gd name="connsiteY8-536" fmla="*/ 1515986 h 3221116"/>
              <a:gd name="connsiteX9-537" fmla="*/ 1477043 w 3221102"/>
              <a:gd name="connsiteY9-538" fmla="*/ 1144372 h 3221116"/>
              <a:gd name="connsiteX10-539" fmla="*/ 1651152 w 3221102"/>
              <a:gd name="connsiteY10-540" fmla="*/ 501 h 3221116"/>
              <a:gd name="connsiteX11-541" fmla="*/ 2580395 w 3221102"/>
              <a:gd name="connsiteY11-542" fmla="*/ 324821 h 3221116"/>
              <a:gd name="connsiteX12-543" fmla="*/ 3030464 w 3221102"/>
              <a:gd name="connsiteY12-544" fmla="*/ 2370314 h 3221116"/>
              <a:gd name="connsiteX13-545" fmla="*/ 2585849 w 3221102"/>
              <a:gd name="connsiteY13-546" fmla="*/ 2588887 h 3221116"/>
              <a:gd name="connsiteX14-547" fmla="*/ 1973374 w 3221102"/>
              <a:gd name="connsiteY14-548" fmla="*/ 2195096 h 3221116"/>
              <a:gd name="connsiteX15-549" fmla="*/ 1390827 w 3221102"/>
              <a:gd name="connsiteY15-550" fmla="*/ 2527630 h 3221116"/>
              <a:gd name="connsiteX16-551" fmla="*/ 783896 w 3221102"/>
              <a:gd name="connsiteY16-552" fmla="*/ 1665044 h 3221116"/>
              <a:gd name="connsiteX17-553" fmla="*/ 1268509 w 3221102"/>
              <a:gd name="connsiteY17-554" fmla="*/ 819983 h 3221116"/>
              <a:gd name="connsiteX18-555" fmla="*/ 1328805 w 3221102"/>
              <a:gd name="connsiteY18-556" fmla="*/ 807930 h 3221116"/>
              <a:gd name="connsiteX19-557" fmla="*/ 1390827 w 3221102"/>
              <a:gd name="connsiteY19-558" fmla="*/ 802457 h 3221116"/>
              <a:gd name="connsiteX20-559" fmla="*/ 1462242 w 3221102"/>
              <a:gd name="connsiteY20-560" fmla="*/ 801708 h 3221116"/>
              <a:gd name="connsiteX21-561" fmla="*/ 1956122 w 3221102"/>
              <a:gd name="connsiteY21-562" fmla="*/ 1110076 h 3221116"/>
              <a:gd name="connsiteX22-563" fmla="*/ 1973374 w 3221102"/>
              <a:gd name="connsiteY22-564" fmla="*/ 875315 h 3221116"/>
              <a:gd name="connsiteX23-565" fmla="*/ 2333414 w 3221102"/>
              <a:gd name="connsiteY23-566" fmla="*/ 875315 h 3221116"/>
              <a:gd name="connsiteX24-567" fmla="*/ 2324788 w 3221102"/>
              <a:gd name="connsiteY24-568" fmla="*/ 2054049 h 3221116"/>
              <a:gd name="connsiteX25-569" fmla="*/ 2661746 w 3221102"/>
              <a:gd name="connsiteY25-570" fmla="*/ 2179658 h 3221116"/>
              <a:gd name="connsiteX26-571" fmla="*/ 2691046 w 3221102"/>
              <a:gd name="connsiteY26-572" fmla="*/ 2188689 h 3221116"/>
              <a:gd name="connsiteX27-573" fmla="*/ 2667011 w 3221102"/>
              <a:gd name="connsiteY27-574" fmla="*/ 2175828 h 3221116"/>
              <a:gd name="connsiteX28-575" fmla="*/ 2332141 w 3221102"/>
              <a:gd name="connsiteY28-576" fmla="*/ 653899 h 3221116"/>
              <a:gd name="connsiteX29-577" fmla="*/ 776764 w 3221102"/>
              <a:gd name="connsiteY29-578" fmla="*/ 749845 h 3221116"/>
              <a:gd name="connsiteX30-579" fmla="*/ 631487 w 3221102"/>
              <a:gd name="connsiteY30-580" fmla="*/ 2301392 h 3221116"/>
              <a:gd name="connsiteX31-581" fmla="*/ 2142017 w 3221102"/>
              <a:gd name="connsiteY31-582" fmla="*/ 2684410 h 3221116"/>
              <a:gd name="connsiteX32-583" fmla="*/ 2324866 w 3221102"/>
              <a:gd name="connsiteY32-584" fmla="*/ 3053856 h 3221116"/>
              <a:gd name="connsiteX33-585" fmla="*/ 294693 w 3221102"/>
              <a:gd name="connsiteY33-586" fmla="*/ 2539075 h 3221116"/>
              <a:gd name="connsiteX34-587" fmla="*/ 489947 w 3221102"/>
              <a:gd name="connsiteY34-588" fmla="*/ 453774 h 3221116"/>
              <a:gd name="connsiteX35-589" fmla="*/ 1651152 w 3221102"/>
              <a:gd name="connsiteY35-590" fmla="*/ 501 h 3221116"/>
              <a:gd name="connsiteX0-591" fmla="*/ 2664630 w 3221102"/>
              <a:gd name="connsiteY0-592" fmla="*/ 2175617 h 3221116"/>
              <a:gd name="connsiteX1-593" fmla="*/ 2658205 w 3221102"/>
              <a:gd name="connsiteY1-594" fmla="*/ 2178566 h 3221116"/>
              <a:gd name="connsiteX2-595" fmla="*/ 2664630 w 3221102"/>
              <a:gd name="connsiteY2-596" fmla="*/ 2175617 h 3221116"/>
              <a:gd name="connsiteX3-597" fmla="*/ 1477043 w 3221102"/>
              <a:gd name="connsiteY3-598" fmla="*/ 1144372 h 3221116"/>
              <a:gd name="connsiteX4-599" fmla="*/ 1409070 w 3221102"/>
              <a:gd name="connsiteY4-600" fmla="*/ 1159393 h 3221116"/>
              <a:gd name="connsiteX5-601" fmla="*/ 1152384 w 3221102"/>
              <a:gd name="connsiteY5-602" fmla="*/ 1703728 h 3221116"/>
              <a:gd name="connsiteX6-603" fmla="*/ 1514013 w 3221102"/>
              <a:gd name="connsiteY6-604" fmla="*/ 2152290 h 3221116"/>
              <a:gd name="connsiteX7-605" fmla="*/ 1850815 w 3221102"/>
              <a:gd name="connsiteY7-606" fmla="*/ 1654259 h 3221116"/>
              <a:gd name="connsiteX8-607" fmla="*/ 1830467 w 3221102"/>
              <a:gd name="connsiteY8-608" fmla="*/ 1515986 h 3221116"/>
              <a:gd name="connsiteX9-609" fmla="*/ 1477043 w 3221102"/>
              <a:gd name="connsiteY9-610" fmla="*/ 1144372 h 3221116"/>
              <a:gd name="connsiteX10-611" fmla="*/ 1651152 w 3221102"/>
              <a:gd name="connsiteY10-612" fmla="*/ 501 h 3221116"/>
              <a:gd name="connsiteX11-613" fmla="*/ 2580395 w 3221102"/>
              <a:gd name="connsiteY11-614" fmla="*/ 324821 h 3221116"/>
              <a:gd name="connsiteX12-615" fmla="*/ 3030464 w 3221102"/>
              <a:gd name="connsiteY12-616" fmla="*/ 2370314 h 3221116"/>
              <a:gd name="connsiteX13-617" fmla="*/ 2585849 w 3221102"/>
              <a:gd name="connsiteY13-618" fmla="*/ 2588887 h 3221116"/>
              <a:gd name="connsiteX14-619" fmla="*/ 1973374 w 3221102"/>
              <a:gd name="connsiteY14-620" fmla="*/ 2195096 h 3221116"/>
              <a:gd name="connsiteX15-621" fmla="*/ 1390827 w 3221102"/>
              <a:gd name="connsiteY15-622" fmla="*/ 2527630 h 3221116"/>
              <a:gd name="connsiteX16-623" fmla="*/ 783896 w 3221102"/>
              <a:gd name="connsiteY16-624" fmla="*/ 1665044 h 3221116"/>
              <a:gd name="connsiteX17-625" fmla="*/ 1268509 w 3221102"/>
              <a:gd name="connsiteY17-626" fmla="*/ 819983 h 3221116"/>
              <a:gd name="connsiteX18-627" fmla="*/ 1328805 w 3221102"/>
              <a:gd name="connsiteY18-628" fmla="*/ 807930 h 3221116"/>
              <a:gd name="connsiteX19-629" fmla="*/ 1390827 w 3221102"/>
              <a:gd name="connsiteY19-630" fmla="*/ 802457 h 3221116"/>
              <a:gd name="connsiteX20-631" fmla="*/ 1462242 w 3221102"/>
              <a:gd name="connsiteY20-632" fmla="*/ 801708 h 3221116"/>
              <a:gd name="connsiteX21-633" fmla="*/ 1956122 w 3221102"/>
              <a:gd name="connsiteY21-634" fmla="*/ 1110076 h 3221116"/>
              <a:gd name="connsiteX22-635" fmla="*/ 1973374 w 3221102"/>
              <a:gd name="connsiteY22-636" fmla="*/ 875315 h 3221116"/>
              <a:gd name="connsiteX23-637" fmla="*/ 2333414 w 3221102"/>
              <a:gd name="connsiteY23-638" fmla="*/ 875315 h 3221116"/>
              <a:gd name="connsiteX24-639" fmla="*/ 2324788 w 3221102"/>
              <a:gd name="connsiteY24-640" fmla="*/ 2054049 h 3221116"/>
              <a:gd name="connsiteX25-641" fmla="*/ 2661746 w 3221102"/>
              <a:gd name="connsiteY25-642" fmla="*/ 2179658 h 3221116"/>
              <a:gd name="connsiteX26-643" fmla="*/ 2691046 w 3221102"/>
              <a:gd name="connsiteY26-644" fmla="*/ 2188689 h 3221116"/>
              <a:gd name="connsiteX27-645" fmla="*/ 2667011 w 3221102"/>
              <a:gd name="connsiteY27-646" fmla="*/ 2175828 h 3221116"/>
              <a:gd name="connsiteX28-647" fmla="*/ 2332141 w 3221102"/>
              <a:gd name="connsiteY28-648" fmla="*/ 653899 h 3221116"/>
              <a:gd name="connsiteX29-649" fmla="*/ 776764 w 3221102"/>
              <a:gd name="connsiteY29-650" fmla="*/ 749845 h 3221116"/>
              <a:gd name="connsiteX30-651" fmla="*/ 631487 w 3221102"/>
              <a:gd name="connsiteY30-652" fmla="*/ 2301392 h 3221116"/>
              <a:gd name="connsiteX31-653" fmla="*/ 2142017 w 3221102"/>
              <a:gd name="connsiteY31-654" fmla="*/ 2684410 h 3221116"/>
              <a:gd name="connsiteX32-655" fmla="*/ 2324866 w 3221102"/>
              <a:gd name="connsiteY32-656" fmla="*/ 3053856 h 3221116"/>
              <a:gd name="connsiteX33-657" fmla="*/ 294693 w 3221102"/>
              <a:gd name="connsiteY33-658" fmla="*/ 2539075 h 3221116"/>
              <a:gd name="connsiteX34-659" fmla="*/ 489947 w 3221102"/>
              <a:gd name="connsiteY34-660" fmla="*/ 453774 h 3221116"/>
              <a:gd name="connsiteX35-661" fmla="*/ 1651152 w 3221102"/>
              <a:gd name="connsiteY35-662" fmla="*/ 501 h 3221116"/>
              <a:gd name="connsiteX0-663" fmla="*/ 2664630 w 3221102"/>
              <a:gd name="connsiteY0-664" fmla="*/ 2175617 h 3221116"/>
              <a:gd name="connsiteX1-665" fmla="*/ 2658205 w 3221102"/>
              <a:gd name="connsiteY1-666" fmla="*/ 2178566 h 3221116"/>
              <a:gd name="connsiteX2-667" fmla="*/ 2664630 w 3221102"/>
              <a:gd name="connsiteY2-668" fmla="*/ 2175617 h 3221116"/>
              <a:gd name="connsiteX3-669" fmla="*/ 1477043 w 3221102"/>
              <a:gd name="connsiteY3-670" fmla="*/ 1144372 h 3221116"/>
              <a:gd name="connsiteX4-671" fmla="*/ 1409070 w 3221102"/>
              <a:gd name="connsiteY4-672" fmla="*/ 1159393 h 3221116"/>
              <a:gd name="connsiteX5-673" fmla="*/ 1152384 w 3221102"/>
              <a:gd name="connsiteY5-674" fmla="*/ 1703728 h 3221116"/>
              <a:gd name="connsiteX6-675" fmla="*/ 1514013 w 3221102"/>
              <a:gd name="connsiteY6-676" fmla="*/ 2152290 h 3221116"/>
              <a:gd name="connsiteX7-677" fmla="*/ 1850815 w 3221102"/>
              <a:gd name="connsiteY7-678" fmla="*/ 1654259 h 3221116"/>
              <a:gd name="connsiteX8-679" fmla="*/ 1830467 w 3221102"/>
              <a:gd name="connsiteY8-680" fmla="*/ 1515986 h 3221116"/>
              <a:gd name="connsiteX9-681" fmla="*/ 1477043 w 3221102"/>
              <a:gd name="connsiteY9-682" fmla="*/ 1144372 h 3221116"/>
              <a:gd name="connsiteX10-683" fmla="*/ 1651152 w 3221102"/>
              <a:gd name="connsiteY10-684" fmla="*/ 501 h 3221116"/>
              <a:gd name="connsiteX11-685" fmla="*/ 2580395 w 3221102"/>
              <a:gd name="connsiteY11-686" fmla="*/ 324821 h 3221116"/>
              <a:gd name="connsiteX12-687" fmla="*/ 3030464 w 3221102"/>
              <a:gd name="connsiteY12-688" fmla="*/ 2370314 h 3221116"/>
              <a:gd name="connsiteX13-689" fmla="*/ 2585849 w 3221102"/>
              <a:gd name="connsiteY13-690" fmla="*/ 2588887 h 3221116"/>
              <a:gd name="connsiteX14-691" fmla="*/ 1973374 w 3221102"/>
              <a:gd name="connsiteY14-692" fmla="*/ 2195096 h 3221116"/>
              <a:gd name="connsiteX15-693" fmla="*/ 1390827 w 3221102"/>
              <a:gd name="connsiteY15-694" fmla="*/ 2527630 h 3221116"/>
              <a:gd name="connsiteX16-695" fmla="*/ 783896 w 3221102"/>
              <a:gd name="connsiteY16-696" fmla="*/ 1665044 h 3221116"/>
              <a:gd name="connsiteX17-697" fmla="*/ 1268509 w 3221102"/>
              <a:gd name="connsiteY17-698" fmla="*/ 819983 h 3221116"/>
              <a:gd name="connsiteX18-699" fmla="*/ 1328805 w 3221102"/>
              <a:gd name="connsiteY18-700" fmla="*/ 807930 h 3221116"/>
              <a:gd name="connsiteX19-701" fmla="*/ 1390827 w 3221102"/>
              <a:gd name="connsiteY19-702" fmla="*/ 802457 h 3221116"/>
              <a:gd name="connsiteX20-703" fmla="*/ 1462242 w 3221102"/>
              <a:gd name="connsiteY20-704" fmla="*/ 801708 h 3221116"/>
              <a:gd name="connsiteX21-705" fmla="*/ 1956122 w 3221102"/>
              <a:gd name="connsiteY21-706" fmla="*/ 1110076 h 3221116"/>
              <a:gd name="connsiteX22-707" fmla="*/ 1973374 w 3221102"/>
              <a:gd name="connsiteY22-708" fmla="*/ 875315 h 3221116"/>
              <a:gd name="connsiteX23-709" fmla="*/ 2333414 w 3221102"/>
              <a:gd name="connsiteY23-710" fmla="*/ 875315 h 3221116"/>
              <a:gd name="connsiteX24-711" fmla="*/ 2324788 w 3221102"/>
              <a:gd name="connsiteY24-712" fmla="*/ 2054049 h 3221116"/>
              <a:gd name="connsiteX25-713" fmla="*/ 2661746 w 3221102"/>
              <a:gd name="connsiteY25-714" fmla="*/ 2179658 h 3221116"/>
              <a:gd name="connsiteX26-715" fmla="*/ 2691046 w 3221102"/>
              <a:gd name="connsiteY26-716" fmla="*/ 2188689 h 3221116"/>
              <a:gd name="connsiteX27-717" fmla="*/ 2667011 w 3221102"/>
              <a:gd name="connsiteY27-718" fmla="*/ 2175828 h 3221116"/>
              <a:gd name="connsiteX28-719" fmla="*/ 2332141 w 3221102"/>
              <a:gd name="connsiteY28-720" fmla="*/ 653899 h 3221116"/>
              <a:gd name="connsiteX29-721" fmla="*/ 776764 w 3221102"/>
              <a:gd name="connsiteY29-722" fmla="*/ 749845 h 3221116"/>
              <a:gd name="connsiteX30-723" fmla="*/ 631487 w 3221102"/>
              <a:gd name="connsiteY30-724" fmla="*/ 2301392 h 3221116"/>
              <a:gd name="connsiteX31-725" fmla="*/ 2142017 w 3221102"/>
              <a:gd name="connsiteY31-726" fmla="*/ 2684410 h 3221116"/>
              <a:gd name="connsiteX32-727" fmla="*/ 2324866 w 3221102"/>
              <a:gd name="connsiteY32-728" fmla="*/ 3053856 h 3221116"/>
              <a:gd name="connsiteX33-729" fmla="*/ 294693 w 3221102"/>
              <a:gd name="connsiteY33-730" fmla="*/ 2539075 h 3221116"/>
              <a:gd name="connsiteX34-731" fmla="*/ 489947 w 3221102"/>
              <a:gd name="connsiteY34-732" fmla="*/ 453774 h 3221116"/>
              <a:gd name="connsiteX35-733" fmla="*/ 1651152 w 3221102"/>
              <a:gd name="connsiteY35-734" fmla="*/ 501 h 3221116"/>
              <a:gd name="connsiteX0-735" fmla="*/ 2664630 w 3221102"/>
              <a:gd name="connsiteY0-736" fmla="*/ 2175617 h 3221116"/>
              <a:gd name="connsiteX1-737" fmla="*/ 2658205 w 3221102"/>
              <a:gd name="connsiteY1-738" fmla="*/ 2178566 h 3221116"/>
              <a:gd name="connsiteX2-739" fmla="*/ 2664630 w 3221102"/>
              <a:gd name="connsiteY2-740" fmla="*/ 2175617 h 3221116"/>
              <a:gd name="connsiteX3-741" fmla="*/ 1477043 w 3221102"/>
              <a:gd name="connsiteY3-742" fmla="*/ 1144372 h 3221116"/>
              <a:gd name="connsiteX4-743" fmla="*/ 1409070 w 3221102"/>
              <a:gd name="connsiteY4-744" fmla="*/ 1159393 h 3221116"/>
              <a:gd name="connsiteX5-745" fmla="*/ 1152384 w 3221102"/>
              <a:gd name="connsiteY5-746" fmla="*/ 1703728 h 3221116"/>
              <a:gd name="connsiteX6-747" fmla="*/ 1514013 w 3221102"/>
              <a:gd name="connsiteY6-748" fmla="*/ 2152290 h 3221116"/>
              <a:gd name="connsiteX7-749" fmla="*/ 1850815 w 3221102"/>
              <a:gd name="connsiteY7-750" fmla="*/ 1654259 h 3221116"/>
              <a:gd name="connsiteX8-751" fmla="*/ 1830467 w 3221102"/>
              <a:gd name="connsiteY8-752" fmla="*/ 1515986 h 3221116"/>
              <a:gd name="connsiteX9-753" fmla="*/ 1477043 w 3221102"/>
              <a:gd name="connsiteY9-754" fmla="*/ 1144372 h 3221116"/>
              <a:gd name="connsiteX10-755" fmla="*/ 1651152 w 3221102"/>
              <a:gd name="connsiteY10-756" fmla="*/ 501 h 3221116"/>
              <a:gd name="connsiteX11-757" fmla="*/ 2580395 w 3221102"/>
              <a:gd name="connsiteY11-758" fmla="*/ 324821 h 3221116"/>
              <a:gd name="connsiteX12-759" fmla="*/ 3030464 w 3221102"/>
              <a:gd name="connsiteY12-760" fmla="*/ 2370314 h 3221116"/>
              <a:gd name="connsiteX13-761" fmla="*/ 2585849 w 3221102"/>
              <a:gd name="connsiteY13-762" fmla="*/ 2588887 h 3221116"/>
              <a:gd name="connsiteX14-763" fmla="*/ 1973374 w 3221102"/>
              <a:gd name="connsiteY14-764" fmla="*/ 2195096 h 3221116"/>
              <a:gd name="connsiteX15-765" fmla="*/ 1390827 w 3221102"/>
              <a:gd name="connsiteY15-766" fmla="*/ 2527630 h 3221116"/>
              <a:gd name="connsiteX16-767" fmla="*/ 783896 w 3221102"/>
              <a:gd name="connsiteY16-768" fmla="*/ 1665044 h 3221116"/>
              <a:gd name="connsiteX17-769" fmla="*/ 1268509 w 3221102"/>
              <a:gd name="connsiteY17-770" fmla="*/ 819983 h 3221116"/>
              <a:gd name="connsiteX18-771" fmla="*/ 1328805 w 3221102"/>
              <a:gd name="connsiteY18-772" fmla="*/ 807930 h 3221116"/>
              <a:gd name="connsiteX19-773" fmla="*/ 1390827 w 3221102"/>
              <a:gd name="connsiteY19-774" fmla="*/ 802457 h 3221116"/>
              <a:gd name="connsiteX20-775" fmla="*/ 1462242 w 3221102"/>
              <a:gd name="connsiteY20-776" fmla="*/ 801708 h 3221116"/>
              <a:gd name="connsiteX21-777" fmla="*/ 1956122 w 3221102"/>
              <a:gd name="connsiteY21-778" fmla="*/ 1110076 h 3221116"/>
              <a:gd name="connsiteX22-779" fmla="*/ 1973374 w 3221102"/>
              <a:gd name="connsiteY22-780" fmla="*/ 875315 h 3221116"/>
              <a:gd name="connsiteX23-781" fmla="*/ 2333414 w 3221102"/>
              <a:gd name="connsiteY23-782" fmla="*/ 875315 h 3221116"/>
              <a:gd name="connsiteX24-783" fmla="*/ 2324788 w 3221102"/>
              <a:gd name="connsiteY24-784" fmla="*/ 2054049 h 3221116"/>
              <a:gd name="connsiteX25-785" fmla="*/ 2661746 w 3221102"/>
              <a:gd name="connsiteY25-786" fmla="*/ 2179658 h 3221116"/>
              <a:gd name="connsiteX26-787" fmla="*/ 2691046 w 3221102"/>
              <a:gd name="connsiteY26-788" fmla="*/ 2188689 h 3221116"/>
              <a:gd name="connsiteX27-789" fmla="*/ 2667011 w 3221102"/>
              <a:gd name="connsiteY27-790" fmla="*/ 2175828 h 3221116"/>
              <a:gd name="connsiteX28-791" fmla="*/ 2332141 w 3221102"/>
              <a:gd name="connsiteY28-792" fmla="*/ 653899 h 3221116"/>
              <a:gd name="connsiteX29-793" fmla="*/ 776764 w 3221102"/>
              <a:gd name="connsiteY29-794" fmla="*/ 749845 h 3221116"/>
              <a:gd name="connsiteX30-795" fmla="*/ 631487 w 3221102"/>
              <a:gd name="connsiteY30-796" fmla="*/ 2301392 h 3221116"/>
              <a:gd name="connsiteX31-797" fmla="*/ 2142017 w 3221102"/>
              <a:gd name="connsiteY31-798" fmla="*/ 2684410 h 3221116"/>
              <a:gd name="connsiteX32-799" fmla="*/ 2324866 w 3221102"/>
              <a:gd name="connsiteY32-800" fmla="*/ 3053856 h 3221116"/>
              <a:gd name="connsiteX33-801" fmla="*/ 294693 w 3221102"/>
              <a:gd name="connsiteY33-802" fmla="*/ 2539075 h 3221116"/>
              <a:gd name="connsiteX34-803" fmla="*/ 489947 w 3221102"/>
              <a:gd name="connsiteY34-804" fmla="*/ 453774 h 3221116"/>
              <a:gd name="connsiteX35-805" fmla="*/ 1651152 w 3221102"/>
              <a:gd name="connsiteY35-806" fmla="*/ 501 h 3221116"/>
              <a:gd name="connsiteX0-807" fmla="*/ 2664630 w 3151233"/>
              <a:gd name="connsiteY0-808" fmla="*/ 2175617 h 3221116"/>
              <a:gd name="connsiteX1-809" fmla="*/ 2658205 w 3151233"/>
              <a:gd name="connsiteY1-810" fmla="*/ 2178566 h 3221116"/>
              <a:gd name="connsiteX2-811" fmla="*/ 2664630 w 3151233"/>
              <a:gd name="connsiteY2-812" fmla="*/ 2175617 h 3221116"/>
              <a:gd name="connsiteX3-813" fmla="*/ 1477043 w 3151233"/>
              <a:gd name="connsiteY3-814" fmla="*/ 1144372 h 3221116"/>
              <a:gd name="connsiteX4-815" fmla="*/ 1409070 w 3151233"/>
              <a:gd name="connsiteY4-816" fmla="*/ 1159393 h 3221116"/>
              <a:gd name="connsiteX5-817" fmla="*/ 1152384 w 3151233"/>
              <a:gd name="connsiteY5-818" fmla="*/ 1703728 h 3221116"/>
              <a:gd name="connsiteX6-819" fmla="*/ 1514013 w 3151233"/>
              <a:gd name="connsiteY6-820" fmla="*/ 2152290 h 3221116"/>
              <a:gd name="connsiteX7-821" fmla="*/ 1850815 w 3151233"/>
              <a:gd name="connsiteY7-822" fmla="*/ 1654259 h 3221116"/>
              <a:gd name="connsiteX8-823" fmla="*/ 1830467 w 3151233"/>
              <a:gd name="connsiteY8-824" fmla="*/ 1515986 h 3221116"/>
              <a:gd name="connsiteX9-825" fmla="*/ 1477043 w 3151233"/>
              <a:gd name="connsiteY9-826" fmla="*/ 1144372 h 3221116"/>
              <a:gd name="connsiteX10-827" fmla="*/ 1651152 w 3151233"/>
              <a:gd name="connsiteY10-828" fmla="*/ 501 h 3221116"/>
              <a:gd name="connsiteX11-829" fmla="*/ 2580395 w 3151233"/>
              <a:gd name="connsiteY11-830" fmla="*/ 324821 h 3221116"/>
              <a:gd name="connsiteX12-831" fmla="*/ 3030464 w 3151233"/>
              <a:gd name="connsiteY12-832" fmla="*/ 2249544 h 3221116"/>
              <a:gd name="connsiteX13-833" fmla="*/ 2585849 w 3151233"/>
              <a:gd name="connsiteY13-834" fmla="*/ 2588887 h 3221116"/>
              <a:gd name="connsiteX14-835" fmla="*/ 1973374 w 3151233"/>
              <a:gd name="connsiteY14-836" fmla="*/ 2195096 h 3221116"/>
              <a:gd name="connsiteX15-837" fmla="*/ 1390827 w 3151233"/>
              <a:gd name="connsiteY15-838" fmla="*/ 2527630 h 3221116"/>
              <a:gd name="connsiteX16-839" fmla="*/ 783896 w 3151233"/>
              <a:gd name="connsiteY16-840" fmla="*/ 1665044 h 3221116"/>
              <a:gd name="connsiteX17-841" fmla="*/ 1268509 w 3151233"/>
              <a:gd name="connsiteY17-842" fmla="*/ 819983 h 3221116"/>
              <a:gd name="connsiteX18-843" fmla="*/ 1328805 w 3151233"/>
              <a:gd name="connsiteY18-844" fmla="*/ 807930 h 3221116"/>
              <a:gd name="connsiteX19-845" fmla="*/ 1390827 w 3151233"/>
              <a:gd name="connsiteY19-846" fmla="*/ 802457 h 3221116"/>
              <a:gd name="connsiteX20-847" fmla="*/ 1462242 w 3151233"/>
              <a:gd name="connsiteY20-848" fmla="*/ 801708 h 3221116"/>
              <a:gd name="connsiteX21-849" fmla="*/ 1956122 w 3151233"/>
              <a:gd name="connsiteY21-850" fmla="*/ 1110076 h 3221116"/>
              <a:gd name="connsiteX22-851" fmla="*/ 1973374 w 3151233"/>
              <a:gd name="connsiteY22-852" fmla="*/ 875315 h 3221116"/>
              <a:gd name="connsiteX23-853" fmla="*/ 2333414 w 3151233"/>
              <a:gd name="connsiteY23-854" fmla="*/ 875315 h 3221116"/>
              <a:gd name="connsiteX24-855" fmla="*/ 2324788 w 3151233"/>
              <a:gd name="connsiteY24-856" fmla="*/ 2054049 h 3221116"/>
              <a:gd name="connsiteX25-857" fmla="*/ 2661746 w 3151233"/>
              <a:gd name="connsiteY25-858" fmla="*/ 2179658 h 3221116"/>
              <a:gd name="connsiteX26-859" fmla="*/ 2691046 w 3151233"/>
              <a:gd name="connsiteY26-860" fmla="*/ 2188689 h 3221116"/>
              <a:gd name="connsiteX27-861" fmla="*/ 2667011 w 3151233"/>
              <a:gd name="connsiteY27-862" fmla="*/ 2175828 h 3221116"/>
              <a:gd name="connsiteX28-863" fmla="*/ 2332141 w 3151233"/>
              <a:gd name="connsiteY28-864" fmla="*/ 653899 h 3221116"/>
              <a:gd name="connsiteX29-865" fmla="*/ 776764 w 3151233"/>
              <a:gd name="connsiteY29-866" fmla="*/ 749845 h 3221116"/>
              <a:gd name="connsiteX30-867" fmla="*/ 631487 w 3151233"/>
              <a:gd name="connsiteY30-868" fmla="*/ 2301392 h 3221116"/>
              <a:gd name="connsiteX31-869" fmla="*/ 2142017 w 3151233"/>
              <a:gd name="connsiteY31-870" fmla="*/ 2684410 h 3221116"/>
              <a:gd name="connsiteX32-871" fmla="*/ 2324866 w 3151233"/>
              <a:gd name="connsiteY32-872" fmla="*/ 3053856 h 3221116"/>
              <a:gd name="connsiteX33-873" fmla="*/ 294693 w 3151233"/>
              <a:gd name="connsiteY33-874" fmla="*/ 2539075 h 3221116"/>
              <a:gd name="connsiteX34-875" fmla="*/ 489947 w 3151233"/>
              <a:gd name="connsiteY34-876" fmla="*/ 453774 h 3221116"/>
              <a:gd name="connsiteX35-877" fmla="*/ 1651152 w 3151233"/>
              <a:gd name="connsiteY35-878" fmla="*/ 501 h 3221116"/>
              <a:gd name="connsiteX0-879" fmla="*/ 2664630 w 3161851"/>
              <a:gd name="connsiteY0-880" fmla="*/ 2175617 h 3221116"/>
              <a:gd name="connsiteX1-881" fmla="*/ 2658205 w 3161851"/>
              <a:gd name="connsiteY1-882" fmla="*/ 2178566 h 3221116"/>
              <a:gd name="connsiteX2-883" fmla="*/ 2664630 w 3161851"/>
              <a:gd name="connsiteY2-884" fmla="*/ 2175617 h 3221116"/>
              <a:gd name="connsiteX3-885" fmla="*/ 1477043 w 3161851"/>
              <a:gd name="connsiteY3-886" fmla="*/ 1144372 h 3221116"/>
              <a:gd name="connsiteX4-887" fmla="*/ 1409070 w 3161851"/>
              <a:gd name="connsiteY4-888" fmla="*/ 1159393 h 3221116"/>
              <a:gd name="connsiteX5-889" fmla="*/ 1152384 w 3161851"/>
              <a:gd name="connsiteY5-890" fmla="*/ 1703728 h 3221116"/>
              <a:gd name="connsiteX6-891" fmla="*/ 1514013 w 3161851"/>
              <a:gd name="connsiteY6-892" fmla="*/ 2152290 h 3221116"/>
              <a:gd name="connsiteX7-893" fmla="*/ 1850815 w 3161851"/>
              <a:gd name="connsiteY7-894" fmla="*/ 1654259 h 3221116"/>
              <a:gd name="connsiteX8-895" fmla="*/ 1830467 w 3161851"/>
              <a:gd name="connsiteY8-896" fmla="*/ 1515986 h 3221116"/>
              <a:gd name="connsiteX9-897" fmla="*/ 1477043 w 3161851"/>
              <a:gd name="connsiteY9-898" fmla="*/ 1144372 h 3221116"/>
              <a:gd name="connsiteX10-899" fmla="*/ 1651152 w 3161851"/>
              <a:gd name="connsiteY10-900" fmla="*/ 501 h 3221116"/>
              <a:gd name="connsiteX11-901" fmla="*/ 2580395 w 3161851"/>
              <a:gd name="connsiteY11-902" fmla="*/ 324821 h 3221116"/>
              <a:gd name="connsiteX12-903" fmla="*/ 3030464 w 3161851"/>
              <a:gd name="connsiteY12-904" fmla="*/ 2249544 h 3221116"/>
              <a:gd name="connsiteX13-905" fmla="*/ 2585849 w 3161851"/>
              <a:gd name="connsiteY13-906" fmla="*/ 2588887 h 3221116"/>
              <a:gd name="connsiteX14-907" fmla="*/ 1973374 w 3161851"/>
              <a:gd name="connsiteY14-908" fmla="*/ 2195096 h 3221116"/>
              <a:gd name="connsiteX15-909" fmla="*/ 1390827 w 3161851"/>
              <a:gd name="connsiteY15-910" fmla="*/ 2527630 h 3221116"/>
              <a:gd name="connsiteX16-911" fmla="*/ 783896 w 3161851"/>
              <a:gd name="connsiteY16-912" fmla="*/ 1665044 h 3221116"/>
              <a:gd name="connsiteX17-913" fmla="*/ 1268509 w 3161851"/>
              <a:gd name="connsiteY17-914" fmla="*/ 819983 h 3221116"/>
              <a:gd name="connsiteX18-915" fmla="*/ 1328805 w 3161851"/>
              <a:gd name="connsiteY18-916" fmla="*/ 807930 h 3221116"/>
              <a:gd name="connsiteX19-917" fmla="*/ 1390827 w 3161851"/>
              <a:gd name="connsiteY19-918" fmla="*/ 802457 h 3221116"/>
              <a:gd name="connsiteX20-919" fmla="*/ 1462242 w 3161851"/>
              <a:gd name="connsiteY20-920" fmla="*/ 801708 h 3221116"/>
              <a:gd name="connsiteX21-921" fmla="*/ 1956122 w 3161851"/>
              <a:gd name="connsiteY21-922" fmla="*/ 1110076 h 3221116"/>
              <a:gd name="connsiteX22-923" fmla="*/ 1973374 w 3161851"/>
              <a:gd name="connsiteY22-924" fmla="*/ 875315 h 3221116"/>
              <a:gd name="connsiteX23-925" fmla="*/ 2333414 w 3161851"/>
              <a:gd name="connsiteY23-926" fmla="*/ 875315 h 3221116"/>
              <a:gd name="connsiteX24-927" fmla="*/ 2324788 w 3161851"/>
              <a:gd name="connsiteY24-928" fmla="*/ 2054049 h 3221116"/>
              <a:gd name="connsiteX25-929" fmla="*/ 2661746 w 3161851"/>
              <a:gd name="connsiteY25-930" fmla="*/ 2179658 h 3221116"/>
              <a:gd name="connsiteX26-931" fmla="*/ 2691046 w 3161851"/>
              <a:gd name="connsiteY26-932" fmla="*/ 2188689 h 3221116"/>
              <a:gd name="connsiteX27-933" fmla="*/ 2667011 w 3161851"/>
              <a:gd name="connsiteY27-934" fmla="*/ 2175828 h 3221116"/>
              <a:gd name="connsiteX28-935" fmla="*/ 2332141 w 3161851"/>
              <a:gd name="connsiteY28-936" fmla="*/ 653899 h 3221116"/>
              <a:gd name="connsiteX29-937" fmla="*/ 776764 w 3161851"/>
              <a:gd name="connsiteY29-938" fmla="*/ 749845 h 3221116"/>
              <a:gd name="connsiteX30-939" fmla="*/ 631487 w 3161851"/>
              <a:gd name="connsiteY30-940" fmla="*/ 2301392 h 3221116"/>
              <a:gd name="connsiteX31-941" fmla="*/ 2142017 w 3161851"/>
              <a:gd name="connsiteY31-942" fmla="*/ 2684410 h 3221116"/>
              <a:gd name="connsiteX32-943" fmla="*/ 2324866 w 3161851"/>
              <a:gd name="connsiteY32-944" fmla="*/ 3053856 h 3221116"/>
              <a:gd name="connsiteX33-945" fmla="*/ 294693 w 3161851"/>
              <a:gd name="connsiteY33-946" fmla="*/ 2539075 h 3221116"/>
              <a:gd name="connsiteX34-947" fmla="*/ 489947 w 3161851"/>
              <a:gd name="connsiteY34-948" fmla="*/ 453774 h 3221116"/>
              <a:gd name="connsiteX35-949" fmla="*/ 1651152 w 3161851"/>
              <a:gd name="connsiteY35-950" fmla="*/ 501 h 3221116"/>
              <a:gd name="connsiteX0-951" fmla="*/ 2664630 w 3182629"/>
              <a:gd name="connsiteY0-952" fmla="*/ 2175617 h 3221116"/>
              <a:gd name="connsiteX1-953" fmla="*/ 2658205 w 3182629"/>
              <a:gd name="connsiteY1-954" fmla="*/ 2178566 h 3221116"/>
              <a:gd name="connsiteX2-955" fmla="*/ 2664630 w 3182629"/>
              <a:gd name="connsiteY2-956" fmla="*/ 2175617 h 3221116"/>
              <a:gd name="connsiteX3-957" fmla="*/ 1477043 w 3182629"/>
              <a:gd name="connsiteY3-958" fmla="*/ 1144372 h 3221116"/>
              <a:gd name="connsiteX4-959" fmla="*/ 1409070 w 3182629"/>
              <a:gd name="connsiteY4-960" fmla="*/ 1159393 h 3221116"/>
              <a:gd name="connsiteX5-961" fmla="*/ 1152384 w 3182629"/>
              <a:gd name="connsiteY5-962" fmla="*/ 1703728 h 3221116"/>
              <a:gd name="connsiteX6-963" fmla="*/ 1514013 w 3182629"/>
              <a:gd name="connsiteY6-964" fmla="*/ 2152290 h 3221116"/>
              <a:gd name="connsiteX7-965" fmla="*/ 1850815 w 3182629"/>
              <a:gd name="connsiteY7-966" fmla="*/ 1654259 h 3221116"/>
              <a:gd name="connsiteX8-967" fmla="*/ 1830467 w 3182629"/>
              <a:gd name="connsiteY8-968" fmla="*/ 1515986 h 3221116"/>
              <a:gd name="connsiteX9-969" fmla="*/ 1477043 w 3182629"/>
              <a:gd name="connsiteY9-970" fmla="*/ 1144372 h 3221116"/>
              <a:gd name="connsiteX10-971" fmla="*/ 1651152 w 3182629"/>
              <a:gd name="connsiteY10-972" fmla="*/ 501 h 3221116"/>
              <a:gd name="connsiteX11-973" fmla="*/ 2580395 w 3182629"/>
              <a:gd name="connsiteY11-974" fmla="*/ 324821 h 3221116"/>
              <a:gd name="connsiteX12-975" fmla="*/ 3030464 w 3182629"/>
              <a:gd name="connsiteY12-976" fmla="*/ 2249544 h 3221116"/>
              <a:gd name="connsiteX13-977" fmla="*/ 2585849 w 3182629"/>
              <a:gd name="connsiteY13-978" fmla="*/ 2588887 h 3221116"/>
              <a:gd name="connsiteX14-979" fmla="*/ 1973374 w 3182629"/>
              <a:gd name="connsiteY14-980" fmla="*/ 2195096 h 3221116"/>
              <a:gd name="connsiteX15-981" fmla="*/ 1390827 w 3182629"/>
              <a:gd name="connsiteY15-982" fmla="*/ 2527630 h 3221116"/>
              <a:gd name="connsiteX16-983" fmla="*/ 783896 w 3182629"/>
              <a:gd name="connsiteY16-984" fmla="*/ 1665044 h 3221116"/>
              <a:gd name="connsiteX17-985" fmla="*/ 1268509 w 3182629"/>
              <a:gd name="connsiteY17-986" fmla="*/ 819983 h 3221116"/>
              <a:gd name="connsiteX18-987" fmla="*/ 1328805 w 3182629"/>
              <a:gd name="connsiteY18-988" fmla="*/ 807930 h 3221116"/>
              <a:gd name="connsiteX19-989" fmla="*/ 1390827 w 3182629"/>
              <a:gd name="connsiteY19-990" fmla="*/ 802457 h 3221116"/>
              <a:gd name="connsiteX20-991" fmla="*/ 1462242 w 3182629"/>
              <a:gd name="connsiteY20-992" fmla="*/ 801708 h 3221116"/>
              <a:gd name="connsiteX21-993" fmla="*/ 1956122 w 3182629"/>
              <a:gd name="connsiteY21-994" fmla="*/ 1110076 h 3221116"/>
              <a:gd name="connsiteX22-995" fmla="*/ 1973374 w 3182629"/>
              <a:gd name="connsiteY22-996" fmla="*/ 875315 h 3221116"/>
              <a:gd name="connsiteX23-997" fmla="*/ 2333414 w 3182629"/>
              <a:gd name="connsiteY23-998" fmla="*/ 875315 h 3221116"/>
              <a:gd name="connsiteX24-999" fmla="*/ 2324788 w 3182629"/>
              <a:gd name="connsiteY24-1000" fmla="*/ 2054049 h 3221116"/>
              <a:gd name="connsiteX25-1001" fmla="*/ 2661746 w 3182629"/>
              <a:gd name="connsiteY25-1002" fmla="*/ 2179658 h 3221116"/>
              <a:gd name="connsiteX26-1003" fmla="*/ 2691046 w 3182629"/>
              <a:gd name="connsiteY26-1004" fmla="*/ 2188689 h 3221116"/>
              <a:gd name="connsiteX27-1005" fmla="*/ 2667011 w 3182629"/>
              <a:gd name="connsiteY27-1006" fmla="*/ 2175828 h 3221116"/>
              <a:gd name="connsiteX28-1007" fmla="*/ 2332141 w 3182629"/>
              <a:gd name="connsiteY28-1008" fmla="*/ 653899 h 3221116"/>
              <a:gd name="connsiteX29-1009" fmla="*/ 776764 w 3182629"/>
              <a:gd name="connsiteY29-1010" fmla="*/ 749845 h 3221116"/>
              <a:gd name="connsiteX30-1011" fmla="*/ 631487 w 3182629"/>
              <a:gd name="connsiteY30-1012" fmla="*/ 2301392 h 3221116"/>
              <a:gd name="connsiteX31-1013" fmla="*/ 2142017 w 3182629"/>
              <a:gd name="connsiteY31-1014" fmla="*/ 2684410 h 3221116"/>
              <a:gd name="connsiteX32-1015" fmla="*/ 2324866 w 3182629"/>
              <a:gd name="connsiteY32-1016" fmla="*/ 3053856 h 3221116"/>
              <a:gd name="connsiteX33-1017" fmla="*/ 294693 w 3182629"/>
              <a:gd name="connsiteY33-1018" fmla="*/ 2539075 h 3221116"/>
              <a:gd name="connsiteX34-1019" fmla="*/ 489947 w 3182629"/>
              <a:gd name="connsiteY34-1020" fmla="*/ 453774 h 3221116"/>
              <a:gd name="connsiteX35-1021" fmla="*/ 1651152 w 3182629"/>
              <a:gd name="connsiteY35-1022" fmla="*/ 501 h 3221116"/>
              <a:gd name="connsiteX0-1023" fmla="*/ 2664630 w 3189723"/>
              <a:gd name="connsiteY0-1024" fmla="*/ 2175617 h 3221116"/>
              <a:gd name="connsiteX1-1025" fmla="*/ 2658205 w 3189723"/>
              <a:gd name="connsiteY1-1026" fmla="*/ 2178566 h 3221116"/>
              <a:gd name="connsiteX2-1027" fmla="*/ 2664630 w 3189723"/>
              <a:gd name="connsiteY2-1028" fmla="*/ 2175617 h 3221116"/>
              <a:gd name="connsiteX3-1029" fmla="*/ 1477043 w 3189723"/>
              <a:gd name="connsiteY3-1030" fmla="*/ 1144372 h 3221116"/>
              <a:gd name="connsiteX4-1031" fmla="*/ 1409070 w 3189723"/>
              <a:gd name="connsiteY4-1032" fmla="*/ 1159393 h 3221116"/>
              <a:gd name="connsiteX5-1033" fmla="*/ 1152384 w 3189723"/>
              <a:gd name="connsiteY5-1034" fmla="*/ 1703728 h 3221116"/>
              <a:gd name="connsiteX6-1035" fmla="*/ 1514013 w 3189723"/>
              <a:gd name="connsiteY6-1036" fmla="*/ 2152290 h 3221116"/>
              <a:gd name="connsiteX7-1037" fmla="*/ 1850815 w 3189723"/>
              <a:gd name="connsiteY7-1038" fmla="*/ 1654259 h 3221116"/>
              <a:gd name="connsiteX8-1039" fmla="*/ 1830467 w 3189723"/>
              <a:gd name="connsiteY8-1040" fmla="*/ 1515986 h 3221116"/>
              <a:gd name="connsiteX9-1041" fmla="*/ 1477043 w 3189723"/>
              <a:gd name="connsiteY9-1042" fmla="*/ 1144372 h 3221116"/>
              <a:gd name="connsiteX10-1043" fmla="*/ 1651152 w 3189723"/>
              <a:gd name="connsiteY10-1044" fmla="*/ 501 h 3221116"/>
              <a:gd name="connsiteX11-1045" fmla="*/ 2580395 w 3189723"/>
              <a:gd name="connsiteY11-1046" fmla="*/ 324821 h 3221116"/>
              <a:gd name="connsiteX12-1047" fmla="*/ 3030464 w 3189723"/>
              <a:gd name="connsiteY12-1048" fmla="*/ 2249544 h 3221116"/>
              <a:gd name="connsiteX13-1049" fmla="*/ 2585849 w 3189723"/>
              <a:gd name="connsiteY13-1050" fmla="*/ 2588887 h 3221116"/>
              <a:gd name="connsiteX14-1051" fmla="*/ 1973374 w 3189723"/>
              <a:gd name="connsiteY14-1052" fmla="*/ 2195096 h 3221116"/>
              <a:gd name="connsiteX15-1053" fmla="*/ 1390827 w 3189723"/>
              <a:gd name="connsiteY15-1054" fmla="*/ 2527630 h 3221116"/>
              <a:gd name="connsiteX16-1055" fmla="*/ 783896 w 3189723"/>
              <a:gd name="connsiteY16-1056" fmla="*/ 1665044 h 3221116"/>
              <a:gd name="connsiteX17-1057" fmla="*/ 1268509 w 3189723"/>
              <a:gd name="connsiteY17-1058" fmla="*/ 819983 h 3221116"/>
              <a:gd name="connsiteX18-1059" fmla="*/ 1328805 w 3189723"/>
              <a:gd name="connsiteY18-1060" fmla="*/ 807930 h 3221116"/>
              <a:gd name="connsiteX19-1061" fmla="*/ 1390827 w 3189723"/>
              <a:gd name="connsiteY19-1062" fmla="*/ 802457 h 3221116"/>
              <a:gd name="connsiteX20-1063" fmla="*/ 1462242 w 3189723"/>
              <a:gd name="connsiteY20-1064" fmla="*/ 801708 h 3221116"/>
              <a:gd name="connsiteX21-1065" fmla="*/ 1956122 w 3189723"/>
              <a:gd name="connsiteY21-1066" fmla="*/ 1110076 h 3221116"/>
              <a:gd name="connsiteX22-1067" fmla="*/ 1973374 w 3189723"/>
              <a:gd name="connsiteY22-1068" fmla="*/ 875315 h 3221116"/>
              <a:gd name="connsiteX23-1069" fmla="*/ 2333414 w 3189723"/>
              <a:gd name="connsiteY23-1070" fmla="*/ 875315 h 3221116"/>
              <a:gd name="connsiteX24-1071" fmla="*/ 2324788 w 3189723"/>
              <a:gd name="connsiteY24-1072" fmla="*/ 2054049 h 3221116"/>
              <a:gd name="connsiteX25-1073" fmla="*/ 2661746 w 3189723"/>
              <a:gd name="connsiteY25-1074" fmla="*/ 2179658 h 3221116"/>
              <a:gd name="connsiteX26-1075" fmla="*/ 2691046 w 3189723"/>
              <a:gd name="connsiteY26-1076" fmla="*/ 2188689 h 3221116"/>
              <a:gd name="connsiteX27-1077" fmla="*/ 2667011 w 3189723"/>
              <a:gd name="connsiteY27-1078" fmla="*/ 2175828 h 3221116"/>
              <a:gd name="connsiteX28-1079" fmla="*/ 2332141 w 3189723"/>
              <a:gd name="connsiteY28-1080" fmla="*/ 653899 h 3221116"/>
              <a:gd name="connsiteX29-1081" fmla="*/ 776764 w 3189723"/>
              <a:gd name="connsiteY29-1082" fmla="*/ 749845 h 3221116"/>
              <a:gd name="connsiteX30-1083" fmla="*/ 631487 w 3189723"/>
              <a:gd name="connsiteY30-1084" fmla="*/ 2301392 h 3221116"/>
              <a:gd name="connsiteX31-1085" fmla="*/ 2142017 w 3189723"/>
              <a:gd name="connsiteY31-1086" fmla="*/ 2684410 h 3221116"/>
              <a:gd name="connsiteX32-1087" fmla="*/ 2324866 w 3189723"/>
              <a:gd name="connsiteY32-1088" fmla="*/ 3053856 h 3221116"/>
              <a:gd name="connsiteX33-1089" fmla="*/ 294693 w 3189723"/>
              <a:gd name="connsiteY33-1090" fmla="*/ 2539075 h 3221116"/>
              <a:gd name="connsiteX34-1091" fmla="*/ 489947 w 3189723"/>
              <a:gd name="connsiteY34-1092" fmla="*/ 453774 h 3221116"/>
              <a:gd name="connsiteX35-1093" fmla="*/ 1651152 w 3189723"/>
              <a:gd name="connsiteY35-1094" fmla="*/ 501 h 322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woman-using-cellphone-with-social-media-notifications-screen_23-2147844496.jpg"/>
          <p:cNvPicPr>
            <a:picLocks noGrp="1" noChangeAspect="1"/>
          </p:cNvPicPr>
          <p:nvPr>
            <p:ph type="pic" sz="quarter" idx="14"/>
          </p:nvPr>
        </p:nvPicPr>
        <p:blipFill>
          <a:blip r:embed="rId1"/>
          <a:srcRect t="26084" b="26084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5386361" y="3789019"/>
            <a:ext cx="4148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cs typeface="Arial" panose="020B0604020202020204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86360" y="5242839"/>
            <a:ext cx="610449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</a:rPr>
              <a:t>Example Text :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cs typeface="Arial" panose="020B0604020202020204" pitchFamily="34" charset="0"/>
              </a:rPr>
              <a:t>Get a modern PowerPoint  Presentation that is beautifully designed. 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</a:rPr>
              <a:t>Example Text :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cs typeface="Arial" panose="020B0604020202020204" pitchFamily="34" charset="0"/>
              </a:rPr>
              <a:t>Get a modern PowerPoint  Presentation that is beautifully designed. 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</a:rPr>
              <a:t>Example Text :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cs typeface="Arial" panose="020B0604020202020204" pitchFamily="34" charset="0"/>
              </a:rPr>
              <a:t>Get a modern PowerPoint  Presentation that is beautifully designed. 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6944" y="158301"/>
            <a:ext cx="4384534" cy="1200329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Simple PowerPoint Presentation</a:t>
            </a:r>
            <a:endParaRPr lang="ko-KR" altLang="en-US" sz="36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6944" y="1434874"/>
            <a:ext cx="4384534" cy="584775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GB" altLang="ko-KR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altLang="ko-KR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OREM IPSUM DOLOR SIT AMET, CU USU AGAM INTEGRE IMPEDIT.</a:t>
            </a:r>
            <a:endParaRPr lang="ko-KR" alt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Placeholder 7" descr="photodune-5413191-hand-touching-tablet-pc-social-media-concept-s.jpg"/>
          <p:cNvPicPr>
            <a:picLocks noGrp="1" noChangeAspect="1"/>
          </p:cNvPicPr>
          <p:nvPr>
            <p:ph type="pic" sz="quarter" idx="42"/>
          </p:nvPr>
        </p:nvPicPr>
        <p:blipFill>
          <a:blip r:embed="rId2" cstate="print"/>
          <a:srcRect t="6908" b="6908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61409" y="2563528"/>
            <a:ext cx="4070957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400" b="1" dirty="0">
                <a:solidFill>
                  <a:schemeClr val="bg1"/>
                </a:solidFill>
                <a:cs typeface="Arial" panose="020B0604020202020204" pitchFamily="34" charset="0"/>
              </a:rPr>
              <a:t>Awesome</a:t>
            </a:r>
            <a:endParaRPr lang="en-US" altLang="ko-KR" sz="4400" b="1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algn="r"/>
            <a:r>
              <a:rPr lang="en-GB" altLang="ko-KR" sz="4400" b="1" dirty="0">
                <a:solidFill>
                  <a:schemeClr val="bg1"/>
                </a:solidFill>
                <a:cs typeface="Arial" panose="020B0604020202020204" pitchFamily="34" charset="0"/>
              </a:rPr>
              <a:t>P</a:t>
            </a:r>
            <a:r>
              <a:rPr lang="en-US" altLang="ko-KR" sz="4400" b="1" dirty="0" err="1">
                <a:solidFill>
                  <a:schemeClr val="bg1"/>
                </a:solidFill>
                <a:cs typeface="Arial" panose="020B0604020202020204" pitchFamily="34" charset="0"/>
              </a:rPr>
              <a:t>resentation</a:t>
            </a:r>
            <a:endParaRPr lang="en-US" altLang="ko-KR" sz="44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grpSp>
        <p:nvGrpSpPr>
          <p:cNvPr id="7" name="그룹 39"/>
          <p:cNvGrpSpPr/>
          <p:nvPr/>
        </p:nvGrpSpPr>
        <p:grpSpPr>
          <a:xfrm>
            <a:off x="803397" y="4738295"/>
            <a:ext cx="4428231" cy="1583020"/>
            <a:chOff x="6975883" y="3736778"/>
            <a:chExt cx="4594794" cy="1583020"/>
          </a:xfrm>
        </p:grpSpPr>
        <p:sp>
          <p:nvSpPr>
            <p:cNvPr id="8" name="TextBox 7"/>
            <p:cNvSpPr txBox="1"/>
            <p:nvPr/>
          </p:nvSpPr>
          <p:spPr>
            <a:xfrm>
              <a:off x="6975883" y="4119469"/>
              <a:ext cx="459479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Century Gothic" pitchFamily="34" charset="0"/>
                  <a:cs typeface="Arial" panose="020B0604020202020204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</a:t>
              </a:r>
              <a:r>
                <a:rPr lang="en-US" altLang="ko-KR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.   </a:t>
              </a:r>
              <a:endParaRPr lang="ko-KR" altLang="en-US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975883" y="3736778"/>
              <a:ext cx="459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Get a modern PowerPoint</a:t>
              </a:r>
              <a:endParaRPr lang="ko-KR" alt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03397" y="459608"/>
            <a:ext cx="426976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5400" b="1" dirty="0">
                <a:solidFill>
                  <a:schemeClr val="bg1">
                    <a:alpha val="50000"/>
                  </a:schemeClr>
                </a:solidFill>
                <a:latin typeface="+mj-lt"/>
                <a:cs typeface="Arial" panose="020B0604020202020204" pitchFamily="34" charset="0"/>
              </a:rPr>
              <a:t>AWESOME</a:t>
            </a:r>
            <a:endParaRPr lang="en-US" altLang="ko-KR" sz="5400" b="1" dirty="0">
              <a:solidFill>
                <a:schemeClr val="bg1">
                  <a:alpha val="50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63956" y="1350265"/>
            <a:ext cx="476686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4400" b="1" dirty="0">
                <a:solidFill>
                  <a:schemeClr val="bg1">
                    <a:alpha val="50000"/>
                  </a:schemeClr>
                </a:solidFill>
                <a:cs typeface="Arial" panose="020B0604020202020204" pitchFamily="34" charset="0"/>
              </a:rPr>
              <a:t>PRESENTATION</a:t>
            </a:r>
            <a:endParaRPr lang="ko-KR" altLang="en-US" sz="4400" b="1" dirty="0">
              <a:solidFill>
                <a:schemeClr val="bg1">
                  <a:alpha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12" name="Picture Placeholder 11" descr="unnamed (1).png"/>
          <p:cNvPicPr>
            <a:picLocks noGrp="1" noChangeAspect="1"/>
          </p:cNvPicPr>
          <p:nvPr>
            <p:ph type="pic" sz="quarter" idx="43"/>
          </p:nvPr>
        </p:nvPicPr>
        <p:blipFill>
          <a:blip r:embed="rId1"/>
          <a:srcRect l="18750" r="18750"/>
          <a:stretch>
            <a:fillRect/>
          </a:stretch>
        </p:blipFill>
        <p:spPr/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/>
          <p:cNvSpPr/>
          <p:nvPr/>
        </p:nvSpPr>
        <p:spPr>
          <a:xfrm>
            <a:off x="3860433" y="1917144"/>
            <a:ext cx="642454" cy="642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823365" y="3471040"/>
            <a:ext cx="642454" cy="642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834264" y="2718354"/>
            <a:ext cx="642454" cy="642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8845163" y="1948250"/>
            <a:ext cx="642454" cy="642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812466" y="4223726"/>
            <a:ext cx="642454" cy="642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2728643" y="4139901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745839" y="2618054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8754438" y="1857130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769636" y="1825509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90611" y="5093464"/>
            <a:ext cx="2848136" cy="923330"/>
            <a:chOff x="2551705" y="4283314"/>
            <a:chExt cx="1821094" cy="923330"/>
          </a:xfrm>
        </p:grpSpPr>
        <p:sp>
          <p:nvSpPr>
            <p:cNvPr id="8" name="TextBox 7"/>
            <p:cNvSpPr txBox="1"/>
            <p:nvPr/>
          </p:nvSpPr>
          <p:spPr>
            <a:xfrm>
              <a:off x="2551705" y="4560313"/>
              <a:ext cx="1821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latin typeface="Century Gothic" pitchFamily="34" charset="0"/>
                  <a:cs typeface="Arial" panose="020B0604020202020204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latin typeface="Century Gothic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51705" y="4283314"/>
              <a:ext cx="18210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" name="Oval 9"/>
          <p:cNvSpPr/>
          <p:nvPr/>
        </p:nvSpPr>
        <p:spPr>
          <a:xfrm>
            <a:off x="4737241" y="3378978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870955" y="1768894"/>
            <a:ext cx="2790816" cy="923330"/>
            <a:chOff x="2551705" y="4283314"/>
            <a:chExt cx="1472007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2551706" y="4560313"/>
              <a:ext cx="14720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latin typeface="Century Gothic" pitchFamily="34" charset="0"/>
                  <a:cs typeface="Arial" panose="020B0604020202020204" pitchFamily="34" charset="0"/>
                </a:rPr>
                <a:t>You can simply impress your audience and add a unique zing and appeal to your Presentations</a:t>
              </a:r>
              <a:r>
                <a:rPr lang="en-US" altLang="ko-KR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.  </a:t>
              </a:r>
              <a:endParaRPr lang="ko-KR" altLang="en-US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551705" y="4283314"/>
              <a:ext cx="14720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anose="020B0604020202020204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477722" y="2781230"/>
            <a:ext cx="2848136" cy="923330"/>
            <a:chOff x="2551705" y="4283314"/>
            <a:chExt cx="1821094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2551705" y="4560313"/>
              <a:ext cx="1821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Century Gothic" pitchFamily="34" charset="0"/>
                  <a:cs typeface="Arial" panose="020B0604020202020204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latin typeface="Century Gothic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551705" y="4283314"/>
              <a:ext cx="18210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74497" y="3551975"/>
            <a:ext cx="2848136" cy="923330"/>
            <a:chOff x="2551705" y="4283314"/>
            <a:chExt cx="1821094" cy="923330"/>
          </a:xfrm>
        </p:grpSpPr>
        <p:sp>
          <p:nvSpPr>
            <p:cNvPr id="18" name="TextBox 17"/>
            <p:cNvSpPr txBox="1"/>
            <p:nvPr/>
          </p:nvSpPr>
          <p:spPr>
            <a:xfrm>
              <a:off x="2551705" y="4560313"/>
              <a:ext cx="1821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Century Gothic" pitchFamily="34" charset="0"/>
                  <a:cs typeface="Arial" panose="020B0604020202020204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latin typeface="Century Gothic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551705" y="4283314"/>
              <a:ext cx="18210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161308" y="4322720"/>
            <a:ext cx="2848136" cy="923330"/>
            <a:chOff x="2551705" y="4283314"/>
            <a:chExt cx="1821094" cy="923330"/>
          </a:xfrm>
        </p:grpSpPr>
        <p:sp>
          <p:nvSpPr>
            <p:cNvPr id="21" name="TextBox 20"/>
            <p:cNvSpPr txBox="1"/>
            <p:nvPr/>
          </p:nvSpPr>
          <p:spPr>
            <a:xfrm>
              <a:off x="2551705" y="4560313"/>
              <a:ext cx="1821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Century Gothic" pitchFamily="34" charset="0"/>
                  <a:cs typeface="Arial" panose="020B0604020202020204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latin typeface="Century Gothic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51705" y="4283314"/>
              <a:ext cx="18210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23" name="Straight Arrow Connector 22"/>
          <p:cNvCxnSpPr/>
          <p:nvPr/>
        </p:nvCxnSpPr>
        <p:spPr>
          <a:xfrm flipV="1">
            <a:off x="3661767" y="3971870"/>
            <a:ext cx="991646" cy="407460"/>
          </a:xfrm>
          <a:prstGeom prst="straightConnector1">
            <a:avLst/>
          </a:prstGeom>
          <a:ln w="25400">
            <a:solidFill>
              <a:schemeClr val="bg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5633470" y="3203376"/>
            <a:ext cx="984263" cy="383621"/>
          </a:xfrm>
          <a:prstGeom prst="straightConnector1">
            <a:avLst/>
          </a:prstGeom>
          <a:ln w="25400">
            <a:solidFill>
              <a:schemeClr val="bg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7644369" y="2409784"/>
            <a:ext cx="1030843" cy="401572"/>
          </a:xfrm>
          <a:prstGeom prst="straightConnector1">
            <a:avLst/>
          </a:prstGeom>
          <a:ln w="25400">
            <a:solidFill>
              <a:schemeClr val="bg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781439" y="2323271"/>
            <a:ext cx="1885174" cy="457959"/>
          </a:xfrm>
          <a:prstGeom prst="straightConnector1">
            <a:avLst/>
          </a:prstGeom>
          <a:ln w="25400">
            <a:solidFill>
              <a:schemeClr val="bg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2"/>
          <p:cNvSpPr/>
          <p:nvPr/>
        </p:nvSpPr>
        <p:spPr>
          <a:xfrm>
            <a:off x="2931964" y="4346441"/>
            <a:ext cx="396792" cy="396792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-1" fmla="*/ 1979373 w 3960440"/>
              <a:gd name="connsiteY0-2" fmla="*/ 472350 h 3960000"/>
              <a:gd name="connsiteX1-3" fmla="*/ 813783 w 3960440"/>
              <a:gd name="connsiteY1-4" fmla="*/ 1434034 h 3960000"/>
              <a:gd name="connsiteX2-5" fmla="*/ 1171732 w 3960440"/>
              <a:gd name="connsiteY2-6" fmla="*/ 2285845 h 3960000"/>
              <a:gd name="connsiteX3-7" fmla="*/ 1296382 w 3960440"/>
              <a:gd name="connsiteY3-8" fmla="*/ 1907811 h 3960000"/>
              <a:gd name="connsiteX4-9" fmla="*/ 1182276 w 3960440"/>
              <a:gd name="connsiteY4-10" fmla="*/ 1442314 h 3960000"/>
              <a:gd name="connsiteX5-11" fmla="*/ 2217373 w 3960440"/>
              <a:gd name="connsiteY5-12" fmla="*/ 796414 h 3960000"/>
              <a:gd name="connsiteX6-13" fmla="*/ 2730780 w 3960440"/>
              <a:gd name="connsiteY6-14" fmla="*/ 1554106 h 3960000"/>
              <a:gd name="connsiteX7-15" fmla="*/ 2424394 w 3960440"/>
              <a:gd name="connsiteY7-16" fmla="*/ 2278672 h 3960000"/>
              <a:gd name="connsiteX8-17" fmla="*/ 1910984 w 3960440"/>
              <a:gd name="connsiteY8-18" fmla="*/ 2071653 h 3960000"/>
              <a:gd name="connsiteX9-19" fmla="*/ 2072459 w 3960440"/>
              <a:gd name="connsiteY9-20" fmla="*/ 1512703 h 3960000"/>
              <a:gd name="connsiteX10-21" fmla="*/ 1873721 w 3960440"/>
              <a:gd name="connsiteY10-22" fmla="*/ 1156628 h 3960000"/>
              <a:gd name="connsiteX11-23" fmla="*/ 1525929 w 3960440"/>
              <a:gd name="connsiteY11-24" fmla="*/ 1392629 h 3960000"/>
              <a:gd name="connsiteX12-25" fmla="*/ 1521788 w 3960440"/>
              <a:gd name="connsiteY12-26" fmla="*/ 1897758 h 3960000"/>
              <a:gd name="connsiteX13-27" fmla="*/ 1339611 w 3960440"/>
              <a:gd name="connsiteY13-28" fmla="*/ 3487664 h 3960000"/>
              <a:gd name="connsiteX14-29" fmla="*/ 1803335 w 3960440"/>
              <a:gd name="connsiteY14-30" fmla="*/ 2485692 h 3960000"/>
              <a:gd name="connsiteX15-31" fmla="*/ 2283619 w 3960440"/>
              <a:gd name="connsiteY15-32" fmla="*/ 2688571 h 3960000"/>
              <a:gd name="connsiteX16-33" fmla="*/ 3144820 w 3960440"/>
              <a:gd name="connsiteY16-34" fmla="*/ 1595509 h 3960000"/>
              <a:gd name="connsiteX17-35" fmla="*/ 2134565 w 3960440"/>
              <a:gd name="connsiteY17-36" fmla="*/ 477605 h 3960000"/>
              <a:gd name="connsiteX18-37" fmla="*/ 1979373 w 3960440"/>
              <a:gd name="connsiteY18-38" fmla="*/ 472350 h 3960000"/>
              <a:gd name="connsiteX19-39" fmla="*/ 436907 w 3960440"/>
              <a:gd name="connsiteY19-40" fmla="*/ 0 h 3960000"/>
              <a:gd name="connsiteX20-41" fmla="*/ 3523533 w 3960440"/>
              <a:gd name="connsiteY20-42" fmla="*/ 0 h 3960000"/>
              <a:gd name="connsiteX21-43" fmla="*/ 3960440 w 3960440"/>
              <a:gd name="connsiteY21-44" fmla="*/ 436907 h 3960000"/>
              <a:gd name="connsiteX22-45" fmla="*/ 3960440 w 3960440"/>
              <a:gd name="connsiteY22-46" fmla="*/ 3523093 h 3960000"/>
              <a:gd name="connsiteX23-47" fmla="*/ 3523533 w 3960440"/>
              <a:gd name="connsiteY23-48" fmla="*/ 3960000 h 3960000"/>
              <a:gd name="connsiteX24-49" fmla="*/ 436907 w 3960440"/>
              <a:gd name="connsiteY24-50" fmla="*/ 3960000 h 3960000"/>
              <a:gd name="connsiteX25-51" fmla="*/ 0 w 3960440"/>
              <a:gd name="connsiteY25-52" fmla="*/ 3523093 h 3960000"/>
              <a:gd name="connsiteX26-53" fmla="*/ 0 w 3960440"/>
              <a:gd name="connsiteY26-54" fmla="*/ 436907 h 3960000"/>
              <a:gd name="connsiteX27-55" fmla="*/ 436907 w 3960440"/>
              <a:gd name="connsiteY27-56" fmla="*/ 0 h 3960000"/>
              <a:gd name="connsiteX0-57" fmla="*/ 1979373 w 3960440"/>
              <a:gd name="connsiteY0-58" fmla="*/ 472350 h 3960000"/>
              <a:gd name="connsiteX1-59" fmla="*/ 813783 w 3960440"/>
              <a:gd name="connsiteY1-60" fmla="*/ 1434034 h 3960000"/>
              <a:gd name="connsiteX2-61" fmla="*/ 1119009 w 3960440"/>
              <a:gd name="connsiteY2-62" fmla="*/ 2222584 h 3960000"/>
              <a:gd name="connsiteX3-63" fmla="*/ 1296382 w 3960440"/>
              <a:gd name="connsiteY3-64" fmla="*/ 1907811 h 3960000"/>
              <a:gd name="connsiteX4-65" fmla="*/ 1182276 w 3960440"/>
              <a:gd name="connsiteY4-66" fmla="*/ 1442314 h 3960000"/>
              <a:gd name="connsiteX5-67" fmla="*/ 2217373 w 3960440"/>
              <a:gd name="connsiteY5-68" fmla="*/ 796414 h 3960000"/>
              <a:gd name="connsiteX6-69" fmla="*/ 2730780 w 3960440"/>
              <a:gd name="connsiteY6-70" fmla="*/ 1554106 h 3960000"/>
              <a:gd name="connsiteX7-71" fmla="*/ 2424394 w 3960440"/>
              <a:gd name="connsiteY7-72" fmla="*/ 2278672 h 3960000"/>
              <a:gd name="connsiteX8-73" fmla="*/ 1910984 w 3960440"/>
              <a:gd name="connsiteY8-74" fmla="*/ 2071653 h 3960000"/>
              <a:gd name="connsiteX9-75" fmla="*/ 2072459 w 3960440"/>
              <a:gd name="connsiteY9-76" fmla="*/ 1512703 h 3960000"/>
              <a:gd name="connsiteX10-77" fmla="*/ 1873721 w 3960440"/>
              <a:gd name="connsiteY10-78" fmla="*/ 1156628 h 3960000"/>
              <a:gd name="connsiteX11-79" fmla="*/ 1525929 w 3960440"/>
              <a:gd name="connsiteY11-80" fmla="*/ 1392629 h 3960000"/>
              <a:gd name="connsiteX12-81" fmla="*/ 1521788 w 3960440"/>
              <a:gd name="connsiteY12-82" fmla="*/ 1897758 h 3960000"/>
              <a:gd name="connsiteX13-83" fmla="*/ 1339611 w 3960440"/>
              <a:gd name="connsiteY13-84" fmla="*/ 3487664 h 3960000"/>
              <a:gd name="connsiteX14-85" fmla="*/ 1803335 w 3960440"/>
              <a:gd name="connsiteY14-86" fmla="*/ 2485692 h 3960000"/>
              <a:gd name="connsiteX15-87" fmla="*/ 2283619 w 3960440"/>
              <a:gd name="connsiteY15-88" fmla="*/ 2688571 h 3960000"/>
              <a:gd name="connsiteX16-89" fmla="*/ 3144820 w 3960440"/>
              <a:gd name="connsiteY16-90" fmla="*/ 1595509 h 3960000"/>
              <a:gd name="connsiteX17-91" fmla="*/ 2134565 w 3960440"/>
              <a:gd name="connsiteY17-92" fmla="*/ 477605 h 3960000"/>
              <a:gd name="connsiteX18-93" fmla="*/ 1979373 w 3960440"/>
              <a:gd name="connsiteY18-94" fmla="*/ 472350 h 3960000"/>
              <a:gd name="connsiteX19-95" fmla="*/ 436907 w 3960440"/>
              <a:gd name="connsiteY19-96" fmla="*/ 0 h 3960000"/>
              <a:gd name="connsiteX20-97" fmla="*/ 3523533 w 3960440"/>
              <a:gd name="connsiteY20-98" fmla="*/ 0 h 3960000"/>
              <a:gd name="connsiteX21-99" fmla="*/ 3960440 w 3960440"/>
              <a:gd name="connsiteY21-100" fmla="*/ 436907 h 3960000"/>
              <a:gd name="connsiteX22-101" fmla="*/ 3960440 w 3960440"/>
              <a:gd name="connsiteY22-102" fmla="*/ 3523093 h 3960000"/>
              <a:gd name="connsiteX23-103" fmla="*/ 3523533 w 3960440"/>
              <a:gd name="connsiteY23-104" fmla="*/ 3960000 h 3960000"/>
              <a:gd name="connsiteX24-105" fmla="*/ 436907 w 3960440"/>
              <a:gd name="connsiteY24-106" fmla="*/ 3960000 h 3960000"/>
              <a:gd name="connsiteX25-107" fmla="*/ 0 w 3960440"/>
              <a:gd name="connsiteY25-108" fmla="*/ 3523093 h 3960000"/>
              <a:gd name="connsiteX26-109" fmla="*/ 0 w 3960440"/>
              <a:gd name="connsiteY26-110" fmla="*/ 436907 h 3960000"/>
              <a:gd name="connsiteX27-111" fmla="*/ 436907 w 3960440"/>
              <a:gd name="connsiteY27-112" fmla="*/ 0 h 3960000"/>
              <a:gd name="connsiteX0-113" fmla="*/ 1979373 w 3960440"/>
              <a:gd name="connsiteY0-114" fmla="*/ 472350 h 3960000"/>
              <a:gd name="connsiteX1-115" fmla="*/ 813783 w 3960440"/>
              <a:gd name="connsiteY1-116" fmla="*/ 1434034 h 3960000"/>
              <a:gd name="connsiteX2-117" fmla="*/ 1119009 w 3960440"/>
              <a:gd name="connsiteY2-118" fmla="*/ 2222584 h 3960000"/>
              <a:gd name="connsiteX3-119" fmla="*/ 1296382 w 3960440"/>
              <a:gd name="connsiteY3-120" fmla="*/ 1907811 h 3960000"/>
              <a:gd name="connsiteX4-121" fmla="*/ 1182276 w 3960440"/>
              <a:gd name="connsiteY4-122" fmla="*/ 1442314 h 3960000"/>
              <a:gd name="connsiteX5-123" fmla="*/ 2217373 w 3960440"/>
              <a:gd name="connsiteY5-124" fmla="*/ 796414 h 3960000"/>
              <a:gd name="connsiteX6-125" fmla="*/ 2730780 w 3960440"/>
              <a:gd name="connsiteY6-126" fmla="*/ 1554106 h 3960000"/>
              <a:gd name="connsiteX7-127" fmla="*/ 2424394 w 3960440"/>
              <a:gd name="connsiteY7-128" fmla="*/ 2278672 h 3960000"/>
              <a:gd name="connsiteX8-129" fmla="*/ 1910984 w 3960440"/>
              <a:gd name="connsiteY8-130" fmla="*/ 2071653 h 3960000"/>
              <a:gd name="connsiteX9-131" fmla="*/ 2072459 w 3960440"/>
              <a:gd name="connsiteY9-132" fmla="*/ 1512703 h 3960000"/>
              <a:gd name="connsiteX10-133" fmla="*/ 1873721 w 3960440"/>
              <a:gd name="connsiteY10-134" fmla="*/ 1156628 h 3960000"/>
              <a:gd name="connsiteX11-135" fmla="*/ 1525929 w 3960440"/>
              <a:gd name="connsiteY11-136" fmla="*/ 1392629 h 3960000"/>
              <a:gd name="connsiteX12-137" fmla="*/ 1521788 w 3960440"/>
              <a:gd name="connsiteY12-138" fmla="*/ 1897758 h 3960000"/>
              <a:gd name="connsiteX13-139" fmla="*/ 1339611 w 3960440"/>
              <a:gd name="connsiteY13-140" fmla="*/ 3487664 h 3960000"/>
              <a:gd name="connsiteX14-141" fmla="*/ 1803335 w 3960440"/>
              <a:gd name="connsiteY14-142" fmla="*/ 2485692 h 3960000"/>
              <a:gd name="connsiteX15-143" fmla="*/ 2283619 w 3960440"/>
              <a:gd name="connsiteY15-144" fmla="*/ 2688571 h 3960000"/>
              <a:gd name="connsiteX16-145" fmla="*/ 3144820 w 3960440"/>
              <a:gd name="connsiteY16-146" fmla="*/ 1595509 h 3960000"/>
              <a:gd name="connsiteX17-147" fmla="*/ 2134565 w 3960440"/>
              <a:gd name="connsiteY17-148" fmla="*/ 477605 h 3960000"/>
              <a:gd name="connsiteX18-149" fmla="*/ 1979373 w 3960440"/>
              <a:gd name="connsiteY18-150" fmla="*/ 472350 h 3960000"/>
              <a:gd name="connsiteX19-151" fmla="*/ 436907 w 3960440"/>
              <a:gd name="connsiteY19-152" fmla="*/ 0 h 3960000"/>
              <a:gd name="connsiteX20-153" fmla="*/ 3523533 w 3960440"/>
              <a:gd name="connsiteY20-154" fmla="*/ 0 h 3960000"/>
              <a:gd name="connsiteX21-155" fmla="*/ 3960440 w 3960440"/>
              <a:gd name="connsiteY21-156" fmla="*/ 436907 h 3960000"/>
              <a:gd name="connsiteX22-157" fmla="*/ 3960440 w 3960440"/>
              <a:gd name="connsiteY22-158" fmla="*/ 3523093 h 3960000"/>
              <a:gd name="connsiteX23-159" fmla="*/ 3523533 w 3960440"/>
              <a:gd name="connsiteY23-160" fmla="*/ 3960000 h 3960000"/>
              <a:gd name="connsiteX24-161" fmla="*/ 436907 w 3960440"/>
              <a:gd name="connsiteY24-162" fmla="*/ 3960000 h 3960000"/>
              <a:gd name="connsiteX25-163" fmla="*/ 0 w 3960440"/>
              <a:gd name="connsiteY25-164" fmla="*/ 3523093 h 3960000"/>
              <a:gd name="connsiteX26-165" fmla="*/ 0 w 3960440"/>
              <a:gd name="connsiteY26-166" fmla="*/ 436907 h 3960000"/>
              <a:gd name="connsiteX27-167" fmla="*/ 436907 w 3960440"/>
              <a:gd name="connsiteY27-168" fmla="*/ 0 h 3960000"/>
              <a:gd name="connsiteX0-169" fmla="*/ 1979373 w 3960440"/>
              <a:gd name="connsiteY0-170" fmla="*/ 472350 h 3960000"/>
              <a:gd name="connsiteX1-171" fmla="*/ 813783 w 3960440"/>
              <a:gd name="connsiteY1-172" fmla="*/ 1434034 h 3960000"/>
              <a:gd name="connsiteX2-173" fmla="*/ 1119009 w 3960440"/>
              <a:gd name="connsiteY2-174" fmla="*/ 2222584 h 3960000"/>
              <a:gd name="connsiteX3-175" fmla="*/ 1296382 w 3960440"/>
              <a:gd name="connsiteY3-176" fmla="*/ 1907811 h 3960000"/>
              <a:gd name="connsiteX4-177" fmla="*/ 1182276 w 3960440"/>
              <a:gd name="connsiteY4-178" fmla="*/ 1442314 h 3960000"/>
              <a:gd name="connsiteX5-179" fmla="*/ 2217373 w 3960440"/>
              <a:gd name="connsiteY5-180" fmla="*/ 796414 h 3960000"/>
              <a:gd name="connsiteX6-181" fmla="*/ 2730780 w 3960440"/>
              <a:gd name="connsiteY6-182" fmla="*/ 1554106 h 3960000"/>
              <a:gd name="connsiteX7-183" fmla="*/ 2424394 w 3960440"/>
              <a:gd name="connsiteY7-184" fmla="*/ 2278672 h 3960000"/>
              <a:gd name="connsiteX8-185" fmla="*/ 1910984 w 3960440"/>
              <a:gd name="connsiteY8-186" fmla="*/ 2071653 h 3960000"/>
              <a:gd name="connsiteX9-187" fmla="*/ 2072459 w 3960440"/>
              <a:gd name="connsiteY9-188" fmla="*/ 1512703 h 3960000"/>
              <a:gd name="connsiteX10-189" fmla="*/ 1873721 w 3960440"/>
              <a:gd name="connsiteY10-190" fmla="*/ 1156628 h 3960000"/>
              <a:gd name="connsiteX11-191" fmla="*/ 1525929 w 3960440"/>
              <a:gd name="connsiteY11-192" fmla="*/ 1392629 h 3960000"/>
              <a:gd name="connsiteX12-193" fmla="*/ 1521788 w 3960440"/>
              <a:gd name="connsiteY12-194" fmla="*/ 1897758 h 3960000"/>
              <a:gd name="connsiteX13-195" fmla="*/ 1339611 w 3960440"/>
              <a:gd name="connsiteY13-196" fmla="*/ 3487664 h 3960000"/>
              <a:gd name="connsiteX14-197" fmla="*/ 1803335 w 3960440"/>
              <a:gd name="connsiteY14-198" fmla="*/ 2485692 h 3960000"/>
              <a:gd name="connsiteX15-199" fmla="*/ 2283619 w 3960440"/>
              <a:gd name="connsiteY15-200" fmla="*/ 2688571 h 3960000"/>
              <a:gd name="connsiteX16-201" fmla="*/ 3144820 w 3960440"/>
              <a:gd name="connsiteY16-202" fmla="*/ 1595509 h 3960000"/>
              <a:gd name="connsiteX17-203" fmla="*/ 2134565 w 3960440"/>
              <a:gd name="connsiteY17-204" fmla="*/ 477605 h 3960000"/>
              <a:gd name="connsiteX18-205" fmla="*/ 1979373 w 3960440"/>
              <a:gd name="connsiteY18-206" fmla="*/ 472350 h 3960000"/>
              <a:gd name="connsiteX19-207" fmla="*/ 436907 w 3960440"/>
              <a:gd name="connsiteY19-208" fmla="*/ 0 h 3960000"/>
              <a:gd name="connsiteX20-209" fmla="*/ 3523533 w 3960440"/>
              <a:gd name="connsiteY20-210" fmla="*/ 0 h 3960000"/>
              <a:gd name="connsiteX21-211" fmla="*/ 3960440 w 3960440"/>
              <a:gd name="connsiteY21-212" fmla="*/ 436907 h 3960000"/>
              <a:gd name="connsiteX22-213" fmla="*/ 3960440 w 3960440"/>
              <a:gd name="connsiteY22-214" fmla="*/ 3523093 h 3960000"/>
              <a:gd name="connsiteX23-215" fmla="*/ 3523533 w 3960440"/>
              <a:gd name="connsiteY23-216" fmla="*/ 3960000 h 3960000"/>
              <a:gd name="connsiteX24-217" fmla="*/ 436907 w 3960440"/>
              <a:gd name="connsiteY24-218" fmla="*/ 3960000 h 3960000"/>
              <a:gd name="connsiteX25-219" fmla="*/ 0 w 3960440"/>
              <a:gd name="connsiteY25-220" fmla="*/ 3523093 h 3960000"/>
              <a:gd name="connsiteX26-221" fmla="*/ 0 w 3960440"/>
              <a:gd name="connsiteY26-222" fmla="*/ 436907 h 3960000"/>
              <a:gd name="connsiteX27-223" fmla="*/ 436907 w 3960440"/>
              <a:gd name="connsiteY27-224" fmla="*/ 0 h 3960000"/>
              <a:gd name="connsiteX0-225" fmla="*/ 1979373 w 3960440"/>
              <a:gd name="connsiteY0-226" fmla="*/ 472350 h 3960000"/>
              <a:gd name="connsiteX1-227" fmla="*/ 813783 w 3960440"/>
              <a:gd name="connsiteY1-228" fmla="*/ 1434034 h 3960000"/>
              <a:gd name="connsiteX2-229" fmla="*/ 1119009 w 3960440"/>
              <a:gd name="connsiteY2-230" fmla="*/ 2222584 h 3960000"/>
              <a:gd name="connsiteX3-231" fmla="*/ 1296382 w 3960440"/>
              <a:gd name="connsiteY3-232" fmla="*/ 1907811 h 3960000"/>
              <a:gd name="connsiteX4-233" fmla="*/ 1182276 w 3960440"/>
              <a:gd name="connsiteY4-234" fmla="*/ 1442314 h 3960000"/>
              <a:gd name="connsiteX5-235" fmla="*/ 2217373 w 3960440"/>
              <a:gd name="connsiteY5-236" fmla="*/ 796414 h 3960000"/>
              <a:gd name="connsiteX6-237" fmla="*/ 2730780 w 3960440"/>
              <a:gd name="connsiteY6-238" fmla="*/ 1554106 h 3960000"/>
              <a:gd name="connsiteX7-239" fmla="*/ 2424394 w 3960440"/>
              <a:gd name="connsiteY7-240" fmla="*/ 2278672 h 3960000"/>
              <a:gd name="connsiteX8-241" fmla="*/ 1910984 w 3960440"/>
              <a:gd name="connsiteY8-242" fmla="*/ 2071653 h 3960000"/>
              <a:gd name="connsiteX9-243" fmla="*/ 2072459 w 3960440"/>
              <a:gd name="connsiteY9-244" fmla="*/ 1512703 h 3960000"/>
              <a:gd name="connsiteX10-245" fmla="*/ 1873721 w 3960440"/>
              <a:gd name="connsiteY10-246" fmla="*/ 1156628 h 3960000"/>
              <a:gd name="connsiteX11-247" fmla="*/ 1525929 w 3960440"/>
              <a:gd name="connsiteY11-248" fmla="*/ 1392629 h 3960000"/>
              <a:gd name="connsiteX12-249" fmla="*/ 1521788 w 3960440"/>
              <a:gd name="connsiteY12-250" fmla="*/ 1897758 h 3960000"/>
              <a:gd name="connsiteX13-251" fmla="*/ 1339611 w 3960440"/>
              <a:gd name="connsiteY13-252" fmla="*/ 3487664 h 3960000"/>
              <a:gd name="connsiteX14-253" fmla="*/ 1803335 w 3960440"/>
              <a:gd name="connsiteY14-254" fmla="*/ 2485692 h 3960000"/>
              <a:gd name="connsiteX15-255" fmla="*/ 2283619 w 3960440"/>
              <a:gd name="connsiteY15-256" fmla="*/ 2688571 h 3960000"/>
              <a:gd name="connsiteX16-257" fmla="*/ 3144820 w 3960440"/>
              <a:gd name="connsiteY16-258" fmla="*/ 1595509 h 3960000"/>
              <a:gd name="connsiteX17-259" fmla="*/ 2134565 w 3960440"/>
              <a:gd name="connsiteY17-260" fmla="*/ 477605 h 3960000"/>
              <a:gd name="connsiteX18-261" fmla="*/ 1979373 w 3960440"/>
              <a:gd name="connsiteY18-262" fmla="*/ 472350 h 3960000"/>
              <a:gd name="connsiteX19-263" fmla="*/ 436907 w 3960440"/>
              <a:gd name="connsiteY19-264" fmla="*/ 0 h 3960000"/>
              <a:gd name="connsiteX20-265" fmla="*/ 3523533 w 3960440"/>
              <a:gd name="connsiteY20-266" fmla="*/ 0 h 3960000"/>
              <a:gd name="connsiteX21-267" fmla="*/ 3960440 w 3960440"/>
              <a:gd name="connsiteY21-268" fmla="*/ 436907 h 3960000"/>
              <a:gd name="connsiteX22-269" fmla="*/ 3960440 w 3960440"/>
              <a:gd name="connsiteY22-270" fmla="*/ 3523093 h 3960000"/>
              <a:gd name="connsiteX23-271" fmla="*/ 3523533 w 3960440"/>
              <a:gd name="connsiteY23-272" fmla="*/ 3960000 h 3960000"/>
              <a:gd name="connsiteX24-273" fmla="*/ 436907 w 3960440"/>
              <a:gd name="connsiteY24-274" fmla="*/ 3960000 h 3960000"/>
              <a:gd name="connsiteX25-275" fmla="*/ 0 w 3960440"/>
              <a:gd name="connsiteY25-276" fmla="*/ 3523093 h 3960000"/>
              <a:gd name="connsiteX26-277" fmla="*/ 0 w 3960440"/>
              <a:gd name="connsiteY26-278" fmla="*/ 436907 h 3960000"/>
              <a:gd name="connsiteX27-279" fmla="*/ 436907 w 3960440"/>
              <a:gd name="connsiteY27-280" fmla="*/ 0 h 3960000"/>
              <a:gd name="connsiteX0-281" fmla="*/ 1979373 w 3960440"/>
              <a:gd name="connsiteY0-282" fmla="*/ 472350 h 3960000"/>
              <a:gd name="connsiteX1-283" fmla="*/ 813783 w 3960440"/>
              <a:gd name="connsiteY1-284" fmla="*/ 1434034 h 3960000"/>
              <a:gd name="connsiteX2-285" fmla="*/ 1119009 w 3960440"/>
              <a:gd name="connsiteY2-286" fmla="*/ 2222584 h 3960000"/>
              <a:gd name="connsiteX3-287" fmla="*/ 1296382 w 3960440"/>
              <a:gd name="connsiteY3-288" fmla="*/ 1907811 h 3960000"/>
              <a:gd name="connsiteX4-289" fmla="*/ 1182276 w 3960440"/>
              <a:gd name="connsiteY4-290" fmla="*/ 1442314 h 3960000"/>
              <a:gd name="connsiteX5-291" fmla="*/ 2217373 w 3960440"/>
              <a:gd name="connsiteY5-292" fmla="*/ 838586 h 3960000"/>
              <a:gd name="connsiteX6-293" fmla="*/ 2730780 w 3960440"/>
              <a:gd name="connsiteY6-294" fmla="*/ 1554106 h 3960000"/>
              <a:gd name="connsiteX7-295" fmla="*/ 2424394 w 3960440"/>
              <a:gd name="connsiteY7-296" fmla="*/ 2278672 h 3960000"/>
              <a:gd name="connsiteX8-297" fmla="*/ 1910984 w 3960440"/>
              <a:gd name="connsiteY8-298" fmla="*/ 2071653 h 3960000"/>
              <a:gd name="connsiteX9-299" fmla="*/ 2072459 w 3960440"/>
              <a:gd name="connsiteY9-300" fmla="*/ 1512703 h 3960000"/>
              <a:gd name="connsiteX10-301" fmla="*/ 1873721 w 3960440"/>
              <a:gd name="connsiteY10-302" fmla="*/ 1156628 h 3960000"/>
              <a:gd name="connsiteX11-303" fmla="*/ 1525929 w 3960440"/>
              <a:gd name="connsiteY11-304" fmla="*/ 1392629 h 3960000"/>
              <a:gd name="connsiteX12-305" fmla="*/ 1521788 w 3960440"/>
              <a:gd name="connsiteY12-306" fmla="*/ 1897758 h 3960000"/>
              <a:gd name="connsiteX13-307" fmla="*/ 1339611 w 3960440"/>
              <a:gd name="connsiteY13-308" fmla="*/ 3487664 h 3960000"/>
              <a:gd name="connsiteX14-309" fmla="*/ 1803335 w 3960440"/>
              <a:gd name="connsiteY14-310" fmla="*/ 2485692 h 3960000"/>
              <a:gd name="connsiteX15-311" fmla="*/ 2283619 w 3960440"/>
              <a:gd name="connsiteY15-312" fmla="*/ 2688571 h 3960000"/>
              <a:gd name="connsiteX16-313" fmla="*/ 3144820 w 3960440"/>
              <a:gd name="connsiteY16-314" fmla="*/ 1595509 h 3960000"/>
              <a:gd name="connsiteX17-315" fmla="*/ 2134565 w 3960440"/>
              <a:gd name="connsiteY17-316" fmla="*/ 477605 h 3960000"/>
              <a:gd name="connsiteX18-317" fmla="*/ 1979373 w 3960440"/>
              <a:gd name="connsiteY18-318" fmla="*/ 472350 h 3960000"/>
              <a:gd name="connsiteX19-319" fmla="*/ 436907 w 3960440"/>
              <a:gd name="connsiteY19-320" fmla="*/ 0 h 3960000"/>
              <a:gd name="connsiteX20-321" fmla="*/ 3523533 w 3960440"/>
              <a:gd name="connsiteY20-322" fmla="*/ 0 h 3960000"/>
              <a:gd name="connsiteX21-323" fmla="*/ 3960440 w 3960440"/>
              <a:gd name="connsiteY21-324" fmla="*/ 436907 h 3960000"/>
              <a:gd name="connsiteX22-325" fmla="*/ 3960440 w 3960440"/>
              <a:gd name="connsiteY22-326" fmla="*/ 3523093 h 3960000"/>
              <a:gd name="connsiteX23-327" fmla="*/ 3523533 w 3960440"/>
              <a:gd name="connsiteY23-328" fmla="*/ 3960000 h 3960000"/>
              <a:gd name="connsiteX24-329" fmla="*/ 436907 w 3960440"/>
              <a:gd name="connsiteY24-330" fmla="*/ 3960000 h 3960000"/>
              <a:gd name="connsiteX25-331" fmla="*/ 0 w 3960440"/>
              <a:gd name="connsiteY25-332" fmla="*/ 3523093 h 3960000"/>
              <a:gd name="connsiteX26-333" fmla="*/ 0 w 3960440"/>
              <a:gd name="connsiteY26-334" fmla="*/ 436907 h 3960000"/>
              <a:gd name="connsiteX27-335" fmla="*/ 436907 w 3960440"/>
              <a:gd name="connsiteY27-336" fmla="*/ 0 h 3960000"/>
              <a:gd name="connsiteX0-337" fmla="*/ 1979373 w 3960440"/>
              <a:gd name="connsiteY0-338" fmla="*/ 472350 h 3960000"/>
              <a:gd name="connsiteX1-339" fmla="*/ 813783 w 3960440"/>
              <a:gd name="connsiteY1-340" fmla="*/ 1434034 h 3960000"/>
              <a:gd name="connsiteX2-341" fmla="*/ 1119009 w 3960440"/>
              <a:gd name="connsiteY2-342" fmla="*/ 2222584 h 3960000"/>
              <a:gd name="connsiteX3-343" fmla="*/ 1296382 w 3960440"/>
              <a:gd name="connsiteY3-344" fmla="*/ 1907811 h 3960000"/>
              <a:gd name="connsiteX4-345" fmla="*/ 1234998 w 3960440"/>
              <a:gd name="connsiteY4-346" fmla="*/ 1431771 h 3960000"/>
              <a:gd name="connsiteX5-347" fmla="*/ 2217373 w 3960440"/>
              <a:gd name="connsiteY5-348" fmla="*/ 838586 h 3960000"/>
              <a:gd name="connsiteX6-349" fmla="*/ 2730780 w 3960440"/>
              <a:gd name="connsiteY6-350" fmla="*/ 1554106 h 3960000"/>
              <a:gd name="connsiteX7-351" fmla="*/ 2424394 w 3960440"/>
              <a:gd name="connsiteY7-352" fmla="*/ 2278672 h 3960000"/>
              <a:gd name="connsiteX8-353" fmla="*/ 1910984 w 3960440"/>
              <a:gd name="connsiteY8-354" fmla="*/ 2071653 h 3960000"/>
              <a:gd name="connsiteX9-355" fmla="*/ 2072459 w 3960440"/>
              <a:gd name="connsiteY9-356" fmla="*/ 1512703 h 3960000"/>
              <a:gd name="connsiteX10-357" fmla="*/ 1873721 w 3960440"/>
              <a:gd name="connsiteY10-358" fmla="*/ 1156628 h 3960000"/>
              <a:gd name="connsiteX11-359" fmla="*/ 1525929 w 3960440"/>
              <a:gd name="connsiteY11-360" fmla="*/ 1392629 h 3960000"/>
              <a:gd name="connsiteX12-361" fmla="*/ 1521788 w 3960440"/>
              <a:gd name="connsiteY12-362" fmla="*/ 1897758 h 3960000"/>
              <a:gd name="connsiteX13-363" fmla="*/ 1339611 w 3960440"/>
              <a:gd name="connsiteY13-364" fmla="*/ 3487664 h 3960000"/>
              <a:gd name="connsiteX14-365" fmla="*/ 1803335 w 3960440"/>
              <a:gd name="connsiteY14-366" fmla="*/ 2485692 h 3960000"/>
              <a:gd name="connsiteX15-367" fmla="*/ 2283619 w 3960440"/>
              <a:gd name="connsiteY15-368" fmla="*/ 2688571 h 3960000"/>
              <a:gd name="connsiteX16-369" fmla="*/ 3144820 w 3960440"/>
              <a:gd name="connsiteY16-370" fmla="*/ 1595509 h 3960000"/>
              <a:gd name="connsiteX17-371" fmla="*/ 2134565 w 3960440"/>
              <a:gd name="connsiteY17-372" fmla="*/ 477605 h 3960000"/>
              <a:gd name="connsiteX18-373" fmla="*/ 1979373 w 3960440"/>
              <a:gd name="connsiteY18-374" fmla="*/ 472350 h 3960000"/>
              <a:gd name="connsiteX19-375" fmla="*/ 436907 w 3960440"/>
              <a:gd name="connsiteY19-376" fmla="*/ 0 h 3960000"/>
              <a:gd name="connsiteX20-377" fmla="*/ 3523533 w 3960440"/>
              <a:gd name="connsiteY20-378" fmla="*/ 0 h 3960000"/>
              <a:gd name="connsiteX21-379" fmla="*/ 3960440 w 3960440"/>
              <a:gd name="connsiteY21-380" fmla="*/ 436907 h 3960000"/>
              <a:gd name="connsiteX22-381" fmla="*/ 3960440 w 3960440"/>
              <a:gd name="connsiteY22-382" fmla="*/ 3523093 h 3960000"/>
              <a:gd name="connsiteX23-383" fmla="*/ 3523533 w 3960440"/>
              <a:gd name="connsiteY23-384" fmla="*/ 3960000 h 3960000"/>
              <a:gd name="connsiteX24-385" fmla="*/ 436907 w 3960440"/>
              <a:gd name="connsiteY24-386" fmla="*/ 3960000 h 3960000"/>
              <a:gd name="connsiteX25-387" fmla="*/ 0 w 3960440"/>
              <a:gd name="connsiteY25-388" fmla="*/ 3523093 h 3960000"/>
              <a:gd name="connsiteX26-389" fmla="*/ 0 w 3960440"/>
              <a:gd name="connsiteY26-390" fmla="*/ 436907 h 3960000"/>
              <a:gd name="connsiteX27-391" fmla="*/ 436907 w 3960440"/>
              <a:gd name="connsiteY27-392" fmla="*/ 0 h 3960000"/>
              <a:gd name="connsiteX0-393" fmla="*/ 1979373 w 3960440"/>
              <a:gd name="connsiteY0-394" fmla="*/ 472350 h 3960000"/>
              <a:gd name="connsiteX1-395" fmla="*/ 813783 w 3960440"/>
              <a:gd name="connsiteY1-396" fmla="*/ 1434034 h 3960000"/>
              <a:gd name="connsiteX2-397" fmla="*/ 1119009 w 3960440"/>
              <a:gd name="connsiteY2-398" fmla="*/ 2222584 h 3960000"/>
              <a:gd name="connsiteX3-399" fmla="*/ 1296382 w 3960440"/>
              <a:gd name="connsiteY3-400" fmla="*/ 1907811 h 3960000"/>
              <a:gd name="connsiteX4-401" fmla="*/ 1234998 w 3960440"/>
              <a:gd name="connsiteY4-402" fmla="*/ 1431771 h 3960000"/>
              <a:gd name="connsiteX5-403" fmla="*/ 2217373 w 3960440"/>
              <a:gd name="connsiteY5-404" fmla="*/ 838586 h 3960000"/>
              <a:gd name="connsiteX6-405" fmla="*/ 2730780 w 3960440"/>
              <a:gd name="connsiteY6-406" fmla="*/ 1554106 h 3960000"/>
              <a:gd name="connsiteX7-407" fmla="*/ 2424394 w 3960440"/>
              <a:gd name="connsiteY7-408" fmla="*/ 2278672 h 3960000"/>
              <a:gd name="connsiteX8-409" fmla="*/ 1910984 w 3960440"/>
              <a:gd name="connsiteY8-410" fmla="*/ 2071653 h 3960000"/>
              <a:gd name="connsiteX9-411" fmla="*/ 2072459 w 3960440"/>
              <a:gd name="connsiteY9-412" fmla="*/ 1512703 h 3960000"/>
              <a:gd name="connsiteX10-413" fmla="*/ 1915898 w 3960440"/>
              <a:gd name="connsiteY10-414" fmla="*/ 1219889 h 3960000"/>
              <a:gd name="connsiteX11-415" fmla="*/ 1525929 w 3960440"/>
              <a:gd name="connsiteY11-416" fmla="*/ 1392629 h 3960000"/>
              <a:gd name="connsiteX12-417" fmla="*/ 1521788 w 3960440"/>
              <a:gd name="connsiteY12-418" fmla="*/ 1897758 h 3960000"/>
              <a:gd name="connsiteX13-419" fmla="*/ 1339611 w 3960440"/>
              <a:gd name="connsiteY13-420" fmla="*/ 3487664 h 3960000"/>
              <a:gd name="connsiteX14-421" fmla="*/ 1803335 w 3960440"/>
              <a:gd name="connsiteY14-422" fmla="*/ 2485692 h 3960000"/>
              <a:gd name="connsiteX15-423" fmla="*/ 2283619 w 3960440"/>
              <a:gd name="connsiteY15-424" fmla="*/ 2688571 h 3960000"/>
              <a:gd name="connsiteX16-425" fmla="*/ 3144820 w 3960440"/>
              <a:gd name="connsiteY16-426" fmla="*/ 1595509 h 3960000"/>
              <a:gd name="connsiteX17-427" fmla="*/ 2134565 w 3960440"/>
              <a:gd name="connsiteY17-428" fmla="*/ 477605 h 3960000"/>
              <a:gd name="connsiteX18-429" fmla="*/ 1979373 w 3960440"/>
              <a:gd name="connsiteY18-430" fmla="*/ 472350 h 3960000"/>
              <a:gd name="connsiteX19-431" fmla="*/ 436907 w 3960440"/>
              <a:gd name="connsiteY19-432" fmla="*/ 0 h 3960000"/>
              <a:gd name="connsiteX20-433" fmla="*/ 3523533 w 3960440"/>
              <a:gd name="connsiteY20-434" fmla="*/ 0 h 3960000"/>
              <a:gd name="connsiteX21-435" fmla="*/ 3960440 w 3960440"/>
              <a:gd name="connsiteY21-436" fmla="*/ 436907 h 3960000"/>
              <a:gd name="connsiteX22-437" fmla="*/ 3960440 w 3960440"/>
              <a:gd name="connsiteY22-438" fmla="*/ 3523093 h 3960000"/>
              <a:gd name="connsiteX23-439" fmla="*/ 3523533 w 3960440"/>
              <a:gd name="connsiteY23-440" fmla="*/ 3960000 h 3960000"/>
              <a:gd name="connsiteX24-441" fmla="*/ 436907 w 3960440"/>
              <a:gd name="connsiteY24-442" fmla="*/ 3960000 h 3960000"/>
              <a:gd name="connsiteX25-443" fmla="*/ 0 w 3960440"/>
              <a:gd name="connsiteY25-444" fmla="*/ 3523093 h 3960000"/>
              <a:gd name="connsiteX26-445" fmla="*/ 0 w 3960440"/>
              <a:gd name="connsiteY26-446" fmla="*/ 436907 h 3960000"/>
              <a:gd name="connsiteX27-447" fmla="*/ 436907 w 3960440"/>
              <a:gd name="connsiteY27-448" fmla="*/ 0 h 3960000"/>
              <a:gd name="connsiteX0-449" fmla="*/ 1979373 w 3960440"/>
              <a:gd name="connsiteY0-450" fmla="*/ 472350 h 3960000"/>
              <a:gd name="connsiteX1-451" fmla="*/ 813783 w 3960440"/>
              <a:gd name="connsiteY1-452" fmla="*/ 1434034 h 3960000"/>
              <a:gd name="connsiteX2-453" fmla="*/ 1119009 w 3960440"/>
              <a:gd name="connsiteY2-454" fmla="*/ 2222584 h 3960000"/>
              <a:gd name="connsiteX3-455" fmla="*/ 1296382 w 3960440"/>
              <a:gd name="connsiteY3-456" fmla="*/ 1907811 h 3960000"/>
              <a:gd name="connsiteX4-457" fmla="*/ 1234998 w 3960440"/>
              <a:gd name="connsiteY4-458" fmla="*/ 1431771 h 3960000"/>
              <a:gd name="connsiteX5-459" fmla="*/ 2217373 w 3960440"/>
              <a:gd name="connsiteY5-460" fmla="*/ 838586 h 3960000"/>
              <a:gd name="connsiteX6-461" fmla="*/ 2730780 w 3960440"/>
              <a:gd name="connsiteY6-462" fmla="*/ 1554106 h 3960000"/>
              <a:gd name="connsiteX7-463" fmla="*/ 2424394 w 3960440"/>
              <a:gd name="connsiteY7-464" fmla="*/ 2278672 h 3960000"/>
              <a:gd name="connsiteX8-465" fmla="*/ 1910984 w 3960440"/>
              <a:gd name="connsiteY8-466" fmla="*/ 2071653 h 3960000"/>
              <a:gd name="connsiteX9-467" fmla="*/ 2072459 w 3960440"/>
              <a:gd name="connsiteY9-468" fmla="*/ 1512703 h 3960000"/>
              <a:gd name="connsiteX10-469" fmla="*/ 1915898 w 3960440"/>
              <a:gd name="connsiteY10-470" fmla="*/ 1219889 h 3960000"/>
              <a:gd name="connsiteX11-471" fmla="*/ 1589196 w 3960440"/>
              <a:gd name="connsiteY11-472" fmla="*/ 1434803 h 3960000"/>
              <a:gd name="connsiteX12-473" fmla="*/ 1521788 w 3960440"/>
              <a:gd name="connsiteY12-474" fmla="*/ 1897758 h 3960000"/>
              <a:gd name="connsiteX13-475" fmla="*/ 1339611 w 3960440"/>
              <a:gd name="connsiteY13-476" fmla="*/ 3487664 h 3960000"/>
              <a:gd name="connsiteX14-477" fmla="*/ 1803335 w 3960440"/>
              <a:gd name="connsiteY14-478" fmla="*/ 2485692 h 3960000"/>
              <a:gd name="connsiteX15-479" fmla="*/ 2283619 w 3960440"/>
              <a:gd name="connsiteY15-480" fmla="*/ 2688571 h 3960000"/>
              <a:gd name="connsiteX16-481" fmla="*/ 3144820 w 3960440"/>
              <a:gd name="connsiteY16-482" fmla="*/ 1595509 h 3960000"/>
              <a:gd name="connsiteX17-483" fmla="*/ 2134565 w 3960440"/>
              <a:gd name="connsiteY17-484" fmla="*/ 477605 h 3960000"/>
              <a:gd name="connsiteX18-485" fmla="*/ 1979373 w 3960440"/>
              <a:gd name="connsiteY18-486" fmla="*/ 472350 h 3960000"/>
              <a:gd name="connsiteX19-487" fmla="*/ 436907 w 3960440"/>
              <a:gd name="connsiteY19-488" fmla="*/ 0 h 3960000"/>
              <a:gd name="connsiteX20-489" fmla="*/ 3523533 w 3960440"/>
              <a:gd name="connsiteY20-490" fmla="*/ 0 h 3960000"/>
              <a:gd name="connsiteX21-491" fmla="*/ 3960440 w 3960440"/>
              <a:gd name="connsiteY21-492" fmla="*/ 436907 h 3960000"/>
              <a:gd name="connsiteX22-493" fmla="*/ 3960440 w 3960440"/>
              <a:gd name="connsiteY22-494" fmla="*/ 3523093 h 3960000"/>
              <a:gd name="connsiteX23-495" fmla="*/ 3523533 w 3960440"/>
              <a:gd name="connsiteY23-496" fmla="*/ 3960000 h 3960000"/>
              <a:gd name="connsiteX24-497" fmla="*/ 436907 w 3960440"/>
              <a:gd name="connsiteY24-498" fmla="*/ 3960000 h 3960000"/>
              <a:gd name="connsiteX25-499" fmla="*/ 0 w 3960440"/>
              <a:gd name="connsiteY25-500" fmla="*/ 3523093 h 3960000"/>
              <a:gd name="connsiteX26-501" fmla="*/ 0 w 3960440"/>
              <a:gd name="connsiteY26-502" fmla="*/ 436907 h 3960000"/>
              <a:gd name="connsiteX27-503" fmla="*/ 436907 w 3960440"/>
              <a:gd name="connsiteY27-504" fmla="*/ 0 h 3960000"/>
              <a:gd name="connsiteX0-505" fmla="*/ 1979373 w 3960440"/>
              <a:gd name="connsiteY0-506" fmla="*/ 472350 h 3960000"/>
              <a:gd name="connsiteX1-507" fmla="*/ 813783 w 3960440"/>
              <a:gd name="connsiteY1-508" fmla="*/ 1434034 h 3960000"/>
              <a:gd name="connsiteX2-509" fmla="*/ 1119009 w 3960440"/>
              <a:gd name="connsiteY2-510" fmla="*/ 2222584 h 3960000"/>
              <a:gd name="connsiteX3-511" fmla="*/ 1296382 w 3960440"/>
              <a:gd name="connsiteY3-512" fmla="*/ 1907811 h 3960000"/>
              <a:gd name="connsiteX4-513" fmla="*/ 1234998 w 3960440"/>
              <a:gd name="connsiteY4-514" fmla="*/ 1431771 h 3960000"/>
              <a:gd name="connsiteX5-515" fmla="*/ 2217373 w 3960440"/>
              <a:gd name="connsiteY5-516" fmla="*/ 838586 h 3960000"/>
              <a:gd name="connsiteX6-517" fmla="*/ 2730780 w 3960440"/>
              <a:gd name="connsiteY6-518" fmla="*/ 1554106 h 3960000"/>
              <a:gd name="connsiteX7-519" fmla="*/ 2424394 w 3960440"/>
              <a:gd name="connsiteY7-520" fmla="*/ 2278672 h 3960000"/>
              <a:gd name="connsiteX8-521" fmla="*/ 1910984 w 3960440"/>
              <a:gd name="connsiteY8-522" fmla="*/ 2071653 h 3960000"/>
              <a:gd name="connsiteX9-523" fmla="*/ 2072459 w 3960440"/>
              <a:gd name="connsiteY9-524" fmla="*/ 1512703 h 3960000"/>
              <a:gd name="connsiteX10-525" fmla="*/ 1915898 w 3960440"/>
              <a:gd name="connsiteY10-526" fmla="*/ 1219889 h 3960000"/>
              <a:gd name="connsiteX11-527" fmla="*/ 1589196 w 3960440"/>
              <a:gd name="connsiteY11-528" fmla="*/ 1434803 h 3960000"/>
              <a:gd name="connsiteX12-529" fmla="*/ 1574511 w 3960440"/>
              <a:gd name="connsiteY12-530" fmla="*/ 1939931 h 3960000"/>
              <a:gd name="connsiteX13-531" fmla="*/ 1339611 w 3960440"/>
              <a:gd name="connsiteY13-532" fmla="*/ 3487664 h 3960000"/>
              <a:gd name="connsiteX14-533" fmla="*/ 1803335 w 3960440"/>
              <a:gd name="connsiteY14-534" fmla="*/ 2485692 h 3960000"/>
              <a:gd name="connsiteX15-535" fmla="*/ 2283619 w 3960440"/>
              <a:gd name="connsiteY15-536" fmla="*/ 2688571 h 3960000"/>
              <a:gd name="connsiteX16-537" fmla="*/ 3144820 w 3960440"/>
              <a:gd name="connsiteY16-538" fmla="*/ 1595509 h 3960000"/>
              <a:gd name="connsiteX17-539" fmla="*/ 2134565 w 3960440"/>
              <a:gd name="connsiteY17-540" fmla="*/ 477605 h 3960000"/>
              <a:gd name="connsiteX18-541" fmla="*/ 1979373 w 3960440"/>
              <a:gd name="connsiteY18-542" fmla="*/ 472350 h 3960000"/>
              <a:gd name="connsiteX19-543" fmla="*/ 436907 w 3960440"/>
              <a:gd name="connsiteY19-544" fmla="*/ 0 h 3960000"/>
              <a:gd name="connsiteX20-545" fmla="*/ 3523533 w 3960440"/>
              <a:gd name="connsiteY20-546" fmla="*/ 0 h 3960000"/>
              <a:gd name="connsiteX21-547" fmla="*/ 3960440 w 3960440"/>
              <a:gd name="connsiteY21-548" fmla="*/ 436907 h 3960000"/>
              <a:gd name="connsiteX22-549" fmla="*/ 3960440 w 3960440"/>
              <a:gd name="connsiteY22-550" fmla="*/ 3523093 h 3960000"/>
              <a:gd name="connsiteX23-551" fmla="*/ 3523533 w 3960440"/>
              <a:gd name="connsiteY23-552" fmla="*/ 3960000 h 3960000"/>
              <a:gd name="connsiteX24-553" fmla="*/ 436907 w 3960440"/>
              <a:gd name="connsiteY24-554" fmla="*/ 3960000 h 3960000"/>
              <a:gd name="connsiteX25-555" fmla="*/ 0 w 3960440"/>
              <a:gd name="connsiteY25-556" fmla="*/ 3523093 h 3960000"/>
              <a:gd name="connsiteX26-557" fmla="*/ 0 w 3960440"/>
              <a:gd name="connsiteY26-558" fmla="*/ 436907 h 3960000"/>
              <a:gd name="connsiteX27-559" fmla="*/ 436907 w 3960440"/>
              <a:gd name="connsiteY27-560" fmla="*/ 0 h 3960000"/>
              <a:gd name="connsiteX0-561" fmla="*/ 1979373 w 3960440"/>
              <a:gd name="connsiteY0-562" fmla="*/ 472350 h 3960000"/>
              <a:gd name="connsiteX1-563" fmla="*/ 813783 w 3960440"/>
              <a:gd name="connsiteY1-564" fmla="*/ 1434034 h 3960000"/>
              <a:gd name="connsiteX2-565" fmla="*/ 1119009 w 3960440"/>
              <a:gd name="connsiteY2-566" fmla="*/ 2222584 h 3960000"/>
              <a:gd name="connsiteX3-567" fmla="*/ 1296382 w 3960440"/>
              <a:gd name="connsiteY3-568" fmla="*/ 1907811 h 3960000"/>
              <a:gd name="connsiteX4-569" fmla="*/ 1234998 w 3960440"/>
              <a:gd name="connsiteY4-570" fmla="*/ 1431771 h 3960000"/>
              <a:gd name="connsiteX5-571" fmla="*/ 2217373 w 3960440"/>
              <a:gd name="connsiteY5-572" fmla="*/ 838586 h 3960000"/>
              <a:gd name="connsiteX6-573" fmla="*/ 2730780 w 3960440"/>
              <a:gd name="connsiteY6-574" fmla="*/ 1554106 h 3960000"/>
              <a:gd name="connsiteX7-575" fmla="*/ 2424394 w 3960440"/>
              <a:gd name="connsiteY7-576" fmla="*/ 2278672 h 3960000"/>
              <a:gd name="connsiteX8-577" fmla="*/ 1910984 w 3960440"/>
              <a:gd name="connsiteY8-578" fmla="*/ 2071653 h 3960000"/>
              <a:gd name="connsiteX9-579" fmla="*/ 2072459 w 3960440"/>
              <a:gd name="connsiteY9-580" fmla="*/ 1512703 h 3960000"/>
              <a:gd name="connsiteX10-581" fmla="*/ 1915898 w 3960440"/>
              <a:gd name="connsiteY10-582" fmla="*/ 1219889 h 3960000"/>
              <a:gd name="connsiteX11-583" fmla="*/ 1589196 w 3960440"/>
              <a:gd name="connsiteY11-584" fmla="*/ 1434803 h 3960000"/>
              <a:gd name="connsiteX12-585" fmla="*/ 1574511 w 3960440"/>
              <a:gd name="connsiteY12-586" fmla="*/ 1939931 h 3960000"/>
              <a:gd name="connsiteX13-587" fmla="*/ 1339611 w 3960440"/>
              <a:gd name="connsiteY13-588" fmla="*/ 3487664 h 3960000"/>
              <a:gd name="connsiteX14-589" fmla="*/ 1866603 w 3960440"/>
              <a:gd name="connsiteY14-590" fmla="*/ 2506778 h 3960000"/>
              <a:gd name="connsiteX15-591" fmla="*/ 2283619 w 3960440"/>
              <a:gd name="connsiteY15-592" fmla="*/ 2688571 h 3960000"/>
              <a:gd name="connsiteX16-593" fmla="*/ 3144820 w 3960440"/>
              <a:gd name="connsiteY16-594" fmla="*/ 1595509 h 3960000"/>
              <a:gd name="connsiteX17-595" fmla="*/ 2134565 w 3960440"/>
              <a:gd name="connsiteY17-596" fmla="*/ 477605 h 3960000"/>
              <a:gd name="connsiteX18-597" fmla="*/ 1979373 w 3960440"/>
              <a:gd name="connsiteY18-598" fmla="*/ 472350 h 3960000"/>
              <a:gd name="connsiteX19-599" fmla="*/ 436907 w 3960440"/>
              <a:gd name="connsiteY19-600" fmla="*/ 0 h 3960000"/>
              <a:gd name="connsiteX20-601" fmla="*/ 3523533 w 3960440"/>
              <a:gd name="connsiteY20-602" fmla="*/ 0 h 3960000"/>
              <a:gd name="connsiteX21-603" fmla="*/ 3960440 w 3960440"/>
              <a:gd name="connsiteY21-604" fmla="*/ 436907 h 3960000"/>
              <a:gd name="connsiteX22-605" fmla="*/ 3960440 w 3960440"/>
              <a:gd name="connsiteY22-606" fmla="*/ 3523093 h 3960000"/>
              <a:gd name="connsiteX23-607" fmla="*/ 3523533 w 3960440"/>
              <a:gd name="connsiteY23-608" fmla="*/ 3960000 h 3960000"/>
              <a:gd name="connsiteX24-609" fmla="*/ 436907 w 3960440"/>
              <a:gd name="connsiteY24-610" fmla="*/ 3960000 h 3960000"/>
              <a:gd name="connsiteX25-611" fmla="*/ 0 w 3960440"/>
              <a:gd name="connsiteY25-612" fmla="*/ 3523093 h 3960000"/>
              <a:gd name="connsiteX26-613" fmla="*/ 0 w 3960440"/>
              <a:gd name="connsiteY26-614" fmla="*/ 436907 h 3960000"/>
              <a:gd name="connsiteX27-615" fmla="*/ 436907 w 3960440"/>
              <a:gd name="connsiteY27-616" fmla="*/ 0 h 3960000"/>
              <a:gd name="connsiteX0-617" fmla="*/ 1979373 w 3960440"/>
              <a:gd name="connsiteY0-618" fmla="*/ 472350 h 3960000"/>
              <a:gd name="connsiteX1-619" fmla="*/ 813783 w 3960440"/>
              <a:gd name="connsiteY1-620" fmla="*/ 1434034 h 3960000"/>
              <a:gd name="connsiteX2-621" fmla="*/ 1119009 w 3960440"/>
              <a:gd name="connsiteY2-622" fmla="*/ 2222584 h 3960000"/>
              <a:gd name="connsiteX3-623" fmla="*/ 1296382 w 3960440"/>
              <a:gd name="connsiteY3-624" fmla="*/ 1907811 h 3960000"/>
              <a:gd name="connsiteX4-625" fmla="*/ 1234998 w 3960440"/>
              <a:gd name="connsiteY4-626" fmla="*/ 1431771 h 3960000"/>
              <a:gd name="connsiteX5-627" fmla="*/ 2217373 w 3960440"/>
              <a:gd name="connsiteY5-628" fmla="*/ 838586 h 3960000"/>
              <a:gd name="connsiteX6-629" fmla="*/ 2730780 w 3960440"/>
              <a:gd name="connsiteY6-630" fmla="*/ 1554106 h 3960000"/>
              <a:gd name="connsiteX7-631" fmla="*/ 2424394 w 3960440"/>
              <a:gd name="connsiteY7-632" fmla="*/ 2278672 h 3960000"/>
              <a:gd name="connsiteX8-633" fmla="*/ 1995341 w 3960440"/>
              <a:gd name="connsiteY8-634" fmla="*/ 2082197 h 3960000"/>
              <a:gd name="connsiteX9-635" fmla="*/ 2072459 w 3960440"/>
              <a:gd name="connsiteY9-636" fmla="*/ 1512703 h 3960000"/>
              <a:gd name="connsiteX10-637" fmla="*/ 1915898 w 3960440"/>
              <a:gd name="connsiteY10-638" fmla="*/ 1219889 h 3960000"/>
              <a:gd name="connsiteX11-639" fmla="*/ 1589196 w 3960440"/>
              <a:gd name="connsiteY11-640" fmla="*/ 1434803 h 3960000"/>
              <a:gd name="connsiteX12-641" fmla="*/ 1574511 w 3960440"/>
              <a:gd name="connsiteY12-642" fmla="*/ 1939931 h 3960000"/>
              <a:gd name="connsiteX13-643" fmla="*/ 1339611 w 3960440"/>
              <a:gd name="connsiteY13-644" fmla="*/ 3487664 h 3960000"/>
              <a:gd name="connsiteX14-645" fmla="*/ 1866603 w 3960440"/>
              <a:gd name="connsiteY14-646" fmla="*/ 2506778 h 3960000"/>
              <a:gd name="connsiteX15-647" fmla="*/ 2283619 w 3960440"/>
              <a:gd name="connsiteY15-648" fmla="*/ 2688571 h 3960000"/>
              <a:gd name="connsiteX16-649" fmla="*/ 3144820 w 3960440"/>
              <a:gd name="connsiteY16-650" fmla="*/ 1595509 h 3960000"/>
              <a:gd name="connsiteX17-651" fmla="*/ 2134565 w 3960440"/>
              <a:gd name="connsiteY17-652" fmla="*/ 477605 h 3960000"/>
              <a:gd name="connsiteX18-653" fmla="*/ 1979373 w 3960440"/>
              <a:gd name="connsiteY18-654" fmla="*/ 472350 h 3960000"/>
              <a:gd name="connsiteX19-655" fmla="*/ 436907 w 3960440"/>
              <a:gd name="connsiteY19-656" fmla="*/ 0 h 3960000"/>
              <a:gd name="connsiteX20-657" fmla="*/ 3523533 w 3960440"/>
              <a:gd name="connsiteY20-658" fmla="*/ 0 h 3960000"/>
              <a:gd name="connsiteX21-659" fmla="*/ 3960440 w 3960440"/>
              <a:gd name="connsiteY21-660" fmla="*/ 436907 h 3960000"/>
              <a:gd name="connsiteX22-661" fmla="*/ 3960440 w 3960440"/>
              <a:gd name="connsiteY22-662" fmla="*/ 3523093 h 3960000"/>
              <a:gd name="connsiteX23-663" fmla="*/ 3523533 w 3960440"/>
              <a:gd name="connsiteY23-664" fmla="*/ 3960000 h 3960000"/>
              <a:gd name="connsiteX24-665" fmla="*/ 436907 w 3960440"/>
              <a:gd name="connsiteY24-666" fmla="*/ 3960000 h 3960000"/>
              <a:gd name="connsiteX25-667" fmla="*/ 0 w 3960440"/>
              <a:gd name="connsiteY25-668" fmla="*/ 3523093 h 3960000"/>
              <a:gd name="connsiteX26-669" fmla="*/ 0 w 3960440"/>
              <a:gd name="connsiteY26-670" fmla="*/ 436907 h 3960000"/>
              <a:gd name="connsiteX27-671" fmla="*/ 436907 w 3960440"/>
              <a:gd name="connsiteY27-672" fmla="*/ 0 h 3960000"/>
              <a:gd name="connsiteX0-673" fmla="*/ 1979373 w 3960440"/>
              <a:gd name="connsiteY0-674" fmla="*/ 472350 h 3960000"/>
              <a:gd name="connsiteX1-675" fmla="*/ 813783 w 3960440"/>
              <a:gd name="connsiteY1-676" fmla="*/ 1434034 h 3960000"/>
              <a:gd name="connsiteX2-677" fmla="*/ 1119009 w 3960440"/>
              <a:gd name="connsiteY2-678" fmla="*/ 2222584 h 3960000"/>
              <a:gd name="connsiteX3-679" fmla="*/ 1296382 w 3960440"/>
              <a:gd name="connsiteY3-680" fmla="*/ 1907811 h 3960000"/>
              <a:gd name="connsiteX4-681" fmla="*/ 1234998 w 3960440"/>
              <a:gd name="connsiteY4-682" fmla="*/ 1431771 h 3960000"/>
              <a:gd name="connsiteX5-683" fmla="*/ 2217373 w 3960440"/>
              <a:gd name="connsiteY5-684" fmla="*/ 838586 h 3960000"/>
              <a:gd name="connsiteX6-685" fmla="*/ 2730780 w 3960440"/>
              <a:gd name="connsiteY6-686" fmla="*/ 1554106 h 3960000"/>
              <a:gd name="connsiteX7-687" fmla="*/ 2424394 w 3960440"/>
              <a:gd name="connsiteY7-688" fmla="*/ 2278672 h 3960000"/>
              <a:gd name="connsiteX8-689" fmla="*/ 1995341 w 3960440"/>
              <a:gd name="connsiteY8-690" fmla="*/ 2082197 h 3960000"/>
              <a:gd name="connsiteX9-691" fmla="*/ 2135727 w 3960440"/>
              <a:gd name="connsiteY9-692" fmla="*/ 1554876 h 3960000"/>
              <a:gd name="connsiteX10-693" fmla="*/ 1915898 w 3960440"/>
              <a:gd name="connsiteY10-694" fmla="*/ 1219889 h 3960000"/>
              <a:gd name="connsiteX11-695" fmla="*/ 1589196 w 3960440"/>
              <a:gd name="connsiteY11-696" fmla="*/ 1434803 h 3960000"/>
              <a:gd name="connsiteX12-697" fmla="*/ 1574511 w 3960440"/>
              <a:gd name="connsiteY12-698" fmla="*/ 1939931 h 3960000"/>
              <a:gd name="connsiteX13-699" fmla="*/ 1339611 w 3960440"/>
              <a:gd name="connsiteY13-700" fmla="*/ 3487664 h 3960000"/>
              <a:gd name="connsiteX14-701" fmla="*/ 1866603 w 3960440"/>
              <a:gd name="connsiteY14-702" fmla="*/ 2506778 h 3960000"/>
              <a:gd name="connsiteX15-703" fmla="*/ 2283619 w 3960440"/>
              <a:gd name="connsiteY15-704" fmla="*/ 2688571 h 3960000"/>
              <a:gd name="connsiteX16-705" fmla="*/ 3144820 w 3960440"/>
              <a:gd name="connsiteY16-706" fmla="*/ 1595509 h 3960000"/>
              <a:gd name="connsiteX17-707" fmla="*/ 2134565 w 3960440"/>
              <a:gd name="connsiteY17-708" fmla="*/ 477605 h 3960000"/>
              <a:gd name="connsiteX18-709" fmla="*/ 1979373 w 3960440"/>
              <a:gd name="connsiteY18-710" fmla="*/ 472350 h 3960000"/>
              <a:gd name="connsiteX19-711" fmla="*/ 436907 w 3960440"/>
              <a:gd name="connsiteY19-712" fmla="*/ 0 h 3960000"/>
              <a:gd name="connsiteX20-713" fmla="*/ 3523533 w 3960440"/>
              <a:gd name="connsiteY20-714" fmla="*/ 0 h 3960000"/>
              <a:gd name="connsiteX21-715" fmla="*/ 3960440 w 3960440"/>
              <a:gd name="connsiteY21-716" fmla="*/ 436907 h 3960000"/>
              <a:gd name="connsiteX22-717" fmla="*/ 3960440 w 3960440"/>
              <a:gd name="connsiteY22-718" fmla="*/ 3523093 h 3960000"/>
              <a:gd name="connsiteX23-719" fmla="*/ 3523533 w 3960440"/>
              <a:gd name="connsiteY23-720" fmla="*/ 3960000 h 3960000"/>
              <a:gd name="connsiteX24-721" fmla="*/ 436907 w 3960440"/>
              <a:gd name="connsiteY24-722" fmla="*/ 3960000 h 3960000"/>
              <a:gd name="connsiteX25-723" fmla="*/ 0 w 3960440"/>
              <a:gd name="connsiteY25-724" fmla="*/ 3523093 h 3960000"/>
              <a:gd name="connsiteX26-725" fmla="*/ 0 w 3960440"/>
              <a:gd name="connsiteY26-726" fmla="*/ 436907 h 3960000"/>
              <a:gd name="connsiteX27-727" fmla="*/ 436907 w 3960440"/>
              <a:gd name="connsiteY27-728" fmla="*/ 0 h 3960000"/>
              <a:gd name="connsiteX0-729" fmla="*/ 1979373 w 3960440"/>
              <a:gd name="connsiteY0-730" fmla="*/ 472350 h 3960000"/>
              <a:gd name="connsiteX1-731" fmla="*/ 813783 w 3960440"/>
              <a:gd name="connsiteY1-732" fmla="*/ 1434034 h 3960000"/>
              <a:gd name="connsiteX2-733" fmla="*/ 1119009 w 3960440"/>
              <a:gd name="connsiteY2-734" fmla="*/ 2222584 h 3960000"/>
              <a:gd name="connsiteX3-735" fmla="*/ 1296382 w 3960440"/>
              <a:gd name="connsiteY3-736" fmla="*/ 1907811 h 3960000"/>
              <a:gd name="connsiteX4-737" fmla="*/ 1234998 w 3960440"/>
              <a:gd name="connsiteY4-738" fmla="*/ 1431771 h 3960000"/>
              <a:gd name="connsiteX5-739" fmla="*/ 2217373 w 3960440"/>
              <a:gd name="connsiteY5-740" fmla="*/ 891303 h 3960000"/>
              <a:gd name="connsiteX6-741" fmla="*/ 2730780 w 3960440"/>
              <a:gd name="connsiteY6-742" fmla="*/ 1554106 h 3960000"/>
              <a:gd name="connsiteX7-743" fmla="*/ 2424394 w 3960440"/>
              <a:gd name="connsiteY7-744" fmla="*/ 2278672 h 3960000"/>
              <a:gd name="connsiteX8-745" fmla="*/ 1995341 w 3960440"/>
              <a:gd name="connsiteY8-746" fmla="*/ 2082197 h 3960000"/>
              <a:gd name="connsiteX9-747" fmla="*/ 2135727 w 3960440"/>
              <a:gd name="connsiteY9-748" fmla="*/ 1554876 h 3960000"/>
              <a:gd name="connsiteX10-749" fmla="*/ 1915898 w 3960440"/>
              <a:gd name="connsiteY10-750" fmla="*/ 1219889 h 3960000"/>
              <a:gd name="connsiteX11-751" fmla="*/ 1589196 w 3960440"/>
              <a:gd name="connsiteY11-752" fmla="*/ 1434803 h 3960000"/>
              <a:gd name="connsiteX12-753" fmla="*/ 1574511 w 3960440"/>
              <a:gd name="connsiteY12-754" fmla="*/ 1939931 h 3960000"/>
              <a:gd name="connsiteX13-755" fmla="*/ 1339611 w 3960440"/>
              <a:gd name="connsiteY13-756" fmla="*/ 3487664 h 3960000"/>
              <a:gd name="connsiteX14-757" fmla="*/ 1866603 w 3960440"/>
              <a:gd name="connsiteY14-758" fmla="*/ 2506778 h 3960000"/>
              <a:gd name="connsiteX15-759" fmla="*/ 2283619 w 3960440"/>
              <a:gd name="connsiteY15-760" fmla="*/ 2688571 h 3960000"/>
              <a:gd name="connsiteX16-761" fmla="*/ 3144820 w 3960440"/>
              <a:gd name="connsiteY16-762" fmla="*/ 1595509 h 3960000"/>
              <a:gd name="connsiteX17-763" fmla="*/ 2134565 w 3960440"/>
              <a:gd name="connsiteY17-764" fmla="*/ 477605 h 3960000"/>
              <a:gd name="connsiteX18-765" fmla="*/ 1979373 w 3960440"/>
              <a:gd name="connsiteY18-766" fmla="*/ 472350 h 3960000"/>
              <a:gd name="connsiteX19-767" fmla="*/ 436907 w 3960440"/>
              <a:gd name="connsiteY19-768" fmla="*/ 0 h 3960000"/>
              <a:gd name="connsiteX20-769" fmla="*/ 3523533 w 3960440"/>
              <a:gd name="connsiteY20-770" fmla="*/ 0 h 3960000"/>
              <a:gd name="connsiteX21-771" fmla="*/ 3960440 w 3960440"/>
              <a:gd name="connsiteY21-772" fmla="*/ 436907 h 3960000"/>
              <a:gd name="connsiteX22-773" fmla="*/ 3960440 w 3960440"/>
              <a:gd name="connsiteY22-774" fmla="*/ 3523093 h 3960000"/>
              <a:gd name="connsiteX23-775" fmla="*/ 3523533 w 3960440"/>
              <a:gd name="connsiteY23-776" fmla="*/ 3960000 h 3960000"/>
              <a:gd name="connsiteX24-777" fmla="*/ 436907 w 3960440"/>
              <a:gd name="connsiteY24-778" fmla="*/ 3960000 h 3960000"/>
              <a:gd name="connsiteX25-779" fmla="*/ 0 w 3960440"/>
              <a:gd name="connsiteY25-780" fmla="*/ 3523093 h 3960000"/>
              <a:gd name="connsiteX26-781" fmla="*/ 0 w 3960440"/>
              <a:gd name="connsiteY26-782" fmla="*/ 436907 h 3960000"/>
              <a:gd name="connsiteX27-783" fmla="*/ 436907 w 3960440"/>
              <a:gd name="connsiteY27-784" fmla="*/ 0 h 3960000"/>
              <a:gd name="connsiteX0-785" fmla="*/ 1979373 w 3960440"/>
              <a:gd name="connsiteY0-786" fmla="*/ 472350 h 3960000"/>
              <a:gd name="connsiteX1-787" fmla="*/ 813783 w 3960440"/>
              <a:gd name="connsiteY1-788" fmla="*/ 1434034 h 3960000"/>
              <a:gd name="connsiteX2-789" fmla="*/ 1119009 w 3960440"/>
              <a:gd name="connsiteY2-790" fmla="*/ 2222584 h 3960000"/>
              <a:gd name="connsiteX3-791" fmla="*/ 1296382 w 3960440"/>
              <a:gd name="connsiteY3-792" fmla="*/ 1907811 h 3960000"/>
              <a:gd name="connsiteX4-793" fmla="*/ 1234998 w 3960440"/>
              <a:gd name="connsiteY4-794" fmla="*/ 1431771 h 3960000"/>
              <a:gd name="connsiteX5-795" fmla="*/ 2217373 w 3960440"/>
              <a:gd name="connsiteY5-796" fmla="*/ 891303 h 3960000"/>
              <a:gd name="connsiteX6-797" fmla="*/ 2783502 w 3960440"/>
              <a:gd name="connsiteY6-798" fmla="*/ 1606823 h 3960000"/>
              <a:gd name="connsiteX7-799" fmla="*/ 2424394 w 3960440"/>
              <a:gd name="connsiteY7-800" fmla="*/ 2278672 h 3960000"/>
              <a:gd name="connsiteX8-801" fmla="*/ 1995341 w 3960440"/>
              <a:gd name="connsiteY8-802" fmla="*/ 2082197 h 3960000"/>
              <a:gd name="connsiteX9-803" fmla="*/ 2135727 w 3960440"/>
              <a:gd name="connsiteY9-804" fmla="*/ 1554876 h 3960000"/>
              <a:gd name="connsiteX10-805" fmla="*/ 1915898 w 3960440"/>
              <a:gd name="connsiteY10-806" fmla="*/ 1219889 h 3960000"/>
              <a:gd name="connsiteX11-807" fmla="*/ 1589196 w 3960440"/>
              <a:gd name="connsiteY11-808" fmla="*/ 1434803 h 3960000"/>
              <a:gd name="connsiteX12-809" fmla="*/ 1574511 w 3960440"/>
              <a:gd name="connsiteY12-810" fmla="*/ 1939931 h 3960000"/>
              <a:gd name="connsiteX13-811" fmla="*/ 1339611 w 3960440"/>
              <a:gd name="connsiteY13-812" fmla="*/ 3487664 h 3960000"/>
              <a:gd name="connsiteX14-813" fmla="*/ 1866603 w 3960440"/>
              <a:gd name="connsiteY14-814" fmla="*/ 2506778 h 3960000"/>
              <a:gd name="connsiteX15-815" fmla="*/ 2283619 w 3960440"/>
              <a:gd name="connsiteY15-816" fmla="*/ 2688571 h 3960000"/>
              <a:gd name="connsiteX16-817" fmla="*/ 3144820 w 3960440"/>
              <a:gd name="connsiteY16-818" fmla="*/ 1595509 h 3960000"/>
              <a:gd name="connsiteX17-819" fmla="*/ 2134565 w 3960440"/>
              <a:gd name="connsiteY17-820" fmla="*/ 477605 h 3960000"/>
              <a:gd name="connsiteX18-821" fmla="*/ 1979373 w 3960440"/>
              <a:gd name="connsiteY18-822" fmla="*/ 472350 h 3960000"/>
              <a:gd name="connsiteX19-823" fmla="*/ 436907 w 3960440"/>
              <a:gd name="connsiteY19-824" fmla="*/ 0 h 3960000"/>
              <a:gd name="connsiteX20-825" fmla="*/ 3523533 w 3960440"/>
              <a:gd name="connsiteY20-826" fmla="*/ 0 h 3960000"/>
              <a:gd name="connsiteX21-827" fmla="*/ 3960440 w 3960440"/>
              <a:gd name="connsiteY21-828" fmla="*/ 436907 h 3960000"/>
              <a:gd name="connsiteX22-829" fmla="*/ 3960440 w 3960440"/>
              <a:gd name="connsiteY22-830" fmla="*/ 3523093 h 3960000"/>
              <a:gd name="connsiteX23-831" fmla="*/ 3523533 w 3960440"/>
              <a:gd name="connsiteY23-832" fmla="*/ 3960000 h 3960000"/>
              <a:gd name="connsiteX24-833" fmla="*/ 436907 w 3960440"/>
              <a:gd name="connsiteY24-834" fmla="*/ 3960000 h 3960000"/>
              <a:gd name="connsiteX25-835" fmla="*/ 0 w 3960440"/>
              <a:gd name="connsiteY25-836" fmla="*/ 3523093 h 3960000"/>
              <a:gd name="connsiteX26-837" fmla="*/ 0 w 3960440"/>
              <a:gd name="connsiteY26-838" fmla="*/ 436907 h 3960000"/>
              <a:gd name="connsiteX27-839" fmla="*/ 436907 w 3960440"/>
              <a:gd name="connsiteY27-840" fmla="*/ 0 h 3960000"/>
              <a:gd name="connsiteX0-841" fmla="*/ 1979373 w 3960440"/>
              <a:gd name="connsiteY0-842" fmla="*/ 472350 h 3960000"/>
              <a:gd name="connsiteX1-843" fmla="*/ 813783 w 3960440"/>
              <a:gd name="connsiteY1-844" fmla="*/ 1434034 h 3960000"/>
              <a:gd name="connsiteX2-845" fmla="*/ 1119009 w 3960440"/>
              <a:gd name="connsiteY2-846" fmla="*/ 2222584 h 3960000"/>
              <a:gd name="connsiteX3-847" fmla="*/ 1296382 w 3960440"/>
              <a:gd name="connsiteY3-848" fmla="*/ 1907811 h 3960000"/>
              <a:gd name="connsiteX4-849" fmla="*/ 1234998 w 3960440"/>
              <a:gd name="connsiteY4-850" fmla="*/ 1431771 h 3960000"/>
              <a:gd name="connsiteX5-851" fmla="*/ 2217373 w 3960440"/>
              <a:gd name="connsiteY5-852" fmla="*/ 891303 h 3960000"/>
              <a:gd name="connsiteX6-853" fmla="*/ 2783502 w 3960440"/>
              <a:gd name="connsiteY6-854" fmla="*/ 1606823 h 3960000"/>
              <a:gd name="connsiteX7-855" fmla="*/ 2456028 w 3960440"/>
              <a:gd name="connsiteY7-856" fmla="*/ 2225955 h 3960000"/>
              <a:gd name="connsiteX8-857" fmla="*/ 1995341 w 3960440"/>
              <a:gd name="connsiteY8-858" fmla="*/ 2082197 h 3960000"/>
              <a:gd name="connsiteX9-859" fmla="*/ 2135727 w 3960440"/>
              <a:gd name="connsiteY9-860" fmla="*/ 1554876 h 3960000"/>
              <a:gd name="connsiteX10-861" fmla="*/ 1915898 w 3960440"/>
              <a:gd name="connsiteY10-862" fmla="*/ 1219889 h 3960000"/>
              <a:gd name="connsiteX11-863" fmla="*/ 1589196 w 3960440"/>
              <a:gd name="connsiteY11-864" fmla="*/ 1434803 h 3960000"/>
              <a:gd name="connsiteX12-865" fmla="*/ 1574511 w 3960440"/>
              <a:gd name="connsiteY12-866" fmla="*/ 1939931 h 3960000"/>
              <a:gd name="connsiteX13-867" fmla="*/ 1339611 w 3960440"/>
              <a:gd name="connsiteY13-868" fmla="*/ 3487664 h 3960000"/>
              <a:gd name="connsiteX14-869" fmla="*/ 1866603 w 3960440"/>
              <a:gd name="connsiteY14-870" fmla="*/ 2506778 h 3960000"/>
              <a:gd name="connsiteX15-871" fmla="*/ 2283619 w 3960440"/>
              <a:gd name="connsiteY15-872" fmla="*/ 2688571 h 3960000"/>
              <a:gd name="connsiteX16-873" fmla="*/ 3144820 w 3960440"/>
              <a:gd name="connsiteY16-874" fmla="*/ 1595509 h 3960000"/>
              <a:gd name="connsiteX17-875" fmla="*/ 2134565 w 3960440"/>
              <a:gd name="connsiteY17-876" fmla="*/ 477605 h 3960000"/>
              <a:gd name="connsiteX18-877" fmla="*/ 1979373 w 3960440"/>
              <a:gd name="connsiteY18-878" fmla="*/ 472350 h 3960000"/>
              <a:gd name="connsiteX19-879" fmla="*/ 436907 w 3960440"/>
              <a:gd name="connsiteY19-880" fmla="*/ 0 h 3960000"/>
              <a:gd name="connsiteX20-881" fmla="*/ 3523533 w 3960440"/>
              <a:gd name="connsiteY20-882" fmla="*/ 0 h 3960000"/>
              <a:gd name="connsiteX21-883" fmla="*/ 3960440 w 3960440"/>
              <a:gd name="connsiteY21-884" fmla="*/ 436907 h 3960000"/>
              <a:gd name="connsiteX22-885" fmla="*/ 3960440 w 3960440"/>
              <a:gd name="connsiteY22-886" fmla="*/ 3523093 h 3960000"/>
              <a:gd name="connsiteX23-887" fmla="*/ 3523533 w 3960440"/>
              <a:gd name="connsiteY23-888" fmla="*/ 3960000 h 3960000"/>
              <a:gd name="connsiteX24-889" fmla="*/ 436907 w 3960440"/>
              <a:gd name="connsiteY24-890" fmla="*/ 3960000 h 3960000"/>
              <a:gd name="connsiteX25-891" fmla="*/ 0 w 3960440"/>
              <a:gd name="connsiteY25-892" fmla="*/ 3523093 h 3960000"/>
              <a:gd name="connsiteX26-893" fmla="*/ 0 w 3960440"/>
              <a:gd name="connsiteY26-894" fmla="*/ 436907 h 3960000"/>
              <a:gd name="connsiteX27-895" fmla="*/ 436907 w 3960440"/>
              <a:gd name="connsiteY27-896" fmla="*/ 0 h 3960000"/>
              <a:gd name="connsiteX0-897" fmla="*/ 1979373 w 3960440"/>
              <a:gd name="connsiteY0-898" fmla="*/ 472350 h 3960000"/>
              <a:gd name="connsiteX1-899" fmla="*/ 813783 w 3960440"/>
              <a:gd name="connsiteY1-900" fmla="*/ 1434034 h 3960000"/>
              <a:gd name="connsiteX2-901" fmla="*/ 1119009 w 3960440"/>
              <a:gd name="connsiteY2-902" fmla="*/ 2222584 h 3960000"/>
              <a:gd name="connsiteX3-903" fmla="*/ 1296382 w 3960440"/>
              <a:gd name="connsiteY3-904" fmla="*/ 1907811 h 3960000"/>
              <a:gd name="connsiteX4-905" fmla="*/ 1234998 w 3960440"/>
              <a:gd name="connsiteY4-906" fmla="*/ 1431771 h 3960000"/>
              <a:gd name="connsiteX5-907" fmla="*/ 2217373 w 3960440"/>
              <a:gd name="connsiteY5-908" fmla="*/ 891303 h 3960000"/>
              <a:gd name="connsiteX6-909" fmla="*/ 2783502 w 3960440"/>
              <a:gd name="connsiteY6-910" fmla="*/ 1606823 h 3960000"/>
              <a:gd name="connsiteX7-911" fmla="*/ 2456028 w 3960440"/>
              <a:gd name="connsiteY7-912" fmla="*/ 2225955 h 3960000"/>
              <a:gd name="connsiteX8-913" fmla="*/ 2026974 w 3960440"/>
              <a:gd name="connsiteY8-914" fmla="*/ 2018938 h 3960000"/>
              <a:gd name="connsiteX9-915" fmla="*/ 2135727 w 3960440"/>
              <a:gd name="connsiteY9-916" fmla="*/ 1554876 h 3960000"/>
              <a:gd name="connsiteX10-917" fmla="*/ 1915898 w 3960440"/>
              <a:gd name="connsiteY10-918" fmla="*/ 1219889 h 3960000"/>
              <a:gd name="connsiteX11-919" fmla="*/ 1589196 w 3960440"/>
              <a:gd name="connsiteY11-920" fmla="*/ 1434803 h 3960000"/>
              <a:gd name="connsiteX12-921" fmla="*/ 1574511 w 3960440"/>
              <a:gd name="connsiteY12-922" fmla="*/ 1939931 h 3960000"/>
              <a:gd name="connsiteX13-923" fmla="*/ 1339611 w 3960440"/>
              <a:gd name="connsiteY13-924" fmla="*/ 3487664 h 3960000"/>
              <a:gd name="connsiteX14-925" fmla="*/ 1866603 w 3960440"/>
              <a:gd name="connsiteY14-926" fmla="*/ 2506778 h 3960000"/>
              <a:gd name="connsiteX15-927" fmla="*/ 2283619 w 3960440"/>
              <a:gd name="connsiteY15-928" fmla="*/ 2688571 h 3960000"/>
              <a:gd name="connsiteX16-929" fmla="*/ 3144820 w 3960440"/>
              <a:gd name="connsiteY16-930" fmla="*/ 1595509 h 3960000"/>
              <a:gd name="connsiteX17-931" fmla="*/ 2134565 w 3960440"/>
              <a:gd name="connsiteY17-932" fmla="*/ 477605 h 3960000"/>
              <a:gd name="connsiteX18-933" fmla="*/ 1979373 w 3960440"/>
              <a:gd name="connsiteY18-934" fmla="*/ 472350 h 3960000"/>
              <a:gd name="connsiteX19-935" fmla="*/ 436907 w 3960440"/>
              <a:gd name="connsiteY19-936" fmla="*/ 0 h 3960000"/>
              <a:gd name="connsiteX20-937" fmla="*/ 3523533 w 3960440"/>
              <a:gd name="connsiteY20-938" fmla="*/ 0 h 3960000"/>
              <a:gd name="connsiteX21-939" fmla="*/ 3960440 w 3960440"/>
              <a:gd name="connsiteY21-940" fmla="*/ 436907 h 3960000"/>
              <a:gd name="connsiteX22-941" fmla="*/ 3960440 w 3960440"/>
              <a:gd name="connsiteY22-942" fmla="*/ 3523093 h 3960000"/>
              <a:gd name="connsiteX23-943" fmla="*/ 3523533 w 3960440"/>
              <a:gd name="connsiteY23-944" fmla="*/ 3960000 h 3960000"/>
              <a:gd name="connsiteX24-945" fmla="*/ 436907 w 3960440"/>
              <a:gd name="connsiteY24-946" fmla="*/ 3960000 h 3960000"/>
              <a:gd name="connsiteX25-947" fmla="*/ 0 w 3960440"/>
              <a:gd name="connsiteY25-948" fmla="*/ 3523093 h 3960000"/>
              <a:gd name="connsiteX26-949" fmla="*/ 0 w 3960440"/>
              <a:gd name="connsiteY26-950" fmla="*/ 436907 h 3960000"/>
              <a:gd name="connsiteX27-951" fmla="*/ 436907 w 3960440"/>
              <a:gd name="connsiteY27-952" fmla="*/ 0 h 3960000"/>
              <a:gd name="connsiteX0-953" fmla="*/ 1979373 w 3960440"/>
              <a:gd name="connsiteY0-954" fmla="*/ 472350 h 3960000"/>
              <a:gd name="connsiteX1-955" fmla="*/ 813783 w 3960440"/>
              <a:gd name="connsiteY1-956" fmla="*/ 1434034 h 3960000"/>
              <a:gd name="connsiteX2-957" fmla="*/ 1119009 w 3960440"/>
              <a:gd name="connsiteY2-958" fmla="*/ 2222584 h 3960000"/>
              <a:gd name="connsiteX3-959" fmla="*/ 1296382 w 3960440"/>
              <a:gd name="connsiteY3-960" fmla="*/ 1907811 h 3960000"/>
              <a:gd name="connsiteX4-961" fmla="*/ 1234998 w 3960440"/>
              <a:gd name="connsiteY4-962" fmla="*/ 1431771 h 3960000"/>
              <a:gd name="connsiteX5-963" fmla="*/ 2217373 w 3960440"/>
              <a:gd name="connsiteY5-964" fmla="*/ 891303 h 3960000"/>
              <a:gd name="connsiteX6-965" fmla="*/ 2783502 w 3960440"/>
              <a:gd name="connsiteY6-966" fmla="*/ 1606823 h 3960000"/>
              <a:gd name="connsiteX7-967" fmla="*/ 2456028 w 3960440"/>
              <a:gd name="connsiteY7-968" fmla="*/ 2225955 h 3960000"/>
              <a:gd name="connsiteX8-969" fmla="*/ 2026974 w 3960440"/>
              <a:gd name="connsiteY8-970" fmla="*/ 2018938 h 3960000"/>
              <a:gd name="connsiteX9-971" fmla="*/ 2135727 w 3960440"/>
              <a:gd name="connsiteY9-972" fmla="*/ 1554876 h 3960000"/>
              <a:gd name="connsiteX10-973" fmla="*/ 1915898 w 3960440"/>
              <a:gd name="connsiteY10-974" fmla="*/ 1219889 h 3960000"/>
              <a:gd name="connsiteX11-975" fmla="*/ 1589196 w 3960440"/>
              <a:gd name="connsiteY11-976" fmla="*/ 1434803 h 3960000"/>
              <a:gd name="connsiteX12-977" fmla="*/ 1574511 w 3960440"/>
              <a:gd name="connsiteY12-978" fmla="*/ 1939931 h 3960000"/>
              <a:gd name="connsiteX13-979" fmla="*/ 1339611 w 3960440"/>
              <a:gd name="connsiteY13-980" fmla="*/ 3487664 h 3960000"/>
              <a:gd name="connsiteX14-981" fmla="*/ 1887692 w 3960440"/>
              <a:gd name="connsiteY14-982" fmla="*/ 2422431 h 3960000"/>
              <a:gd name="connsiteX15-983" fmla="*/ 2283619 w 3960440"/>
              <a:gd name="connsiteY15-984" fmla="*/ 2688571 h 3960000"/>
              <a:gd name="connsiteX16-985" fmla="*/ 3144820 w 3960440"/>
              <a:gd name="connsiteY16-986" fmla="*/ 1595509 h 3960000"/>
              <a:gd name="connsiteX17-987" fmla="*/ 2134565 w 3960440"/>
              <a:gd name="connsiteY17-988" fmla="*/ 477605 h 3960000"/>
              <a:gd name="connsiteX18-989" fmla="*/ 1979373 w 3960440"/>
              <a:gd name="connsiteY18-990" fmla="*/ 472350 h 3960000"/>
              <a:gd name="connsiteX19-991" fmla="*/ 436907 w 3960440"/>
              <a:gd name="connsiteY19-992" fmla="*/ 0 h 3960000"/>
              <a:gd name="connsiteX20-993" fmla="*/ 3523533 w 3960440"/>
              <a:gd name="connsiteY20-994" fmla="*/ 0 h 3960000"/>
              <a:gd name="connsiteX21-995" fmla="*/ 3960440 w 3960440"/>
              <a:gd name="connsiteY21-996" fmla="*/ 436907 h 3960000"/>
              <a:gd name="connsiteX22-997" fmla="*/ 3960440 w 3960440"/>
              <a:gd name="connsiteY22-998" fmla="*/ 3523093 h 3960000"/>
              <a:gd name="connsiteX23-999" fmla="*/ 3523533 w 3960440"/>
              <a:gd name="connsiteY23-1000" fmla="*/ 3960000 h 3960000"/>
              <a:gd name="connsiteX24-1001" fmla="*/ 436907 w 3960440"/>
              <a:gd name="connsiteY24-1002" fmla="*/ 3960000 h 3960000"/>
              <a:gd name="connsiteX25-1003" fmla="*/ 0 w 3960440"/>
              <a:gd name="connsiteY25-1004" fmla="*/ 3523093 h 3960000"/>
              <a:gd name="connsiteX26-1005" fmla="*/ 0 w 3960440"/>
              <a:gd name="connsiteY26-1006" fmla="*/ 436907 h 3960000"/>
              <a:gd name="connsiteX27-1007" fmla="*/ 436907 w 3960440"/>
              <a:gd name="connsiteY27-1008" fmla="*/ 0 h 3960000"/>
              <a:gd name="connsiteX0-1009" fmla="*/ 1979373 w 3960440"/>
              <a:gd name="connsiteY0-1010" fmla="*/ 472350 h 3960000"/>
              <a:gd name="connsiteX1-1011" fmla="*/ 813783 w 3960440"/>
              <a:gd name="connsiteY1-1012" fmla="*/ 1434034 h 3960000"/>
              <a:gd name="connsiteX2-1013" fmla="*/ 1119009 w 3960440"/>
              <a:gd name="connsiteY2-1014" fmla="*/ 2222584 h 3960000"/>
              <a:gd name="connsiteX3-1015" fmla="*/ 1296382 w 3960440"/>
              <a:gd name="connsiteY3-1016" fmla="*/ 1907811 h 3960000"/>
              <a:gd name="connsiteX4-1017" fmla="*/ 1234998 w 3960440"/>
              <a:gd name="connsiteY4-1018" fmla="*/ 1431771 h 3960000"/>
              <a:gd name="connsiteX5-1019" fmla="*/ 2217373 w 3960440"/>
              <a:gd name="connsiteY5-1020" fmla="*/ 891303 h 3960000"/>
              <a:gd name="connsiteX6-1021" fmla="*/ 2783502 w 3960440"/>
              <a:gd name="connsiteY6-1022" fmla="*/ 1606823 h 3960000"/>
              <a:gd name="connsiteX7-1023" fmla="*/ 2456028 w 3960440"/>
              <a:gd name="connsiteY7-1024" fmla="*/ 2225955 h 3960000"/>
              <a:gd name="connsiteX8-1025" fmla="*/ 2026974 w 3960440"/>
              <a:gd name="connsiteY8-1026" fmla="*/ 2018938 h 3960000"/>
              <a:gd name="connsiteX9-1027" fmla="*/ 2135727 w 3960440"/>
              <a:gd name="connsiteY9-1028" fmla="*/ 1554876 h 3960000"/>
              <a:gd name="connsiteX10-1029" fmla="*/ 1915898 w 3960440"/>
              <a:gd name="connsiteY10-1030" fmla="*/ 1219889 h 3960000"/>
              <a:gd name="connsiteX11-1031" fmla="*/ 1589196 w 3960440"/>
              <a:gd name="connsiteY11-1032" fmla="*/ 1434803 h 3960000"/>
              <a:gd name="connsiteX12-1033" fmla="*/ 1574511 w 3960440"/>
              <a:gd name="connsiteY12-1034" fmla="*/ 1939931 h 3960000"/>
              <a:gd name="connsiteX13-1035" fmla="*/ 1339611 w 3960440"/>
              <a:gd name="connsiteY13-1036" fmla="*/ 3487664 h 3960000"/>
              <a:gd name="connsiteX14-1037" fmla="*/ 1887692 w 3960440"/>
              <a:gd name="connsiteY14-1038" fmla="*/ 2422431 h 3960000"/>
              <a:gd name="connsiteX15-1039" fmla="*/ 2336342 w 3960440"/>
              <a:gd name="connsiteY15-1040" fmla="*/ 2720202 h 3960000"/>
              <a:gd name="connsiteX16-1041" fmla="*/ 3144820 w 3960440"/>
              <a:gd name="connsiteY16-1042" fmla="*/ 1595509 h 3960000"/>
              <a:gd name="connsiteX17-1043" fmla="*/ 2134565 w 3960440"/>
              <a:gd name="connsiteY17-1044" fmla="*/ 477605 h 3960000"/>
              <a:gd name="connsiteX18-1045" fmla="*/ 1979373 w 3960440"/>
              <a:gd name="connsiteY18-1046" fmla="*/ 472350 h 3960000"/>
              <a:gd name="connsiteX19-1047" fmla="*/ 436907 w 3960440"/>
              <a:gd name="connsiteY19-1048" fmla="*/ 0 h 3960000"/>
              <a:gd name="connsiteX20-1049" fmla="*/ 3523533 w 3960440"/>
              <a:gd name="connsiteY20-1050" fmla="*/ 0 h 3960000"/>
              <a:gd name="connsiteX21-1051" fmla="*/ 3960440 w 3960440"/>
              <a:gd name="connsiteY21-1052" fmla="*/ 436907 h 3960000"/>
              <a:gd name="connsiteX22-1053" fmla="*/ 3960440 w 3960440"/>
              <a:gd name="connsiteY22-1054" fmla="*/ 3523093 h 3960000"/>
              <a:gd name="connsiteX23-1055" fmla="*/ 3523533 w 3960440"/>
              <a:gd name="connsiteY23-1056" fmla="*/ 3960000 h 3960000"/>
              <a:gd name="connsiteX24-1057" fmla="*/ 436907 w 3960440"/>
              <a:gd name="connsiteY24-1058" fmla="*/ 3960000 h 3960000"/>
              <a:gd name="connsiteX25-1059" fmla="*/ 0 w 3960440"/>
              <a:gd name="connsiteY25-1060" fmla="*/ 3523093 h 3960000"/>
              <a:gd name="connsiteX26-1061" fmla="*/ 0 w 3960440"/>
              <a:gd name="connsiteY26-1062" fmla="*/ 436907 h 3960000"/>
              <a:gd name="connsiteX27-1063" fmla="*/ 436907 w 3960440"/>
              <a:gd name="connsiteY27-1064" fmla="*/ 0 h 3960000"/>
              <a:gd name="connsiteX0-1065" fmla="*/ 1979373 w 3960440"/>
              <a:gd name="connsiteY0-1066" fmla="*/ 472350 h 3960000"/>
              <a:gd name="connsiteX1-1067" fmla="*/ 813783 w 3960440"/>
              <a:gd name="connsiteY1-1068" fmla="*/ 1434034 h 3960000"/>
              <a:gd name="connsiteX2-1069" fmla="*/ 1119009 w 3960440"/>
              <a:gd name="connsiteY2-1070" fmla="*/ 2222584 h 3960000"/>
              <a:gd name="connsiteX3-1071" fmla="*/ 1296382 w 3960440"/>
              <a:gd name="connsiteY3-1072" fmla="*/ 1907811 h 3960000"/>
              <a:gd name="connsiteX4-1073" fmla="*/ 1234998 w 3960440"/>
              <a:gd name="connsiteY4-1074" fmla="*/ 1431771 h 3960000"/>
              <a:gd name="connsiteX5-1075" fmla="*/ 2217373 w 3960440"/>
              <a:gd name="connsiteY5-1076" fmla="*/ 891303 h 3960000"/>
              <a:gd name="connsiteX6-1077" fmla="*/ 2783502 w 3960440"/>
              <a:gd name="connsiteY6-1078" fmla="*/ 1606823 h 3960000"/>
              <a:gd name="connsiteX7-1079" fmla="*/ 2456028 w 3960440"/>
              <a:gd name="connsiteY7-1080" fmla="*/ 2225955 h 3960000"/>
              <a:gd name="connsiteX8-1081" fmla="*/ 2026974 w 3960440"/>
              <a:gd name="connsiteY8-1082" fmla="*/ 2018938 h 3960000"/>
              <a:gd name="connsiteX9-1083" fmla="*/ 2135727 w 3960440"/>
              <a:gd name="connsiteY9-1084" fmla="*/ 1554876 h 3960000"/>
              <a:gd name="connsiteX10-1085" fmla="*/ 1915898 w 3960440"/>
              <a:gd name="connsiteY10-1086" fmla="*/ 1219889 h 3960000"/>
              <a:gd name="connsiteX11-1087" fmla="*/ 1589196 w 3960440"/>
              <a:gd name="connsiteY11-1088" fmla="*/ 1434803 h 3960000"/>
              <a:gd name="connsiteX12-1089" fmla="*/ 1574511 w 3960440"/>
              <a:gd name="connsiteY12-1090" fmla="*/ 1939931 h 3960000"/>
              <a:gd name="connsiteX13-1091" fmla="*/ 1339611 w 3960440"/>
              <a:gd name="connsiteY13-1092" fmla="*/ 3487664 h 3960000"/>
              <a:gd name="connsiteX14-1093" fmla="*/ 1887692 w 3960440"/>
              <a:gd name="connsiteY14-1094" fmla="*/ 2422431 h 3960000"/>
              <a:gd name="connsiteX15-1095" fmla="*/ 2336342 w 3960440"/>
              <a:gd name="connsiteY15-1096" fmla="*/ 2720202 h 3960000"/>
              <a:gd name="connsiteX16-1097" fmla="*/ 3176454 w 3960440"/>
              <a:gd name="connsiteY16-1098" fmla="*/ 1627140 h 3960000"/>
              <a:gd name="connsiteX17-1099" fmla="*/ 2134565 w 3960440"/>
              <a:gd name="connsiteY17-1100" fmla="*/ 477605 h 3960000"/>
              <a:gd name="connsiteX18-1101" fmla="*/ 1979373 w 3960440"/>
              <a:gd name="connsiteY18-1102" fmla="*/ 472350 h 3960000"/>
              <a:gd name="connsiteX19-1103" fmla="*/ 436907 w 3960440"/>
              <a:gd name="connsiteY19-1104" fmla="*/ 0 h 3960000"/>
              <a:gd name="connsiteX20-1105" fmla="*/ 3523533 w 3960440"/>
              <a:gd name="connsiteY20-1106" fmla="*/ 0 h 3960000"/>
              <a:gd name="connsiteX21-1107" fmla="*/ 3960440 w 3960440"/>
              <a:gd name="connsiteY21-1108" fmla="*/ 436907 h 3960000"/>
              <a:gd name="connsiteX22-1109" fmla="*/ 3960440 w 3960440"/>
              <a:gd name="connsiteY22-1110" fmla="*/ 3523093 h 3960000"/>
              <a:gd name="connsiteX23-1111" fmla="*/ 3523533 w 3960440"/>
              <a:gd name="connsiteY23-1112" fmla="*/ 3960000 h 3960000"/>
              <a:gd name="connsiteX24-1113" fmla="*/ 436907 w 3960440"/>
              <a:gd name="connsiteY24-1114" fmla="*/ 3960000 h 3960000"/>
              <a:gd name="connsiteX25-1115" fmla="*/ 0 w 3960440"/>
              <a:gd name="connsiteY25-1116" fmla="*/ 3523093 h 3960000"/>
              <a:gd name="connsiteX26-1117" fmla="*/ 0 w 3960440"/>
              <a:gd name="connsiteY26-1118" fmla="*/ 436907 h 3960000"/>
              <a:gd name="connsiteX27-1119" fmla="*/ 436907 w 3960440"/>
              <a:gd name="connsiteY27-1120" fmla="*/ 0 h 3960000"/>
              <a:gd name="connsiteX0-1121" fmla="*/ 1979373 w 3960440"/>
              <a:gd name="connsiteY0-1122" fmla="*/ 472350 h 3960000"/>
              <a:gd name="connsiteX1-1123" fmla="*/ 813783 w 3960440"/>
              <a:gd name="connsiteY1-1124" fmla="*/ 1434034 h 3960000"/>
              <a:gd name="connsiteX2-1125" fmla="*/ 1119009 w 3960440"/>
              <a:gd name="connsiteY2-1126" fmla="*/ 2222584 h 3960000"/>
              <a:gd name="connsiteX3-1127" fmla="*/ 1296382 w 3960440"/>
              <a:gd name="connsiteY3-1128" fmla="*/ 1907811 h 3960000"/>
              <a:gd name="connsiteX4-1129" fmla="*/ 1234998 w 3960440"/>
              <a:gd name="connsiteY4-1130" fmla="*/ 1431771 h 3960000"/>
              <a:gd name="connsiteX5-1131" fmla="*/ 2217373 w 3960440"/>
              <a:gd name="connsiteY5-1132" fmla="*/ 891303 h 3960000"/>
              <a:gd name="connsiteX6-1133" fmla="*/ 2783502 w 3960440"/>
              <a:gd name="connsiteY6-1134" fmla="*/ 1606823 h 3960000"/>
              <a:gd name="connsiteX7-1135" fmla="*/ 2456028 w 3960440"/>
              <a:gd name="connsiteY7-1136" fmla="*/ 2225955 h 3960000"/>
              <a:gd name="connsiteX8-1137" fmla="*/ 2026974 w 3960440"/>
              <a:gd name="connsiteY8-1138" fmla="*/ 2018938 h 3960000"/>
              <a:gd name="connsiteX9-1139" fmla="*/ 2135727 w 3960440"/>
              <a:gd name="connsiteY9-1140" fmla="*/ 1554876 h 3960000"/>
              <a:gd name="connsiteX10-1141" fmla="*/ 1915898 w 3960440"/>
              <a:gd name="connsiteY10-1142" fmla="*/ 1219889 h 3960000"/>
              <a:gd name="connsiteX11-1143" fmla="*/ 1589196 w 3960440"/>
              <a:gd name="connsiteY11-1144" fmla="*/ 1434803 h 3960000"/>
              <a:gd name="connsiteX12-1145" fmla="*/ 1574511 w 3960440"/>
              <a:gd name="connsiteY12-1146" fmla="*/ 1939931 h 3960000"/>
              <a:gd name="connsiteX13-1147" fmla="*/ 1339611 w 3960440"/>
              <a:gd name="connsiteY13-1148" fmla="*/ 3487664 h 3960000"/>
              <a:gd name="connsiteX14-1149" fmla="*/ 1887692 w 3960440"/>
              <a:gd name="connsiteY14-1150" fmla="*/ 2422431 h 3960000"/>
              <a:gd name="connsiteX15-1151" fmla="*/ 2336342 w 3960440"/>
              <a:gd name="connsiteY15-1152" fmla="*/ 2720202 h 3960000"/>
              <a:gd name="connsiteX16-1153" fmla="*/ 3176454 w 3960440"/>
              <a:gd name="connsiteY16-1154" fmla="*/ 1627140 h 3960000"/>
              <a:gd name="connsiteX17-1155" fmla="*/ 2134565 w 3960440"/>
              <a:gd name="connsiteY17-1156" fmla="*/ 477605 h 3960000"/>
              <a:gd name="connsiteX18-1157" fmla="*/ 1979373 w 3960440"/>
              <a:gd name="connsiteY18-1158" fmla="*/ 472350 h 3960000"/>
              <a:gd name="connsiteX19-1159" fmla="*/ 436907 w 3960440"/>
              <a:gd name="connsiteY19-1160" fmla="*/ 0 h 3960000"/>
              <a:gd name="connsiteX20-1161" fmla="*/ 3523533 w 3960440"/>
              <a:gd name="connsiteY20-1162" fmla="*/ 0 h 3960000"/>
              <a:gd name="connsiteX21-1163" fmla="*/ 3960440 w 3960440"/>
              <a:gd name="connsiteY21-1164" fmla="*/ 436907 h 3960000"/>
              <a:gd name="connsiteX22-1165" fmla="*/ 3960440 w 3960440"/>
              <a:gd name="connsiteY22-1166" fmla="*/ 3523093 h 3960000"/>
              <a:gd name="connsiteX23-1167" fmla="*/ 3523533 w 3960440"/>
              <a:gd name="connsiteY23-1168" fmla="*/ 3960000 h 3960000"/>
              <a:gd name="connsiteX24-1169" fmla="*/ 436907 w 3960440"/>
              <a:gd name="connsiteY24-1170" fmla="*/ 3960000 h 3960000"/>
              <a:gd name="connsiteX25-1171" fmla="*/ 0 w 3960440"/>
              <a:gd name="connsiteY25-1172" fmla="*/ 3523093 h 3960000"/>
              <a:gd name="connsiteX26-1173" fmla="*/ 0 w 3960440"/>
              <a:gd name="connsiteY26-1174" fmla="*/ 436907 h 3960000"/>
              <a:gd name="connsiteX27-1175" fmla="*/ 436907 w 3960440"/>
              <a:gd name="connsiteY27-1176" fmla="*/ 0 h 3960000"/>
              <a:gd name="connsiteX0-1177" fmla="*/ 1979373 w 3960440"/>
              <a:gd name="connsiteY0-1178" fmla="*/ 472350 h 3960000"/>
              <a:gd name="connsiteX1-1179" fmla="*/ 813783 w 3960440"/>
              <a:gd name="connsiteY1-1180" fmla="*/ 1434034 h 3960000"/>
              <a:gd name="connsiteX2-1181" fmla="*/ 1119009 w 3960440"/>
              <a:gd name="connsiteY2-1182" fmla="*/ 2222584 h 3960000"/>
              <a:gd name="connsiteX3-1183" fmla="*/ 1296382 w 3960440"/>
              <a:gd name="connsiteY3-1184" fmla="*/ 1907811 h 3960000"/>
              <a:gd name="connsiteX4-1185" fmla="*/ 1234998 w 3960440"/>
              <a:gd name="connsiteY4-1186" fmla="*/ 1431771 h 3960000"/>
              <a:gd name="connsiteX5-1187" fmla="*/ 2217373 w 3960440"/>
              <a:gd name="connsiteY5-1188" fmla="*/ 891303 h 3960000"/>
              <a:gd name="connsiteX6-1189" fmla="*/ 2783502 w 3960440"/>
              <a:gd name="connsiteY6-1190" fmla="*/ 1606823 h 3960000"/>
              <a:gd name="connsiteX7-1191" fmla="*/ 2456028 w 3960440"/>
              <a:gd name="connsiteY7-1192" fmla="*/ 2225955 h 3960000"/>
              <a:gd name="connsiteX8-1193" fmla="*/ 2026974 w 3960440"/>
              <a:gd name="connsiteY8-1194" fmla="*/ 2018938 h 3960000"/>
              <a:gd name="connsiteX9-1195" fmla="*/ 2135727 w 3960440"/>
              <a:gd name="connsiteY9-1196" fmla="*/ 1554876 h 3960000"/>
              <a:gd name="connsiteX10-1197" fmla="*/ 1915898 w 3960440"/>
              <a:gd name="connsiteY10-1198" fmla="*/ 1219889 h 3960000"/>
              <a:gd name="connsiteX11-1199" fmla="*/ 1589196 w 3960440"/>
              <a:gd name="connsiteY11-1200" fmla="*/ 1434803 h 3960000"/>
              <a:gd name="connsiteX12-1201" fmla="*/ 1574511 w 3960440"/>
              <a:gd name="connsiteY12-1202" fmla="*/ 1939931 h 3960000"/>
              <a:gd name="connsiteX13-1203" fmla="*/ 1339611 w 3960440"/>
              <a:gd name="connsiteY13-1204" fmla="*/ 3487664 h 3960000"/>
              <a:gd name="connsiteX14-1205" fmla="*/ 1887692 w 3960440"/>
              <a:gd name="connsiteY14-1206" fmla="*/ 2422431 h 3960000"/>
              <a:gd name="connsiteX15-1207" fmla="*/ 2336342 w 3960440"/>
              <a:gd name="connsiteY15-1208" fmla="*/ 2720202 h 3960000"/>
              <a:gd name="connsiteX16-1209" fmla="*/ 3176454 w 3960440"/>
              <a:gd name="connsiteY16-1210" fmla="*/ 1627140 h 3960000"/>
              <a:gd name="connsiteX17-1211" fmla="*/ 2134565 w 3960440"/>
              <a:gd name="connsiteY17-1212" fmla="*/ 477605 h 3960000"/>
              <a:gd name="connsiteX18-1213" fmla="*/ 1979373 w 3960440"/>
              <a:gd name="connsiteY18-1214" fmla="*/ 472350 h 3960000"/>
              <a:gd name="connsiteX19-1215" fmla="*/ 436907 w 3960440"/>
              <a:gd name="connsiteY19-1216" fmla="*/ 0 h 3960000"/>
              <a:gd name="connsiteX20-1217" fmla="*/ 3523533 w 3960440"/>
              <a:gd name="connsiteY20-1218" fmla="*/ 0 h 3960000"/>
              <a:gd name="connsiteX21-1219" fmla="*/ 3960440 w 3960440"/>
              <a:gd name="connsiteY21-1220" fmla="*/ 436907 h 3960000"/>
              <a:gd name="connsiteX22-1221" fmla="*/ 3960440 w 3960440"/>
              <a:gd name="connsiteY22-1222" fmla="*/ 3523093 h 3960000"/>
              <a:gd name="connsiteX23-1223" fmla="*/ 3523533 w 3960440"/>
              <a:gd name="connsiteY23-1224" fmla="*/ 3960000 h 3960000"/>
              <a:gd name="connsiteX24-1225" fmla="*/ 436907 w 3960440"/>
              <a:gd name="connsiteY24-1226" fmla="*/ 3960000 h 3960000"/>
              <a:gd name="connsiteX25-1227" fmla="*/ 0 w 3960440"/>
              <a:gd name="connsiteY25-1228" fmla="*/ 3523093 h 3960000"/>
              <a:gd name="connsiteX26-1229" fmla="*/ 0 w 3960440"/>
              <a:gd name="connsiteY26-1230" fmla="*/ 436907 h 3960000"/>
              <a:gd name="connsiteX27-1231" fmla="*/ 436907 w 3960440"/>
              <a:gd name="connsiteY27-1232" fmla="*/ 0 h 3960000"/>
              <a:gd name="connsiteX0-1233" fmla="*/ 1979373 w 3960440"/>
              <a:gd name="connsiteY0-1234" fmla="*/ 472350 h 3960000"/>
              <a:gd name="connsiteX1-1235" fmla="*/ 813783 w 3960440"/>
              <a:gd name="connsiteY1-1236" fmla="*/ 1434034 h 3960000"/>
              <a:gd name="connsiteX2-1237" fmla="*/ 1119009 w 3960440"/>
              <a:gd name="connsiteY2-1238" fmla="*/ 2222584 h 3960000"/>
              <a:gd name="connsiteX3-1239" fmla="*/ 1296382 w 3960440"/>
              <a:gd name="connsiteY3-1240" fmla="*/ 1907811 h 3960000"/>
              <a:gd name="connsiteX4-1241" fmla="*/ 1234998 w 3960440"/>
              <a:gd name="connsiteY4-1242" fmla="*/ 1431771 h 3960000"/>
              <a:gd name="connsiteX5-1243" fmla="*/ 2217373 w 3960440"/>
              <a:gd name="connsiteY5-1244" fmla="*/ 891303 h 3960000"/>
              <a:gd name="connsiteX6-1245" fmla="*/ 2783502 w 3960440"/>
              <a:gd name="connsiteY6-1246" fmla="*/ 1606823 h 3960000"/>
              <a:gd name="connsiteX7-1247" fmla="*/ 2456028 w 3960440"/>
              <a:gd name="connsiteY7-1248" fmla="*/ 2225955 h 3960000"/>
              <a:gd name="connsiteX8-1249" fmla="*/ 2026974 w 3960440"/>
              <a:gd name="connsiteY8-1250" fmla="*/ 2018938 h 3960000"/>
              <a:gd name="connsiteX9-1251" fmla="*/ 2135727 w 3960440"/>
              <a:gd name="connsiteY9-1252" fmla="*/ 1554876 h 3960000"/>
              <a:gd name="connsiteX10-1253" fmla="*/ 1915898 w 3960440"/>
              <a:gd name="connsiteY10-1254" fmla="*/ 1219889 h 3960000"/>
              <a:gd name="connsiteX11-1255" fmla="*/ 1589196 w 3960440"/>
              <a:gd name="connsiteY11-1256" fmla="*/ 1434803 h 3960000"/>
              <a:gd name="connsiteX12-1257" fmla="*/ 1574511 w 3960440"/>
              <a:gd name="connsiteY12-1258" fmla="*/ 1939931 h 3960000"/>
              <a:gd name="connsiteX13-1259" fmla="*/ 1339611 w 3960440"/>
              <a:gd name="connsiteY13-1260" fmla="*/ 3487664 h 3960000"/>
              <a:gd name="connsiteX14-1261" fmla="*/ 1887692 w 3960440"/>
              <a:gd name="connsiteY14-1262" fmla="*/ 2422431 h 3960000"/>
              <a:gd name="connsiteX15-1263" fmla="*/ 2336342 w 3960440"/>
              <a:gd name="connsiteY15-1264" fmla="*/ 2720202 h 3960000"/>
              <a:gd name="connsiteX16-1265" fmla="*/ 3176454 w 3960440"/>
              <a:gd name="connsiteY16-1266" fmla="*/ 1627140 h 3960000"/>
              <a:gd name="connsiteX17-1267" fmla="*/ 2134565 w 3960440"/>
              <a:gd name="connsiteY17-1268" fmla="*/ 477605 h 3960000"/>
              <a:gd name="connsiteX18-1269" fmla="*/ 1979373 w 3960440"/>
              <a:gd name="connsiteY18-1270" fmla="*/ 472350 h 3960000"/>
              <a:gd name="connsiteX19-1271" fmla="*/ 436907 w 3960440"/>
              <a:gd name="connsiteY19-1272" fmla="*/ 0 h 3960000"/>
              <a:gd name="connsiteX20-1273" fmla="*/ 3523533 w 3960440"/>
              <a:gd name="connsiteY20-1274" fmla="*/ 0 h 3960000"/>
              <a:gd name="connsiteX21-1275" fmla="*/ 3960440 w 3960440"/>
              <a:gd name="connsiteY21-1276" fmla="*/ 436907 h 3960000"/>
              <a:gd name="connsiteX22-1277" fmla="*/ 3960440 w 3960440"/>
              <a:gd name="connsiteY22-1278" fmla="*/ 3523093 h 3960000"/>
              <a:gd name="connsiteX23-1279" fmla="*/ 3523533 w 3960440"/>
              <a:gd name="connsiteY23-1280" fmla="*/ 3960000 h 3960000"/>
              <a:gd name="connsiteX24-1281" fmla="*/ 436907 w 3960440"/>
              <a:gd name="connsiteY24-1282" fmla="*/ 3960000 h 3960000"/>
              <a:gd name="connsiteX25-1283" fmla="*/ 0 w 3960440"/>
              <a:gd name="connsiteY25-1284" fmla="*/ 3523093 h 3960000"/>
              <a:gd name="connsiteX26-1285" fmla="*/ 0 w 3960440"/>
              <a:gd name="connsiteY26-1286" fmla="*/ 436907 h 3960000"/>
              <a:gd name="connsiteX27-1287" fmla="*/ 436907 w 3960440"/>
              <a:gd name="connsiteY27-1288" fmla="*/ 0 h 3960000"/>
              <a:gd name="connsiteX0-1289" fmla="*/ 1979373 w 3960440"/>
              <a:gd name="connsiteY0-1290" fmla="*/ 472350 h 3960000"/>
              <a:gd name="connsiteX1-1291" fmla="*/ 813783 w 3960440"/>
              <a:gd name="connsiteY1-1292" fmla="*/ 1434034 h 3960000"/>
              <a:gd name="connsiteX2-1293" fmla="*/ 1119009 w 3960440"/>
              <a:gd name="connsiteY2-1294" fmla="*/ 2222584 h 3960000"/>
              <a:gd name="connsiteX3-1295" fmla="*/ 1296382 w 3960440"/>
              <a:gd name="connsiteY3-1296" fmla="*/ 1907811 h 3960000"/>
              <a:gd name="connsiteX4-1297" fmla="*/ 1234998 w 3960440"/>
              <a:gd name="connsiteY4-1298" fmla="*/ 1431771 h 3960000"/>
              <a:gd name="connsiteX5-1299" fmla="*/ 2217373 w 3960440"/>
              <a:gd name="connsiteY5-1300" fmla="*/ 891303 h 3960000"/>
              <a:gd name="connsiteX6-1301" fmla="*/ 2783502 w 3960440"/>
              <a:gd name="connsiteY6-1302" fmla="*/ 1606823 h 3960000"/>
              <a:gd name="connsiteX7-1303" fmla="*/ 2456028 w 3960440"/>
              <a:gd name="connsiteY7-1304" fmla="*/ 2225955 h 3960000"/>
              <a:gd name="connsiteX8-1305" fmla="*/ 2026974 w 3960440"/>
              <a:gd name="connsiteY8-1306" fmla="*/ 2018938 h 3960000"/>
              <a:gd name="connsiteX9-1307" fmla="*/ 2135727 w 3960440"/>
              <a:gd name="connsiteY9-1308" fmla="*/ 1554876 h 3960000"/>
              <a:gd name="connsiteX10-1309" fmla="*/ 1915898 w 3960440"/>
              <a:gd name="connsiteY10-1310" fmla="*/ 1219889 h 3960000"/>
              <a:gd name="connsiteX11-1311" fmla="*/ 1589196 w 3960440"/>
              <a:gd name="connsiteY11-1312" fmla="*/ 1434803 h 3960000"/>
              <a:gd name="connsiteX12-1313" fmla="*/ 1574511 w 3960440"/>
              <a:gd name="connsiteY12-1314" fmla="*/ 1939931 h 3960000"/>
              <a:gd name="connsiteX13-1315" fmla="*/ 1339611 w 3960440"/>
              <a:gd name="connsiteY13-1316" fmla="*/ 3487664 h 3960000"/>
              <a:gd name="connsiteX14-1317" fmla="*/ 1887692 w 3960440"/>
              <a:gd name="connsiteY14-1318" fmla="*/ 2422431 h 3960000"/>
              <a:gd name="connsiteX15-1319" fmla="*/ 2336342 w 3960440"/>
              <a:gd name="connsiteY15-1320" fmla="*/ 2720202 h 3960000"/>
              <a:gd name="connsiteX16-1321" fmla="*/ 3176454 w 3960440"/>
              <a:gd name="connsiteY16-1322" fmla="*/ 1627140 h 3960000"/>
              <a:gd name="connsiteX17-1323" fmla="*/ 1979373 w 3960440"/>
              <a:gd name="connsiteY17-1324" fmla="*/ 472350 h 3960000"/>
              <a:gd name="connsiteX18-1325" fmla="*/ 436907 w 3960440"/>
              <a:gd name="connsiteY18-1326" fmla="*/ 0 h 3960000"/>
              <a:gd name="connsiteX19-1327" fmla="*/ 3523533 w 3960440"/>
              <a:gd name="connsiteY19-1328" fmla="*/ 0 h 3960000"/>
              <a:gd name="connsiteX20-1329" fmla="*/ 3960440 w 3960440"/>
              <a:gd name="connsiteY20-1330" fmla="*/ 436907 h 3960000"/>
              <a:gd name="connsiteX21-1331" fmla="*/ 3960440 w 3960440"/>
              <a:gd name="connsiteY21-1332" fmla="*/ 3523093 h 3960000"/>
              <a:gd name="connsiteX22-1333" fmla="*/ 3523533 w 3960440"/>
              <a:gd name="connsiteY22-1334" fmla="*/ 3960000 h 3960000"/>
              <a:gd name="connsiteX23-1335" fmla="*/ 436907 w 3960440"/>
              <a:gd name="connsiteY23-1336" fmla="*/ 3960000 h 3960000"/>
              <a:gd name="connsiteX24-1337" fmla="*/ 0 w 3960440"/>
              <a:gd name="connsiteY24-1338" fmla="*/ 3523093 h 3960000"/>
              <a:gd name="connsiteX25-1339" fmla="*/ 0 w 3960440"/>
              <a:gd name="connsiteY25-1340" fmla="*/ 436907 h 3960000"/>
              <a:gd name="connsiteX26-1341" fmla="*/ 436907 w 3960440"/>
              <a:gd name="connsiteY26-1342" fmla="*/ 0 h 3960000"/>
              <a:gd name="connsiteX0-1343" fmla="*/ 1979373 w 3960440"/>
              <a:gd name="connsiteY0-1344" fmla="*/ 472350 h 3960000"/>
              <a:gd name="connsiteX1-1345" fmla="*/ 813783 w 3960440"/>
              <a:gd name="connsiteY1-1346" fmla="*/ 1434034 h 3960000"/>
              <a:gd name="connsiteX2-1347" fmla="*/ 1119009 w 3960440"/>
              <a:gd name="connsiteY2-1348" fmla="*/ 2222584 h 3960000"/>
              <a:gd name="connsiteX3-1349" fmla="*/ 1296382 w 3960440"/>
              <a:gd name="connsiteY3-1350" fmla="*/ 1907811 h 3960000"/>
              <a:gd name="connsiteX4-1351" fmla="*/ 1234998 w 3960440"/>
              <a:gd name="connsiteY4-1352" fmla="*/ 1431771 h 3960000"/>
              <a:gd name="connsiteX5-1353" fmla="*/ 2217373 w 3960440"/>
              <a:gd name="connsiteY5-1354" fmla="*/ 891303 h 3960000"/>
              <a:gd name="connsiteX6-1355" fmla="*/ 2783502 w 3960440"/>
              <a:gd name="connsiteY6-1356" fmla="*/ 1606823 h 3960000"/>
              <a:gd name="connsiteX7-1357" fmla="*/ 2456028 w 3960440"/>
              <a:gd name="connsiteY7-1358" fmla="*/ 2225955 h 3960000"/>
              <a:gd name="connsiteX8-1359" fmla="*/ 2026974 w 3960440"/>
              <a:gd name="connsiteY8-1360" fmla="*/ 2018938 h 3960000"/>
              <a:gd name="connsiteX9-1361" fmla="*/ 2135727 w 3960440"/>
              <a:gd name="connsiteY9-1362" fmla="*/ 1554876 h 3960000"/>
              <a:gd name="connsiteX10-1363" fmla="*/ 1915898 w 3960440"/>
              <a:gd name="connsiteY10-1364" fmla="*/ 1219889 h 3960000"/>
              <a:gd name="connsiteX11-1365" fmla="*/ 1589196 w 3960440"/>
              <a:gd name="connsiteY11-1366" fmla="*/ 1434803 h 3960000"/>
              <a:gd name="connsiteX12-1367" fmla="*/ 1574511 w 3960440"/>
              <a:gd name="connsiteY12-1368" fmla="*/ 1939931 h 3960000"/>
              <a:gd name="connsiteX13-1369" fmla="*/ 1339611 w 3960440"/>
              <a:gd name="connsiteY13-1370" fmla="*/ 3487664 h 3960000"/>
              <a:gd name="connsiteX14-1371" fmla="*/ 1887692 w 3960440"/>
              <a:gd name="connsiteY14-1372" fmla="*/ 2422431 h 3960000"/>
              <a:gd name="connsiteX15-1373" fmla="*/ 2336342 w 3960440"/>
              <a:gd name="connsiteY15-1374" fmla="*/ 2720202 h 3960000"/>
              <a:gd name="connsiteX16-1375" fmla="*/ 3176454 w 3960440"/>
              <a:gd name="connsiteY16-1376" fmla="*/ 1627140 h 3960000"/>
              <a:gd name="connsiteX17-1377" fmla="*/ 1979373 w 3960440"/>
              <a:gd name="connsiteY17-1378" fmla="*/ 472350 h 3960000"/>
              <a:gd name="connsiteX18-1379" fmla="*/ 436907 w 3960440"/>
              <a:gd name="connsiteY18-1380" fmla="*/ 0 h 3960000"/>
              <a:gd name="connsiteX19-1381" fmla="*/ 3523533 w 3960440"/>
              <a:gd name="connsiteY19-1382" fmla="*/ 0 h 3960000"/>
              <a:gd name="connsiteX20-1383" fmla="*/ 3960440 w 3960440"/>
              <a:gd name="connsiteY20-1384" fmla="*/ 436907 h 3960000"/>
              <a:gd name="connsiteX21-1385" fmla="*/ 3960440 w 3960440"/>
              <a:gd name="connsiteY21-1386" fmla="*/ 3523093 h 3960000"/>
              <a:gd name="connsiteX22-1387" fmla="*/ 3523533 w 3960440"/>
              <a:gd name="connsiteY22-1388" fmla="*/ 3960000 h 3960000"/>
              <a:gd name="connsiteX23-1389" fmla="*/ 436907 w 3960440"/>
              <a:gd name="connsiteY23-1390" fmla="*/ 3960000 h 3960000"/>
              <a:gd name="connsiteX24-1391" fmla="*/ 0 w 3960440"/>
              <a:gd name="connsiteY24-1392" fmla="*/ 3523093 h 3960000"/>
              <a:gd name="connsiteX25-1393" fmla="*/ 0 w 3960440"/>
              <a:gd name="connsiteY25-1394" fmla="*/ 436907 h 3960000"/>
              <a:gd name="connsiteX26-1395" fmla="*/ 436907 w 3960440"/>
              <a:gd name="connsiteY26-1396" fmla="*/ 0 h 3960000"/>
              <a:gd name="connsiteX0-1397" fmla="*/ 1979373 w 3960440"/>
              <a:gd name="connsiteY0-1398" fmla="*/ 472350 h 3960000"/>
              <a:gd name="connsiteX1-1399" fmla="*/ 813783 w 3960440"/>
              <a:gd name="connsiteY1-1400" fmla="*/ 1434034 h 3960000"/>
              <a:gd name="connsiteX2-1401" fmla="*/ 1119009 w 3960440"/>
              <a:gd name="connsiteY2-1402" fmla="*/ 2222584 h 3960000"/>
              <a:gd name="connsiteX3-1403" fmla="*/ 1296382 w 3960440"/>
              <a:gd name="connsiteY3-1404" fmla="*/ 1907811 h 3960000"/>
              <a:gd name="connsiteX4-1405" fmla="*/ 1234998 w 3960440"/>
              <a:gd name="connsiteY4-1406" fmla="*/ 1431771 h 3960000"/>
              <a:gd name="connsiteX5-1407" fmla="*/ 2217373 w 3960440"/>
              <a:gd name="connsiteY5-1408" fmla="*/ 891303 h 3960000"/>
              <a:gd name="connsiteX6-1409" fmla="*/ 2783502 w 3960440"/>
              <a:gd name="connsiteY6-1410" fmla="*/ 1606823 h 3960000"/>
              <a:gd name="connsiteX7-1411" fmla="*/ 2456028 w 3960440"/>
              <a:gd name="connsiteY7-1412" fmla="*/ 2225955 h 3960000"/>
              <a:gd name="connsiteX8-1413" fmla="*/ 2026974 w 3960440"/>
              <a:gd name="connsiteY8-1414" fmla="*/ 2018938 h 3960000"/>
              <a:gd name="connsiteX9-1415" fmla="*/ 2135727 w 3960440"/>
              <a:gd name="connsiteY9-1416" fmla="*/ 1554876 h 3960000"/>
              <a:gd name="connsiteX10-1417" fmla="*/ 1915898 w 3960440"/>
              <a:gd name="connsiteY10-1418" fmla="*/ 1219889 h 3960000"/>
              <a:gd name="connsiteX11-1419" fmla="*/ 1589196 w 3960440"/>
              <a:gd name="connsiteY11-1420" fmla="*/ 1434803 h 3960000"/>
              <a:gd name="connsiteX12-1421" fmla="*/ 1574511 w 3960440"/>
              <a:gd name="connsiteY12-1422" fmla="*/ 1939931 h 3960000"/>
              <a:gd name="connsiteX13-1423" fmla="*/ 1339611 w 3960440"/>
              <a:gd name="connsiteY13-1424" fmla="*/ 3487664 h 3960000"/>
              <a:gd name="connsiteX14-1425" fmla="*/ 1887692 w 3960440"/>
              <a:gd name="connsiteY14-1426" fmla="*/ 2422431 h 3960000"/>
              <a:gd name="connsiteX15-1427" fmla="*/ 2336342 w 3960440"/>
              <a:gd name="connsiteY15-1428" fmla="*/ 2720202 h 3960000"/>
              <a:gd name="connsiteX16-1429" fmla="*/ 3176454 w 3960440"/>
              <a:gd name="connsiteY16-1430" fmla="*/ 1627140 h 3960000"/>
              <a:gd name="connsiteX17-1431" fmla="*/ 1979373 w 3960440"/>
              <a:gd name="connsiteY17-1432" fmla="*/ 472350 h 3960000"/>
              <a:gd name="connsiteX18-1433" fmla="*/ 436907 w 3960440"/>
              <a:gd name="connsiteY18-1434" fmla="*/ 0 h 3960000"/>
              <a:gd name="connsiteX19-1435" fmla="*/ 3523533 w 3960440"/>
              <a:gd name="connsiteY19-1436" fmla="*/ 0 h 3960000"/>
              <a:gd name="connsiteX20-1437" fmla="*/ 3960440 w 3960440"/>
              <a:gd name="connsiteY20-1438" fmla="*/ 436907 h 3960000"/>
              <a:gd name="connsiteX21-1439" fmla="*/ 3960440 w 3960440"/>
              <a:gd name="connsiteY21-1440" fmla="*/ 3523093 h 3960000"/>
              <a:gd name="connsiteX22-1441" fmla="*/ 3523533 w 3960440"/>
              <a:gd name="connsiteY22-1442" fmla="*/ 3960000 h 3960000"/>
              <a:gd name="connsiteX23-1443" fmla="*/ 436907 w 3960440"/>
              <a:gd name="connsiteY23-1444" fmla="*/ 3960000 h 3960000"/>
              <a:gd name="connsiteX24-1445" fmla="*/ 0 w 3960440"/>
              <a:gd name="connsiteY24-1446" fmla="*/ 3523093 h 3960000"/>
              <a:gd name="connsiteX25-1447" fmla="*/ 0 w 3960440"/>
              <a:gd name="connsiteY25-1448" fmla="*/ 436907 h 3960000"/>
              <a:gd name="connsiteX26-1449" fmla="*/ 436907 w 3960440"/>
              <a:gd name="connsiteY26-1450" fmla="*/ 0 h 3960000"/>
              <a:gd name="connsiteX0-1451" fmla="*/ 1979373 w 3960440"/>
              <a:gd name="connsiteY0-1452" fmla="*/ 472350 h 3960000"/>
              <a:gd name="connsiteX1-1453" fmla="*/ 813783 w 3960440"/>
              <a:gd name="connsiteY1-1454" fmla="*/ 1434034 h 3960000"/>
              <a:gd name="connsiteX2-1455" fmla="*/ 1119009 w 3960440"/>
              <a:gd name="connsiteY2-1456" fmla="*/ 2222584 h 3960000"/>
              <a:gd name="connsiteX3-1457" fmla="*/ 1328015 w 3960440"/>
              <a:gd name="connsiteY3-1458" fmla="*/ 1812920 h 3960000"/>
              <a:gd name="connsiteX4-1459" fmla="*/ 1234998 w 3960440"/>
              <a:gd name="connsiteY4-1460" fmla="*/ 1431771 h 3960000"/>
              <a:gd name="connsiteX5-1461" fmla="*/ 2217373 w 3960440"/>
              <a:gd name="connsiteY5-1462" fmla="*/ 891303 h 3960000"/>
              <a:gd name="connsiteX6-1463" fmla="*/ 2783502 w 3960440"/>
              <a:gd name="connsiteY6-1464" fmla="*/ 1606823 h 3960000"/>
              <a:gd name="connsiteX7-1465" fmla="*/ 2456028 w 3960440"/>
              <a:gd name="connsiteY7-1466" fmla="*/ 2225955 h 3960000"/>
              <a:gd name="connsiteX8-1467" fmla="*/ 2026974 w 3960440"/>
              <a:gd name="connsiteY8-1468" fmla="*/ 2018938 h 3960000"/>
              <a:gd name="connsiteX9-1469" fmla="*/ 2135727 w 3960440"/>
              <a:gd name="connsiteY9-1470" fmla="*/ 1554876 h 3960000"/>
              <a:gd name="connsiteX10-1471" fmla="*/ 1915898 w 3960440"/>
              <a:gd name="connsiteY10-1472" fmla="*/ 1219889 h 3960000"/>
              <a:gd name="connsiteX11-1473" fmla="*/ 1589196 w 3960440"/>
              <a:gd name="connsiteY11-1474" fmla="*/ 1434803 h 3960000"/>
              <a:gd name="connsiteX12-1475" fmla="*/ 1574511 w 3960440"/>
              <a:gd name="connsiteY12-1476" fmla="*/ 1939931 h 3960000"/>
              <a:gd name="connsiteX13-1477" fmla="*/ 1339611 w 3960440"/>
              <a:gd name="connsiteY13-1478" fmla="*/ 3487664 h 3960000"/>
              <a:gd name="connsiteX14-1479" fmla="*/ 1887692 w 3960440"/>
              <a:gd name="connsiteY14-1480" fmla="*/ 2422431 h 3960000"/>
              <a:gd name="connsiteX15-1481" fmla="*/ 2336342 w 3960440"/>
              <a:gd name="connsiteY15-1482" fmla="*/ 2720202 h 3960000"/>
              <a:gd name="connsiteX16-1483" fmla="*/ 3176454 w 3960440"/>
              <a:gd name="connsiteY16-1484" fmla="*/ 1627140 h 3960000"/>
              <a:gd name="connsiteX17-1485" fmla="*/ 1979373 w 3960440"/>
              <a:gd name="connsiteY17-1486" fmla="*/ 472350 h 3960000"/>
              <a:gd name="connsiteX18-1487" fmla="*/ 436907 w 3960440"/>
              <a:gd name="connsiteY18-1488" fmla="*/ 0 h 3960000"/>
              <a:gd name="connsiteX19-1489" fmla="*/ 3523533 w 3960440"/>
              <a:gd name="connsiteY19-1490" fmla="*/ 0 h 3960000"/>
              <a:gd name="connsiteX20-1491" fmla="*/ 3960440 w 3960440"/>
              <a:gd name="connsiteY20-1492" fmla="*/ 436907 h 3960000"/>
              <a:gd name="connsiteX21-1493" fmla="*/ 3960440 w 3960440"/>
              <a:gd name="connsiteY21-1494" fmla="*/ 3523093 h 3960000"/>
              <a:gd name="connsiteX22-1495" fmla="*/ 3523533 w 3960440"/>
              <a:gd name="connsiteY22-1496" fmla="*/ 3960000 h 3960000"/>
              <a:gd name="connsiteX23-1497" fmla="*/ 436907 w 3960440"/>
              <a:gd name="connsiteY23-1498" fmla="*/ 3960000 h 3960000"/>
              <a:gd name="connsiteX24-1499" fmla="*/ 0 w 3960440"/>
              <a:gd name="connsiteY24-1500" fmla="*/ 3523093 h 3960000"/>
              <a:gd name="connsiteX25-1501" fmla="*/ 0 w 3960440"/>
              <a:gd name="connsiteY25-1502" fmla="*/ 436907 h 3960000"/>
              <a:gd name="connsiteX26-1503" fmla="*/ 436907 w 3960440"/>
              <a:gd name="connsiteY26-1504" fmla="*/ 0 h 3960000"/>
              <a:gd name="connsiteX0-1505" fmla="*/ 1979373 w 3960440"/>
              <a:gd name="connsiteY0-1506" fmla="*/ 472350 h 3960000"/>
              <a:gd name="connsiteX1-1507" fmla="*/ 813783 w 3960440"/>
              <a:gd name="connsiteY1-1508" fmla="*/ 1434034 h 3960000"/>
              <a:gd name="connsiteX2-1509" fmla="*/ 1119009 w 3960440"/>
              <a:gd name="connsiteY2-1510" fmla="*/ 2222584 h 3960000"/>
              <a:gd name="connsiteX3-1511" fmla="*/ 1328015 w 3960440"/>
              <a:gd name="connsiteY3-1512" fmla="*/ 1812920 h 3960000"/>
              <a:gd name="connsiteX4-1513" fmla="*/ 1234998 w 3960440"/>
              <a:gd name="connsiteY4-1514" fmla="*/ 1431771 h 3960000"/>
              <a:gd name="connsiteX5-1515" fmla="*/ 2217373 w 3960440"/>
              <a:gd name="connsiteY5-1516" fmla="*/ 891303 h 3960000"/>
              <a:gd name="connsiteX6-1517" fmla="*/ 2783502 w 3960440"/>
              <a:gd name="connsiteY6-1518" fmla="*/ 1606823 h 3960000"/>
              <a:gd name="connsiteX7-1519" fmla="*/ 2456028 w 3960440"/>
              <a:gd name="connsiteY7-1520" fmla="*/ 2225955 h 3960000"/>
              <a:gd name="connsiteX8-1521" fmla="*/ 2026974 w 3960440"/>
              <a:gd name="connsiteY8-1522" fmla="*/ 2018938 h 3960000"/>
              <a:gd name="connsiteX9-1523" fmla="*/ 2135727 w 3960440"/>
              <a:gd name="connsiteY9-1524" fmla="*/ 1554876 h 3960000"/>
              <a:gd name="connsiteX10-1525" fmla="*/ 1915898 w 3960440"/>
              <a:gd name="connsiteY10-1526" fmla="*/ 1219889 h 3960000"/>
              <a:gd name="connsiteX11-1527" fmla="*/ 1589196 w 3960440"/>
              <a:gd name="connsiteY11-1528" fmla="*/ 1434803 h 3960000"/>
              <a:gd name="connsiteX12-1529" fmla="*/ 1574511 w 3960440"/>
              <a:gd name="connsiteY12-1530" fmla="*/ 1939931 h 3960000"/>
              <a:gd name="connsiteX13-1531" fmla="*/ 1339611 w 3960440"/>
              <a:gd name="connsiteY13-1532" fmla="*/ 3487664 h 3960000"/>
              <a:gd name="connsiteX14-1533" fmla="*/ 1887692 w 3960440"/>
              <a:gd name="connsiteY14-1534" fmla="*/ 2422431 h 3960000"/>
              <a:gd name="connsiteX15-1535" fmla="*/ 2336342 w 3960440"/>
              <a:gd name="connsiteY15-1536" fmla="*/ 2720202 h 3960000"/>
              <a:gd name="connsiteX16-1537" fmla="*/ 3176454 w 3960440"/>
              <a:gd name="connsiteY16-1538" fmla="*/ 1627140 h 3960000"/>
              <a:gd name="connsiteX17-1539" fmla="*/ 1979373 w 3960440"/>
              <a:gd name="connsiteY17-1540" fmla="*/ 472350 h 3960000"/>
              <a:gd name="connsiteX18-1541" fmla="*/ 436907 w 3960440"/>
              <a:gd name="connsiteY18-1542" fmla="*/ 0 h 3960000"/>
              <a:gd name="connsiteX19-1543" fmla="*/ 3523533 w 3960440"/>
              <a:gd name="connsiteY19-1544" fmla="*/ 0 h 3960000"/>
              <a:gd name="connsiteX20-1545" fmla="*/ 3960440 w 3960440"/>
              <a:gd name="connsiteY20-1546" fmla="*/ 436907 h 3960000"/>
              <a:gd name="connsiteX21-1547" fmla="*/ 3960440 w 3960440"/>
              <a:gd name="connsiteY21-1548" fmla="*/ 3523093 h 3960000"/>
              <a:gd name="connsiteX22-1549" fmla="*/ 3523533 w 3960440"/>
              <a:gd name="connsiteY22-1550" fmla="*/ 3960000 h 3960000"/>
              <a:gd name="connsiteX23-1551" fmla="*/ 436907 w 3960440"/>
              <a:gd name="connsiteY23-1552" fmla="*/ 3960000 h 3960000"/>
              <a:gd name="connsiteX24-1553" fmla="*/ 0 w 3960440"/>
              <a:gd name="connsiteY24-1554" fmla="*/ 3523093 h 3960000"/>
              <a:gd name="connsiteX25-1555" fmla="*/ 0 w 3960440"/>
              <a:gd name="connsiteY25-1556" fmla="*/ 436907 h 3960000"/>
              <a:gd name="connsiteX26-1557" fmla="*/ 436907 w 3960440"/>
              <a:gd name="connsiteY26-1558" fmla="*/ 0 h 396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8" name="Rounded Rectangle 8"/>
          <p:cNvSpPr/>
          <p:nvPr/>
        </p:nvSpPr>
        <p:spPr>
          <a:xfrm>
            <a:off x="3979069" y="2060442"/>
            <a:ext cx="396836" cy="396792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-1" fmla="*/ 554477 w 3888432"/>
              <a:gd name="connsiteY0-2" fmla="*/ 1512168 h 3960440"/>
              <a:gd name="connsiteX1-3" fmla="*/ 554477 w 3888432"/>
              <a:gd name="connsiteY1-4" fmla="*/ 3312368 h 3960440"/>
              <a:gd name="connsiteX2-5" fmla="*/ 1201638 w 3888432"/>
              <a:gd name="connsiteY2-6" fmla="*/ 3312368 h 3960440"/>
              <a:gd name="connsiteX3-7" fmla="*/ 1201638 w 3888432"/>
              <a:gd name="connsiteY3-8" fmla="*/ 1512168 h 3960440"/>
              <a:gd name="connsiteX4-9" fmla="*/ 554477 w 3888432"/>
              <a:gd name="connsiteY4-10" fmla="*/ 1512168 h 3960440"/>
              <a:gd name="connsiteX5-11" fmla="*/ 2840340 w 3888432"/>
              <a:gd name="connsiteY5-12" fmla="*/ 1479943 h 3960440"/>
              <a:gd name="connsiteX6-13" fmla="*/ 2136833 w 3888432"/>
              <a:gd name="connsiteY6-14" fmla="*/ 1785510 h 3960440"/>
              <a:gd name="connsiteX7-15" fmla="*/ 2136833 w 3888432"/>
              <a:gd name="connsiteY7-16" fmla="*/ 1510185 h 3960440"/>
              <a:gd name="connsiteX8-17" fmla="*/ 1489672 w 3888432"/>
              <a:gd name="connsiteY8-18" fmla="*/ 1510185 h 3960440"/>
              <a:gd name="connsiteX9-19" fmla="*/ 1489672 w 3888432"/>
              <a:gd name="connsiteY9-20" fmla="*/ 3310385 h 3960440"/>
              <a:gd name="connsiteX10-21" fmla="*/ 2136833 w 3888432"/>
              <a:gd name="connsiteY10-22" fmla="*/ 3310385 h 3960440"/>
              <a:gd name="connsiteX11-23" fmla="*/ 2136833 w 3888432"/>
              <a:gd name="connsiteY11-24" fmla="*/ 2084121 h 3960440"/>
              <a:gd name="connsiteX12-25" fmla="*/ 2673919 w 3888432"/>
              <a:gd name="connsiteY12-26" fmla="*/ 2138897 h 3960440"/>
              <a:gd name="connsiteX13-27" fmla="*/ 2679688 w 3888432"/>
              <a:gd name="connsiteY13-28" fmla="*/ 3312366 h 3960440"/>
              <a:gd name="connsiteX14-29" fmla="*/ 3326849 w 3888432"/>
              <a:gd name="connsiteY14-30" fmla="*/ 3312366 h 3960440"/>
              <a:gd name="connsiteX15-31" fmla="*/ 3333768 w 3888432"/>
              <a:gd name="connsiteY15-32" fmla="*/ 2128613 h 3960440"/>
              <a:gd name="connsiteX16-33" fmla="*/ 2840340 w 3888432"/>
              <a:gd name="connsiteY16-34" fmla="*/ 1479943 h 3960440"/>
              <a:gd name="connsiteX17-35" fmla="*/ 878058 w 3888432"/>
              <a:gd name="connsiteY17-36" fmla="*/ 648072 h 3960440"/>
              <a:gd name="connsiteX18-37" fmla="*/ 554477 w 3888432"/>
              <a:gd name="connsiteY18-38" fmla="*/ 971653 h 3960440"/>
              <a:gd name="connsiteX19-39" fmla="*/ 878058 w 3888432"/>
              <a:gd name="connsiteY19-40" fmla="*/ 1295234 h 3960440"/>
              <a:gd name="connsiteX20-41" fmla="*/ 1201639 w 3888432"/>
              <a:gd name="connsiteY20-42" fmla="*/ 971653 h 3960440"/>
              <a:gd name="connsiteX21-43" fmla="*/ 878058 w 3888432"/>
              <a:gd name="connsiteY21-44" fmla="*/ 648072 h 3960440"/>
              <a:gd name="connsiteX22-45" fmla="*/ 333511 w 3888432"/>
              <a:gd name="connsiteY22-46" fmla="*/ 0 h 3960440"/>
              <a:gd name="connsiteX23-47" fmla="*/ 3554921 w 3888432"/>
              <a:gd name="connsiteY23-48" fmla="*/ 0 h 3960440"/>
              <a:gd name="connsiteX24-49" fmla="*/ 3888432 w 3888432"/>
              <a:gd name="connsiteY24-50" fmla="*/ 333511 h 3960440"/>
              <a:gd name="connsiteX25-51" fmla="*/ 3888432 w 3888432"/>
              <a:gd name="connsiteY25-52" fmla="*/ 3626929 h 3960440"/>
              <a:gd name="connsiteX26-53" fmla="*/ 3554921 w 3888432"/>
              <a:gd name="connsiteY26-54" fmla="*/ 3960440 h 3960440"/>
              <a:gd name="connsiteX27-55" fmla="*/ 333511 w 3888432"/>
              <a:gd name="connsiteY27-56" fmla="*/ 3960440 h 3960440"/>
              <a:gd name="connsiteX28-57" fmla="*/ 0 w 3888432"/>
              <a:gd name="connsiteY28-58" fmla="*/ 3626929 h 3960440"/>
              <a:gd name="connsiteX29-59" fmla="*/ 0 w 3888432"/>
              <a:gd name="connsiteY29-60" fmla="*/ 333511 h 3960440"/>
              <a:gd name="connsiteX30-61" fmla="*/ 333511 w 3888432"/>
              <a:gd name="connsiteY30-62" fmla="*/ 0 h 3960440"/>
              <a:gd name="connsiteX0-63" fmla="*/ 554477 w 3888432"/>
              <a:gd name="connsiteY0-64" fmla="*/ 1512168 h 3960440"/>
              <a:gd name="connsiteX1-65" fmla="*/ 554477 w 3888432"/>
              <a:gd name="connsiteY1-66" fmla="*/ 3312368 h 3960440"/>
              <a:gd name="connsiteX2-67" fmla="*/ 1201638 w 3888432"/>
              <a:gd name="connsiteY2-68" fmla="*/ 3312368 h 3960440"/>
              <a:gd name="connsiteX3-69" fmla="*/ 1201638 w 3888432"/>
              <a:gd name="connsiteY3-70" fmla="*/ 1512168 h 3960440"/>
              <a:gd name="connsiteX4-71" fmla="*/ 554477 w 3888432"/>
              <a:gd name="connsiteY4-72" fmla="*/ 1512168 h 3960440"/>
              <a:gd name="connsiteX5-73" fmla="*/ 2840340 w 3888432"/>
              <a:gd name="connsiteY5-74" fmla="*/ 1479943 h 3960440"/>
              <a:gd name="connsiteX6-75" fmla="*/ 2136833 w 3888432"/>
              <a:gd name="connsiteY6-76" fmla="*/ 1785510 h 3960440"/>
              <a:gd name="connsiteX7-77" fmla="*/ 2136833 w 3888432"/>
              <a:gd name="connsiteY7-78" fmla="*/ 1510185 h 3960440"/>
              <a:gd name="connsiteX8-79" fmla="*/ 1489672 w 3888432"/>
              <a:gd name="connsiteY8-80" fmla="*/ 1510185 h 3960440"/>
              <a:gd name="connsiteX9-81" fmla="*/ 1489672 w 3888432"/>
              <a:gd name="connsiteY9-82" fmla="*/ 3310385 h 3960440"/>
              <a:gd name="connsiteX10-83" fmla="*/ 2136833 w 3888432"/>
              <a:gd name="connsiteY10-84" fmla="*/ 3310385 h 3960440"/>
              <a:gd name="connsiteX11-85" fmla="*/ 2136833 w 3888432"/>
              <a:gd name="connsiteY11-86" fmla="*/ 2084121 h 3960440"/>
              <a:gd name="connsiteX12-87" fmla="*/ 2673919 w 3888432"/>
              <a:gd name="connsiteY12-88" fmla="*/ 2138897 h 3960440"/>
              <a:gd name="connsiteX13-89" fmla="*/ 2679688 w 3888432"/>
              <a:gd name="connsiteY13-90" fmla="*/ 3312366 h 3960440"/>
              <a:gd name="connsiteX14-91" fmla="*/ 3326849 w 3888432"/>
              <a:gd name="connsiteY14-92" fmla="*/ 3312366 h 3960440"/>
              <a:gd name="connsiteX15-93" fmla="*/ 3333768 w 3888432"/>
              <a:gd name="connsiteY15-94" fmla="*/ 2128613 h 3960440"/>
              <a:gd name="connsiteX16-95" fmla="*/ 2840340 w 3888432"/>
              <a:gd name="connsiteY16-96" fmla="*/ 1479943 h 3960440"/>
              <a:gd name="connsiteX17-97" fmla="*/ 878058 w 3888432"/>
              <a:gd name="connsiteY17-98" fmla="*/ 648072 h 3960440"/>
              <a:gd name="connsiteX18-99" fmla="*/ 554477 w 3888432"/>
              <a:gd name="connsiteY18-100" fmla="*/ 971653 h 3960440"/>
              <a:gd name="connsiteX19-101" fmla="*/ 878058 w 3888432"/>
              <a:gd name="connsiteY19-102" fmla="*/ 1295234 h 3960440"/>
              <a:gd name="connsiteX20-103" fmla="*/ 1201639 w 3888432"/>
              <a:gd name="connsiteY20-104" fmla="*/ 971653 h 3960440"/>
              <a:gd name="connsiteX21-105" fmla="*/ 878058 w 3888432"/>
              <a:gd name="connsiteY21-106" fmla="*/ 648072 h 3960440"/>
              <a:gd name="connsiteX22-107" fmla="*/ 333511 w 3888432"/>
              <a:gd name="connsiteY22-108" fmla="*/ 0 h 3960440"/>
              <a:gd name="connsiteX23-109" fmla="*/ 3554921 w 3888432"/>
              <a:gd name="connsiteY23-110" fmla="*/ 0 h 3960440"/>
              <a:gd name="connsiteX24-111" fmla="*/ 3888432 w 3888432"/>
              <a:gd name="connsiteY24-112" fmla="*/ 333511 h 3960440"/>
              <a:gd name="connsiteX25-113" fmla="*/ 3888432 w 3888432"/>
              <a:gd name="connsiteY25-114" fmla="*/ 3626929 h 3960440"/>
              <a:gd name="connsiteX26-115" fmla="*/ 3554921 w 3888432"/>
              <a:gd name="connsiteY26-116" fmla="*/ 3960440 h 3960440"/>
              <a:gd name="connsiteX27-117" fmla="*/ 333511 w 3888432"/>
              <a:gd name="connsiteY27-118" fmla="*/ 3960440 h 3960440"/>
              <a:gd name="connsiteX28-119" fmla="*/ 0 w 3888432"/>
              <a:gd name="connsiteY28-120" fmla="*/ 3626929 h 3960440"/>
              <a:gd name="connsiteX29-121" fmla="*/ 0 w 3888432"/>
              <a:gd name="connsiteY29-122" fmla="*/ 333511 h 3960440"/>
              <a:gd name="connsiteX30-123" fmla="*/ 333511 w 3888432"/>
              <a:gd name="connsiteY30-124" fmla="*/ 0 h 3960440"/>
              <a:gd name="connsiteX0-125" fmla="*/ 554477 w 3888432"/>
              <a:gd name="connsiteY0-126" fmla="*/ 1512168 h 3960440"/>
              <a:gd name="connsiteX1-127" fmla="*/ 554477 w 3888432"/>
              <a:gd name="connsiteY1-128" fmla="*/ 3312368 h 3960440"/>
              <a:gd name="connsiteX2-129" fmla="*/ 1201638 w 3888432"/>
              <a:gd name="connsiteY2-130" fmla="*/ 3312368 h 3960440"/>
              <a:gd name="connsiteX3-131" fmla="*/ 1201638 w 3888432"/>
              <a:gd name="connsiteY3-132" fmla="*/ 1512168 h 3960440"/>
              <a:gd name="connsiteX4-133" fmla="*/ 554477 w 3888432"/>
              <a:gd name="connsiteY4-134" fmla="*/ 1512168 h 3960440"/>
              <a:gd name="connsiteX5-135" fmla="*/ 2840340 w 3888432"/>
              <a:gd name="connsiteY5-136" fmla="*/ 1479943 h 3960440"/>
              <a:gd name="connsiteX6-137" fmla="*/ 2136833 w 3888432"/>
              <a:gd name="connsiteY6-138" fmla="*/ 1785510 h 3960440"/>
              <a:gd name="connsiteX7-139" fmla="*/ 2136833 w 3888432"/>
              <a:gd name="connsiteY7-140" fmla="*/ 1510185 h 3960440"/>
              <a:gd name="connsiteX8-141" fmla="*/ 1489672 w 3888432"/>
              <a:gd name="connsiteY8-142" fmla="*/ 1510185 h 3960440"/>
              <a:gd name="connsiteX9-143" fmla="*/ 1489672 w 3888432"/>
              <a:gd name="connsiteY9-144" fmla="*/ 3310385 h 3960440"/>
              <a:gd name="connsiteX10-145" fmla="*/ 2136833 w 3888432"/>
              <a:gd name="connsiteY10-146" fmla="*/ 3310385 h 3960440"/>
              <a:gd name="connsiteX11-147" fmla="*/ 2136833 w 3888432"/>
              <a:gd name="connsiteY11-148" fmla="*/ 2084121 h 3960440"/>
              <a:gd name="connsiteX12-149" fmla="*/ 2673919 w 3888432"/>
              <a:gd name="connsiteY12-150" fmla="*/ 2138897 h 3960440"/>
              <a:gd name="connsiteX13-151" fmla="*/ 2679688 w 3888432"/>
              <a:gd name="connsiteY13-152" fmla="*/ 3312366 h 3960440"/>
              <a:gd name="connsiteX14-153" fmla="*/ 3326849 w 3888432"/>
              <a:gd name="connsiteY14-154" fmla="*/ 3312366 h 3960440"/>
              <a:gd name="connsiteX15-155" fmla="*/ 3333768 w 3888432"/>
              <a:gd name="connsiteY15-156" fmla="*/ 2128613 h 3960440"/>
              <a:gd name="connsiteX16-157" fmla="*/ 2840340 w 3888432"/>
              <a:gd name="connsiteY16-158" fmla="*/ 1479943 h 3960440"/>
              <a:gd name="connsiteX17-159" fmla="*/ 878058 w 3888432"/>
              <a:gd name="connsiteY17-160" fmla="*/ 648072 h 3960440"/>
              <a:gd name="connsiteX18-161" fmla="*/ 554477 w 3888432"/>
              <a:gd name="connsiteY18-162" fmla="*/ 971653 h 3960440"/>
              <a:gd name="connsiteX19-163" fmla="*/ 878058 w 3888432"/>
              <a:gd name="connsiteY19-164" fmla="*/ 1295234 h 3960440"/>
              <a:gd name="connsiteX20-165" fmla="*/ 1201639 w 3888432"/>
              <a:gd name="connsiteY20-166" fmla="*/ 971653 h 3960440"/>
              <a:gd name="connsiteX21-167" fmla="*/ 878058 w 3888432"/>
              <a:gd name="connsiteY21-168" fmla="*/ 648072 h 3960440"/>
              <a:gd name="connsiteX22-169" fmla="*/ 333511 w 3888432"/>
              <a:gd name="connsiteY22-170" fmla="*/ 0 h 3960440"/>
              <a:gd name="connsiteX23-171" fmla="*/ 3554921 w 3888432"/>
              <a:gd name="connsiteY23-172" fmla="*/ 0 h 3960440"/>
              <a:gd name="connsiteX24-173" fmla="*/ 3888432 w 3888432"/>
              <a:gd name="connsiteY24-174" fmla="*/ 333511 h 3960440"/>
              <a:gd name="connsiteX25-175" fmla="*/ 3888432 w 3888432"/>
              <a:gd name="connsiteY25-176" fmla="*/ 3626929 h 3960440"/>
              <a:gd name="connsiteX26-177" fmla="*/ 3554921 w 3888432"/>
              <a:gd name="connsiteY26-178" fmla="*/ 3960440 h 3960440"/>
              <a:gd name="connsiteX27-179" fmla="*/ 333511 w 3888432"/>
              <a:gd name="connsiteY27-180" fmla="*/ 3960440 h 3960440"/>
              <a:gd name="connsiteX28-181" fmla="*/ 0 w 3888432"/>
              <a:gd name="connsiteY28-182" fmla="*/ 3626929 h 3960440"/>
              <a:gd name="connsiteX29-183" fmla="*/ 0 w 3888432"/>
              <a:gd name="connsiteY29-184" fmla="*/ 333511 h 3960440"/>
              <a:gd name="connsiteX30-185" fmla="*/ 333511 w 3888432"/>
              <a:gd name="connsiteY30-186" fmla="*/ 0 h 3960440"/>
              <a:gd name="connsiteX0-187" fmla="*/ 554477 w 3888432"/>
              <a:gd name="connsiteY0-188" fmla="*/ 1512168 h 3960440"/>
              <a:gd name="connsiteX1-189" fmla="*/ 554477 w 3888432"/>
              <a:gd name="connsiteY1-190" fmla="*/ 3312368 h 3960440"/>
              <a:gd name="connsiteX2-191" fmla="*/ 1201638 w 3888432"/>
              <a:gd name="connsiteY2-192" fmla="*/ 3312368 h 3960440"/>
              <a:gd name="connsiteX3-193" fmla="*/ 1201638 w 3888432"/>
              <a:gd name="connsiteY3-194" fmla="*/ 1512168 h 3960440"/>
              <a:gd name="connsiteX4-195" fmla="*/ 554477 w 3888432"/>
              <a:gd name="connsiteY4-196" fmla="*/ 1512168 h 3960440"/>
              <a:gd name="connsiteX5-197" fmla="*/ 2840340 w 3888432"/>
              <a:gd name="connsiteY5-198" fmla="*/ 1479943 h 3960440"/>
              <a:gd name="connsiteX6-199" fmla="*/ 2136833 w 3888432"/>
              <a:gd name="connsiteY6-200" fmla="*/ 1785510 h 3960440"/>
              <a:gd name="connsiteX7-201" fmla="*/ 2136833 w 3888432"/>
              <a:gd name="connsiteY7-202" fmla="*/ 1510185 h 3960440"/>
              <a:gd name="connsiteX8-203" fmla="*/ 1489672 w 3888432"/>
              <a:gd name="connsiteY8-204" fmla="*/ 1510185 h 3960440"/>
              <a:gd name="connsiteX9-205" fmla="*/ 1489672 w 3888432"/>
              <a:gd name="connsiteY9-206" fmla="*/ 3310385 h 3960440"/>
              <a:gd name="connsiteX10-207" fmla="*/ 2136833 w 3888432"/>
              <a:gd name="connsiteY10-208" fmla="*/ 3310385 h 3960440"/>
              <a:gd name="connsiteX11-209" fmla="*/ 2136833 w 3888432"/>
              <a:gd name="connsiteY11-210" fmla="*/ 2084121 h 3960440"/>
              <a:gd name="connsiteX12-211" fmla="*/ 2673919 w 3888432"/>
              <a:gd name="connsiteY12-212" fmla="*/ 2138897 h 3960440"/>
              <a:gd name="connsiteX13-213" fmla="*/ 2679688 w 3888432"/>
              <a:gd name="connsiteY13-214" fmla="*/ 3312366 h 3960440"/>
              <a:gd name="connsiteX14-215" fmla="*/ 3326849 w 3888432"/>
              <a:gd name="connsiteY14-216" fmla="*/ 3312366 h 3960440"/>
              <a:gd name="connsiteX15-217" fmla="*/ 3333768 w 3888432"/>
              <a:gd name="connsiteY15-218" fmla="*/ 2128613 h 3960440"/>
              <a:gd name="connsiteX16-219" fmla="*/ 2840340 w 3888432"/>
              <a:gd name="connsiteY16-220" fmla="*/ 1479943 h 3960440"/>
              <a:gd name="connsiteX17-221" fmla="*/ 878058 w 3888432"/>
              <a:gd name="connsiteY17-222" fmla="*/ 648072 h 3960440"/>
              <a:gd name="connsiteX18-223" fmla="*/ 554477 w 3888432"/>
              <a:gd name="connsiteY18-224" fmla="*/ 971653 h 3960440"/>
              <a:gd name="connsiteX19-225" fmla="*/ 878058 w 3888432"/>
              <a:gd name="connsiteY19-226" fmla="*/ 1295234 h 3960440"/>
              <a:gd name="connsiteX20-227" fmla="*/ 1201639 w 3888432"/>
              <a:gd name="connsiteY20-228" fmla="*/ 971653 h 3960440"/>
              <a:gd name="connsiteX21-229" fmla="*/ 878058 w 3888432"/>
              <a:gd name="connsiteY21-230" fmla="*/ 648072 h 3960440"/>
              <a:gd name="connsiteX22-231" fmla="*/ 333511 w 3888432"/>
              <a:gd name="connsiteY22-232" fmla="*/ 0 h 3960440"/>
              <a:gd name="connsiteX23-233" fmla="*/ 3554921 w 3888432"/>
              <a:gd name="connsiteY23-234" fmla="*/ 0 h 3960440"/>
              <a:gd name="connsiteX24-235" fmla="*/ 3888432 w 3888432"/>
              <a:gd name="connsiteY24-236" fmla="*/ 333511 h 3960440"/>
              <a:gd name="connsiteX25-237" fmla="*/ 3888432 w 3888432"/>
              <a:gd name="connsiteY25-238" fmla="*/ 3626929 h 3960440"/>
              <a:gd name="connsiteX26-239" fmla="*/ 3554921 w 3888432"/>
              <a:gd name="connsiteY26-240" fmla="*/ 3960440 h 3960440"/>
              <a:gd name="connsiteX27-241" fmla="*/ 333511 w 3888432"/>
              <a:gd name="connsiteY27-242" fmla="*/ 3960440 h 3960440"/>
              <a:gd name="connsiteX28-243" fmla="*/ 0 w 3888432"/>
              <a:gd name="connsiteY28-244" fmla="*/ 3626929 h 3960440"/>
              <a:gd name="connsiteX29-245" fmla="*/ 0 w 3888432"/>
              <a:gd name="connsiteY29-246" fmla="*/ 333511 h 3960440"/>
              <a:gd name="connsiteX30-247" fmla="*/ 333511 w 3888432"/>
              <a:gd name="connsiteY30-248" fmla="*/ 0 h 3960440"/>
              <a:gd name="connsiteX0-249" fmla="*/ 554477 w 3888432"/>
              <a:gd name="connsiteY0-250" fmla="*/ 1512168 h 3960440"/>
              <a:gd name="connsiteX1-251" fmla="*/ 554477 w 3888432"/>
              <a:gd name="connsiteY1-252" fmla="*/ 3312368 h 3960440"/>
              <a:gd name="connsiteX2-253" fmla="*/ 1201638 w 3888432"/>
              <a:gd name="connsiteY2-254" fmla="*/ 3312368 h 3960440"/>
              <a:gd name="connsiteX3-255" fmla="*/ 1201638 w 3888432"/>
              <a:gd name="connsiteY3-256" fmla="*/ 1512168 h 3960440"/>
              <a:gd name="connsiteX4-257" fmla="*/ 554477 w 3888432"/>
              <a:gd name="connsiteY4-258" fmla="*/ 1512168 h 3960440"/>
              <a:gd name="connsiteX5-259" fmla="*/ 2840340 w 3888432"/>
              <a:gd name="connsiteY5-260" fmla="*/ 1479943 h 3960440"/>
              <a:gd name="connsiteX6-261" fmla="*/ 2136833 w 3888432"/>
              <a:gd name="connsiteY6-262" fmla="*/ 1785510 h 3960440"/>
              <a:gd name="connsiteX7-263" fmla="*/ 2136833 w 3888432"/>
              <a:gd name="connsiteY7-264" fmla="*/ 1510185 h 3960440"/>
              <a:gd name="connsiteX8-265" fmla="*/ 1489672 w 3888432"/>
              <a:gd name="connsiteY8-266" fmla="*/ 1510185 h 3960440"/>
              <a:gd name="connsiteX9-267" fmla="*/ 1489672 w 3888432"/>
              <a:gd name="connsiteY9-268" fmla="*/ 3310385 h 3960440"/>
              <a:gd name="connsiteX10-269" fmla="*/ 2136833 w 3888432"/>
              <a:gd name="connsiteY10-270" fmla="*/ 3310385 h 3960440"/>
              <a:gd name="connsiteX11-271" fmla="*/ 2136833 w 3888432"/>
              <a:gd name="connsiteY11-272" fmla="*/ 2084121 h 3960440"/>
              <a:gd name="connsiteX12-273" fmla="*/ 2673919 w 3888432"/>
              <a:gd name="connsiteY12-274" fmla="*/ 2138897 h 3960440"/>
              <a:gd name="connsiteX13-275" fmla="*/ 2679688 w 3888432"/>
              <a:gd name="connsiteY13-276" fmla="*/ 3312366 h 3960440"/>
              <a:gd name="connsiteX14-277" fmla="*/ 3326849 w 3888432"/>
              <a:gd name="connsiteY14-278" fmla="*/ 3312366 h 3960440"/>
              <a:gd name="connsiteX15-279" fmla="*/ 3333768 w 3888432"/>
              <a:gd name="connsiteY15-280" fmla="*/ 2128613 h 3960440"/>
              <a:gd name="connsiteX16-281" fmla="*/ 2840340 w 3888432"/>
              <a:gd name="connsiteY16-282" fmla="*/ 1479943 h 3960440"/>
              <a:gd name="connsiteX17-283" fmla="*/ 878058 w 3888432"/>
              <a:gd name="connsiteY17-284" fmla="*/ 648072 h 3960440"/>
              <a:gd name="connsiteX18-285" fmla="*/ 554477 w 3888432"/>
              <a:gd name="connsiteY18-286" fmla="*/ 971653 h 3960440"/>
              <a:gd name="connsiteX19-287" fmla="*/ 878058 w 3888432"/>
              <a:gd name="connsiteY19-288" fmla="*/ 1295234 h 3960440"/>
              <a:gd name="connsiteX20-289" fmla="*/ 1201639 w 3888432"/>
              <a:gd name="connsiteY20-290" fmla="*/ 971653 h 3960440"/>
              <a:gd name="connsiteX21-291" fmla="*/ 878058 w 3888432"/>
              <a:gd name="connsiteY21-292" fmla="*/ 648072 h 3960440"/>
              <a:gd name="connsiteX22-293" fmla="*/ 333511 w 3888432"/>
              <a:gd name="connsiteY22-294" fmla="*/ 0 h 3960440"/>
              <a:gd name="connsiteX23-295" fmla="*/ 3554921 w 3888432"/>
              <a:gd name="connsiteY23-296" fmla="*/ 0 h 3960440"/>
              <a:gd name="connsiteX24-297" fmla="*/ 3888432 w 3888432"/>
              <a:gd name="connsiteY24-298" fmla="*/ 333511 h 3960440"/>
              <a:gd name="connsiteX25-299" fmla="*/ 3888432 w 3888432"/>
              <a:gd name="connsiteY25-300" fmla="*/ 3626929 h 3960440"/>
              <a:gd name="connsiteX26-301" fmla="*/ 3554921 w 3888432"/>
              <a:gd name="connsiteY26-302" fmla="*/ 3960440 h 3960440"/>
              <a:gd name="connsiteX27-303" fmla="*/ 333511 w 3888432"/>
              <a:gd name="connsiteY27-304" fmla="*/ 3960440 h 3960440"/>
              <a:gd name="connsiteX28-305" fmla="*/ 0 w 3888432"/>
              <a:gd name="connsiteY28-306" fmla="*/ 3626929 h 3960440"/>
              <a:gd name="connsiteX29-307" fmla="*/ 0 w 3888432"/>
              <a:gd name="connsiteY29-308" fmla="*/ 333511 h 3960440"/>
              <a:gd name="connsiteX30-309" fmla="*/ 333511 w 3888432"/>
              <a:gd name="connsiteY30-310" fmla="*/ 0 h 3960440"/>
              <a:gd name="connsiteX0-311" fmla="*/ 554477 w 3888432"/>
              <a:gd name="connsiteY0-312" fmla="*/ 1512168 h 3960440"/>
              <a:gd name="connsiteX1-313" fmla="*/ 554477 w 3888432"/>
              <a:gd name="connsiteY1-314" fmla="*/ 3312368 h 3960440"/>
              <a:gd name="connsiteX2-315" fmla="*/ 1201638 w 3888432"/>
              <a:gd name="connsiteY2-316" fmla="*/ 3312368 h 3960440"/>
              <a:gd name="connsiteX3-317" fmla="*/ 1201638 w 3888432"/>
              <a:gd name="connsiteY3-318" fmla="*/ 1512168 h 3960440"/>
              <a:gd name="connsiteX4-319" fmla="*/ 554477 w 3888432"/>
              <a:gd name="connsiteY4-320" fmla="*/ 1512168 h 3960440"/>
              <a:gd name="connsiteX5-321" fmla="*/ 2840340 w 3888432"/>
              <a:gd name="connsiteY5-322" fmla="*/ 1479943 h 3960440"/>
              <a:gd name="connsiteX6-323" fmla="*/ 2136833 w 3888432"/>
              <a:gd name="connsiteY6-324" fmla="*/ 1785510 h 3960440"/>
              <a:gd name="connsiteX7-325" fmla="*/ 2136833 w 3888432"/>
              <a:gd name="connsiteY7-326" fmla="*/ 1510185 h 3960440"/>
              <a:gd name="connsiteX8-327" fmla="*/ 1489672 w 3888432"/>
              <a:gd name="connsiteY8-328" fmla="*/ 1510185 h 3960440"/>
              <a:gd name="connsiteX9-329" fmla="*/ 1489672 w 3888432"/>
              <a:gd name="connsiteY9-330" fmla="*/ 3310385 h 3960440"/>
              <a:gd name="connsiteX10-331" fmla="*/ 2136833 w 3888432"/>
              <a:gd name="connsiteY10-332" fmla="*/ 3310385 h 3960440"/>
              <a:gd name="connsiteX11-333" fmla="*/ 2147184 w 3888432"/>
              <a:gd name="connsiteY11-334" fmla="*/ 2155564 h 3960440"/>
              <a:gd name="connsiteX12-335" fmla="*/ 2673919 w 3888432"/>
              <a:gd name="connsiteY12-336" fmla="*/ 2138897 h 3960440"/>
              <a:gd name="connsiteX13-337" fmla="*/ 2679688 w 3888432"/>
              <a:gd name="connsiteY13-338" fmla="*/ 3312366 h 3960440"/>
              <a:gd name="connsiteX14-339" fmla="*/ 3326849 w 3888432"/>
              <a:gd name="connsiteY14-340" fmla="*/ 3312366 h 3960440"/>
              <a:gd name="connsiteX15-341" fmla="*/ 3333768 w 3888432"/>
              <a:gd name="connsiteY15-342" fmla="*/ 2128613 h 3960440"/>
              <a:gd name="connsiteX16-343" fmla="*/ 2840340 w 3888432"/>
              <a:gd name="connsiteY16-344" fmla="*/ 1479943 h 3960440"/>
              <a:gd name="connsiteX17-345" fmla="*/ 878058 w 3888432"/>
              <a:gd name="connsiteY17-346" fmla="*/ 648072 h 3960440"/>
              <a:gd name="connsiteX18-347" fmla="*/ 554477 w 3888432"/>
              <a:gd name="connsiteY18-348" fmla="*/ 971653 h 3960440"/>
              <a:gd name="connsiteX19-349" fmla="*/ 878058 w 3888432"/>
              <a:gd name="connsiteY19-350" fmla="*/ 1295234 h 3960440"/>
              <a:gd name="connsiteX20-351" fmla="*/ 1201639 w 3888432"/>
              <a:gd name="connsiteY20-352" fmla="*/ 971653 h 3960440"/>
              <a:gd name="connsiteX21-353" fmla="*/ 878058 w 3888432"/>
              <a:gd name="connsiteY21-354" fmla="*/ 648072 h 3960440"/>
              <a:gd name="connsiteX22-355" fmla="*/ 333511 w 3888432"/>
              <a:gd name="connsiteY22-356" fmla="*/ 0 h 3960440"/>
              <a:gd name="connsiteX23-357" fmla="*/ 3554921 w 3888432"/>
              <a:gd name="connsiteY23-358" fmla="*/ 0 h 3960440"/>
              <a:gd name="connsiteX24-359" fmla="*/ 3888432 w 3888432"/>
              <a:gd name="connsiteY24-360" fmla="*/ 333511 h 3960440"/>
              <a:gd name="connsiteX25-361" fmla="*/ 3888432 w 3888432"/>
              <a:gd name="connsiteY25-362" fmla="*/ 3626929 h 3960440"/>
              <a:gd name="connsiteX26-363" fmla="*/ 3554921 w 3888432"/>
              <a:gd name="connsiteY26-364" fmla="*/ 3960440 h 3960440"/>
              <a:gd name="connsiteX27-365" fmla="*/ 333511 w 3888432"/>
              <a:gd name="connsiteY27-366" fmla="*/ 3960440 h 3960440"/>
              <a:gd name="connsiteX28-367" fmla="*/ 0 w 3888432"/>
              <a:gd name="connsiteY28-368" fmla="*/ 3626929 h 3960440"/>
              <a:gd name="connsiteX29-369" fmla="*/ 0 w 3888432"/>
              <a:gd name="connsiteY29-370" fmla="*/ 333511 h 3960440"/>
              <a:gd name="connsiteX30-371" fmla="*/ 333511 w 3888432"/>
              <a:gd name="connsiteY30-372" fmla="*/ 0 h 3960440"/>
              <a:gd name="connsiteX0-373" fmla="*/ 554477 w 3888432"/>
              <a:gd name="connsiteY0-374" fmla="*/ 1512168 h 3960440"/>
              <a:gd name="connsiteX1-375" fmla="*/ 554477 w 3888432"/>
              <a:gd name="connsiteY1-376" fmla="*/ 3312368 h 3960440"/>
              <a:gd name="connsiteX2-377" fmla="*/ 1201638 w 3888432"/>
              <a:gd name="connsiteY2-378" fmla="*/ 3312368 h 3960440"/>
              <a:gd name="connsiteX3-379" fmla="*/ 1201638 w 3888432"/>
              <a:gd name="connsiteY3-380" fmla="*/ 1512168 h 3960440"/>
              <a:gd name="connsiteX4-381" fmla="*/ 554477 w 3888432"/>
              <a:gd name="connsiteY4-382" fmla="*/ 1512168 h 3960440"/>
              <a:gd name="connsiteX5-383" fmla="*/ 2840340 w 3888432"/>
              <a:gd name="connsiteY5-384" fmla="*/ 1479943 h 3960440"/>
              <a:gd name="connsiteX6-385" fmla="*/ 2136833 w 3888432"/>
              <a:gd name="connsiteY6-386" fmla="*/ 1785510 h 3960440"/>
              <a:gd name="connsiteX7-387" fmla="*/ 2136833 w 3888432"/>
              <a:gd name="connsiteY7-388" fmla="*/ 1510185 h 3960440"/>
              <a:gd name="connsiteX8-389" fmla="*/ 1489672 w 3888432"/>
              <a:gd name="connsiteY8-390" fmla="*/ 1510185 h 3960440"/>
              <a:gd name="connsiteX9-391" fmla="*/ 1489672 w 3888432"/>
              <a:gd name="connsiteY9-392" fmla="*/ 3310385 h 3960440"/>
              <a:gd name="connsiteX10-393" fmla="*/ 2136833 w 3888432"/>
              <a:gd name="connsiteY10-394" fmla="*/ 3310385 h 3960440"/>
              <a:gd name="connsiteX11-395" fmla="*/ 2147184 w 3888432"/>
              <a:gd name="connsiteY11-396" fmla="*/ 2155564 h 3960440"/>
              <a:gd name="connsiteX12-397" fmla="*/ 2673919 w 3888432"/>
              <a:gd name="connsiteY12-398" fmla="*/ 2138897 h 3960440"/>
              <a:gd name="connsiteX13-399" fmla="*/ 2679688 w 3888432"/>
              <a:gd name="connsiteY13-400" fmla="*/ 3312366 h 3960440"/>
              <a:gd name="connsiteX14-401" fmla="*/ 3326849 w 3888432"/>
              <a:gd name="connsiteY14-402" fmla="*/ 3312366 h 3960440"/>
              <a:gd name="connsiteX15-403" fmla="*/ 3333768 w 3888432"/>
              <a:gd name="connsiteY15-404" fmla="*/ 2128613 h 3960440"/>
              <a:gd name="connsiteX16-405" fmla="*/ 2840340 w 3888432"/>
              <a:gd name="connsiteY16-406" fmla="*/ 1479943 h 3960440"/>
              <a:gd name="connsiteX17-407" fmla="*/ 878058 w 3888432"/>
              <a:gd name="connsiteY17-408" fmla="*/ 648072 h 3960440"/>
              <a:gd name="connsiteX18-409" fmla="*/ 554477 w 3888432"/>
              <a:gd name="connsiteY18-410" fmla="*/ 971653 h 3960440"/>
              <a:gd name="connsiteX19-411" fmla="*/ 878058 w 3888432"/>
              <a:gd name="connsiteY19-412" fmla="*/ 1295234 h 3960440"/>
              <a:gd name="connsiteX20-413" fmla="*/ 1201639 w 3888432"/>
              <a:gd name="connsiteY20-414" fmla="*/ 971653 h 3960440"/>
              <a:gd name="connsiteX21-415" fmla="*/ 878058 w 3888432"/>
              <a:gd name="connsiteY21-416" fmla="*/ 648072 h 3960440"/>
              <a:gd name="connsiteX22-417" fmla="*/ 333511 w 3888432"/>
              <a:gd name="connsiteY22-418" fmla="*/ 0 h 3960440"/>
              <a:gd name="connsiteX23-419" fmla="*/ 3554921 w 3888432"/>
              <a:gd name="connsiteY23-420" fmla="*/ 0 h 3960440"/>
              <a:gd name="connsiteX24-421" fmla="*/ 3888432 w 3888432"/>
              <a:gd name="connsiteY24-422" fmla="*/ 333511 h 3960440"/>
              <a:gd name="connsiteX25-423" fmla="*/ 3888432 w 3888432"/>
              <a:gd name="connsiteY25-424" fmla="*/ 3626929 h 3960440"/>
              <a:gd name="connsiteX26-425" fmla="*/ 3554921 w 3888432"/>
              <a:gd name="connsiteY26-426" fmla="*/ 3960440 h 3960440"/>
              <a:gd name="connsiteX27-427" fmla="*/ 333511 w 3888432"/>
              <a:gd name="connsiteY27-428" fmla="*/ 3960440 h 3960440"/>
              <a:gd name="connsiteX28-429" fmla="*/ 0 w 3888432"/>
              <a:gd name="connsiteY28-430" fmla="*/ 3626929 h 3960440"/>
              <a:gd name="connsiteX29-431" fmla="*/ 0 w 3888432"/>
              <a:gd name="connsiteY29-432" fmla="*/ 333511 h 3960440"/>
              <a:gd name="connsiteX30-433" fmla="*/ 333511 w 3888432"/>
              <a:gd name="connsiteY30-434" fmla="*/ 0 h 3960440"/>
              <a:gd name="connsiteX0-435" fmla="*/ 554477 w 3888432"/>
              <a:gd name="connsiteY0-436" fmla="*/ 1512168 h 3960440"/>
              <a:gd name="connsiteX1-437" fmla="*/ 554477 w 3888432"/>
              <a:gd name="connsiteY1-438" fmla="*/ 3312368 h 3960440"/>
              <a:gd name="connsiteX2-439" fmla="*/ 1201638 w 3888432"/>
              <a:gd name="connsiteY2-440" fmla="*/ 3312368 h 3960440"/>
              <a:gd name="connsiteX3-441" fmla="*/ 1201638 w 3888432"/>
              <a:gd name="connsiteY3-442" fmla="*/ 1512168 h 3960440"/>
              <a:gd name="connsiteX4-443" fmla="*/ 554477 w 3888432"/>
              <a:gd name="connsiteY4-444" fmla="*/ 1512168 h 3960440"/>
              <a:gd name="connsiteX5-445" fmla="*/ 2840340 w 3888432"/>
              <a:gd name="connsiteY5-446" fmla="*/ 1479943 h 3960440"/>
              <a:gd name="connsiteX6-447" fmla="*/ 2136833 w 3888432"/>
              <a:gd name="connsiteY6-448" fmla="*/ 1785510 h 3960440"/>
              <a:gd name="connsiteX7-449" fmla="*/ 2136833 w 3888432"/>
              <a:gd name="connsiteY7-450" fmla="*/ 1510185 h 3960440"/>
              <a:gd name="connsiteX8-451" fmla="*/ 1489672 w 3888432"/>
              <a:gd name="connsiteY8-452" fmla="*/ 1510185 h 3960440"/>
              <a:gd name="connsiteX9-453" fmla="*/ 1489672 w 3888432"/>
              <a:gd name="connsiteY9-454" fmla="*/ 3310385 h 3960440"/>
              <a:gd name="connsiteX10-455" fmla="*/ 2136833 w 3888432"/>
              <a:gd name="connsiteY10-456" fmla="*/ 3310385 h 3960440"/>
              <a:gd name="connsiteX11-457" fmla="*/ 2147184 w 3888432"/>
              <a:gd name="connsiteY11-458" fmla="*/ 2155564 h 3960440"/>
              <a:gd name="connsiteX12-459" fmla="*/ 2673919 w 3888432"/>
              <a:gd name="connsiteY12-460" fmla="*/ 2138897 h 3960440"/>
              <a:gd name="connsiteX13-461" fmla="*/ 2679688 w 3888432"/>
              <a:gd name="connsiteY13-462" fmla="*/ 3312366 h 3960440"/>
              <a:gd name="connsiteX14-463" fmla="*/ 3326849 w 3888432"/>
              <a:gd name="connsiteY14-464" fmla="*/ 3312366 h 3960440"/>
              <a:gd name="connsiteX15-465" fmla="*/ 3333768 w 3888432"/>
              <a:gd name="connsiteY15-466" fmla="*/ 2128613 h 3960440"/>
              <a:gd name="connsiteX16-467" fmla="*/ 2840340 w 3888432"/>
              <a:gd name="connsiteY16-468" fmla="*/ 1479943 h 3960440"/>
              <a:gd name="connsiteX17-469" fmla="*/ 878058 w 3888432"/>
              <a:gd name="connsiteY17-470" fmla="*/ 648072 h 3960440"/>
              <a:gd name="connsiteX18-471" fmla="*/ 554477 w 3888432"/>
              <a:gd name="connsiteY18-472" fmla="*/ 971653 h 3960440"/>
              <a:gd name="connsiteX19-473" fmla="*/ 878058 w 3888432"/>
              <a:gd name="connsiteY19-474" fmla="*/ 1295234 h 3960440"/>
              <a:gd name="connsiteX20-475" fmla="*/ 1201639 w 3888432"/>
              <a:gd name="connsiteY20-476" fmla="*/ 971653 h 3960440"/>
              <a:gd name="connsiteX21-477" fmla="*/ 878058 w 3888432"/>
              <a:gd name="connsiteY21-478" fmla="*/ 648072 h 3960440"/>
              <a:gd name="connsiteX22-479" fmla="*/ 333511 w 3888432"/>
              <a:gd name="connsiteY22-480" fmla="*/ 0 h 3960440"/>
              <a:gd name="connsiteX23-481" fmla="*/ 3554921 w 3888432"/>
              <a:gd name="connsiteY23-482" fmla="*/ 0 h 3960440"/>
              <a:gd name="connsiteX24-483" fmla="*/ 3888432 w 3888432"/>
              <a:gd name="connsiteY24-484" fmla="*/ 333511 h 3960440"/>
              <a:gd name="connsiteX25-485" fmla="*/ 3888432 w 3888432"/>
              <a:gd name="connsiteY25-486" fmla="*/ 3626929 h 3960440"/>
              <a:gd name="connsiteX26-487" fmla="*/ 3554921 w 3888432"/>
              <a:gd name="connsiteY26-488" fmla="*/ 3960440 h 3960440"/>
              <a:gd name="connsiteX27-489" fmla="*/ 333511 w 3888432"/>
              <a:gd name="connsiteY27-490" fmla="*/ 3960440 h 3960440"/>
              <a:gd name="connsiteX28-491" fmla="*/ 0 w 3888432"/>
              <a:gd name="connsiteY28-492" fmla="*/ 3626929 h 3960440"/>
              <a:gd name="connsiteX29-493" fmla="*/ 0 w 3888432"/>
              <a:gd name="connsiteY29-494" fmla="*/ 333511 h 3960440"/>
              <a:gd name="connsiteX30-495" fmla="*/ 333511 w 3888432"/>
              <a:gd name="connsiteY30-496" fmla="*/ 0 h 39604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9" name="Rounded Rectangle 2"/>
          <p:cNvSpPr/>
          <p:nvPr/>
        </p:nvSpPr>
        <p:spPr>
          <a:xfrm>
            <a:off x="6945129" y="2831150"/>
            <a:ext cx="396792" cy="396792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-1" fmla="*/ 3160999 w 3960000"/>
              <a:gd name="connsiteY0-2" fmla="*/ 1374274 h 3960000"/>
              <a:gd name="connsiteX1-3" fmla="*/ 3155132 w 3960000"/>
              <a:gd name="connsiteY1-4" fmla="*/ 1419362 h 3960000"/>
              <a:gd name="connsiteX2-5" fmla="*/ 3155131 w 3960000"/>
              <a:gd name="connsiteY2-6" fmla="*/ 1419362 h 3960000"/>
              <a:gd name="connsiteX3-7" fmla="*/ 3160999 w 3960000"/>
              <a:gd name="connsiteY3-8" fmla="*/ 1374274 h 3960000"/>
              <a:gd name="connsiteX4-9" fmla="*/ 2538382 w 3960000"/>
              <a:gd name="connsiteY4-10" fmla="*/ 802616 h 3960000"/>
              <a:gd name="connsiteX5-11" fmla="*/ 1921633 w 3960000"/>
              <a:gd name="connsiteY5-12" fmla="*/ 1419365 h 3960000"/>
              <a:gd name="connsiteX6-13" fmla="*/ 1942445 w 3960000"/>
              <a:gd name="connsiteY6-14" fmla="*/ 1570340 h 3960000"/>
              <a:gd name="connsiteX7-15" fmla="*/ 752016 w 3960000"/>
              <a:gd name="connsiteY7-16" fmla="*/ 931012 h 3960000"/>
              <a:gd name="connsiteX8-17" fmla="*/ 934030 w 3960000"/>
              <a:gd name="connsiteY8-18" fmla="*/ 1745738 h 3960000"/>
              <a:gd name="connsiteX9-19" fmla="*/ 665343 w 3960000"/>
              <a:gd name="connsiteY9-20" fmla="*/ 1650397 h 3960000"/>
              <a:gd name="connsiteX10-21" fmla="*/ 1111709 w 3960000"/>
              <a:gd name="connsiteY10-22" fmla="*/ 2257108 h 3960000"/>
              <a:gd name="connsiteX11-23" fmla="*/ 856023 w 3960000"/>
              <a:gd name="connsiteY11-24" fmla="*/ 2244108 h 3960000"/>
              <a:gd name="connsiteX12-25" fmla="*/ 1402064 w 3960000"/>
              <a:gd name="connsiteY12-26" fmla="*/ 2660137 h 3960000"/>
              <a:gd name="connsiteX13-27" fmla="*/ 552668 w 3960000"/>
              <a:gd name="connsiteY13-28" fmla="*/ 2902822 h 3960000"/>
              <a:gd name="connsiteX14-29" fmla="*/ 1978439 w 3960000"/>
              <a:gd name="connsiteY14-30" fmla="*/ 3093502 h 3960000"/>
              <a:gd name="connsiteX15-31" fmla="*/ 3053184 w 3960000"/>
              <a:gd name="connsiteY15-32" fmla="*/ 2031759 h 3960000"/>
              <a:gd name="connsiteX16-33" fmla="*/ 3207849 w 3960000"/>
              <a:gd name="connsiteY16-34" fmla="*/ 1493166 h 3960000"/>
              <a:gd name="connsiteX17-35" fmla="*/ 3407333 w 3960000"/>
              <a:gd name="connsiteY17-36" fmla="*/ 1117847 h 3960000"/>
              <a:gd name="connsiteX18-37" fmla="*/ 3108461 w 3960000"/>
              <a:gd name="connsiteY18-38" fmla="*/ 1185086 h 3960000"/>
              <a:gd name="connsiteX19-39" fmla="*/ 3334650 w 3960000"/>
              <a:gd name="connsiteY19-40" fmla="*/ 883134 h 3960000"/>
              <a:gd name="connsiteX20-41" fmla="*/ 2995677 w 3960000"/>
              <a:gd name="connsiteY20-42" fmla="*/ 1008938 h 3960000"/>
              <a:gd name="connsiteX21-43" fmla="*/ 2538382 w 3960000"/>
              <a:gd name="connsiteY21-44" fmla="*/ 802616 h 3960000"/>
              <a:gd name="connsiteX22-45" fmla="*/ 308009 w 3960000"/>
              <a:gd name="connsiteY22-46" fmla="*/ 0 h 3960000"/>
              <a:gd name="connsiteX23-47" fmla="*/ 3651991 w 3960000"/>
              <a:gd name="connsiteY23-48" fmla="*/ 0 h 3960000"/>
              <a:gd name="connsiteX24-49" fmla="*/ 3960000 w 3960000"/>
              <a:gd name="connsiteY24-50" fmla="*/ 308009 h 3960000"/>
              <a:gd name="connsiteX25-51" fmla="*/ 3960000 w 3960000"/>
              <a:gd name="connsiteY25-52" fmla="*/ 3651991 h 3960000"/>
              <a:gd name="connsiteX26-53" fmla="*/ 3651991 w 3960000"/>
              <a:gd name="connsiteY26-54" fmla="*/ 3960000 h 3960000"/>
              <a:gd name="connsiteX27-55" fmla="*/ 308009 w 3960000"/>
              <a:gd name="connsiteY27-56" fmla="*/ 3960000 h 3960000"/>
              <a:gd name="connsiteX28-57" fmla="*/ 0 w 3960000"/>
              <a:gd name="connsiteY28-58" fmla="*/ 3651991 h 3960000"/>
              <a:gd name="connsiteX29-59" fmla="*/ 0 w 3960000"/>
              <a:gd name="connsiteY29-60" fmla="*/ 308009 h 3960000"/>
              <a:gd name="connsiteX30-61" fmla="*/ 308009 w 3960000"/>
              <a:gd name="connsiteY30-62" fmla="*/ 0 h 3960000"/>
              <a:gd name="connsiteX0-63" fmla="*/ 3160999 w 3960000"/>
              <a:gd name="connsiteY0-64" fmla="*/ 1374274 h 3960000"/>
              <a:gd name="connsiteX1-65" fmla="*/ 3155132 w 3960000"/>
              <a:gd name="connsiteY1-66" fmla="*/ 1419362 h 3960000"/>
              <a:gd name="connsiteX2-67" fmla="*/ 3160999 w 3960000"/>
              <a:gd name="connsiteY2-68" fmla="*/ 1374274 h 3960000"/>
              <a:gd name="connsiteX3-69" fmla="*/ 2538382 w 3960000"/>
              <a:gd name="connsiteY3-70" fmla="*/ 802616 h 3960000"/>
              <a:gd name="connsiteX4-71" fmla="*/ 1921633 w 3960000"/>
              <a:gd name="connsiteY4-72" fmla="*/ 1419365 h 3960000"/>
              <a:gd name="connsiteX5-73" fmla="*/ 1942445 w 3960000"/>
              <a:gd name="connsiteY5-74" fmla="*/ 1570340 h 3960000"/>
              <a:gd name="connsiteX6-75" fmla="*/ 752016 w 3960000"/>
              <a:gd name="connsiteY6-76" fmla="*/ 931012 h 3960000"/>
              <a:gd name="connsiteX7-77" fmla="*/ 934030 w 3960000"/>
              <a:gd name="connsiteY7-78" fmla="*/ 1745738 h 3960000"/>
              <a:gd name="connsiteX8-79" fmla="*/ 665343 w 3960000"/>
              <a:gd name="connsiteY8-80" fmla="*/ 1650397 h 3960000"/>
              <a:gd name="connsiteX9-81" fmla="*/ 1111709 w 3960000"/>
              <a:gd name="connsiteY9-82" fmla="*/ 2257108 h 3960000"/>
              <a:gd name="connsiteX10-83" fmla="*/ 856023 w 3960000"/>
              <a:gd name="connsiteY10-84" fmla="*/ 2244108 h 3960000"/>
              <a:gd name="connsiteX11-85" fmla="*/ 1402064 w 3960000"/>
              <a:gd name="connsiteY11-86" fmla="*/ 2660137 h 3960000"/>
              <a:gd name="connsiteX12-87" fmla="*/ 552668 w 3960000"/>
              <a:gd name="connsiteY12-88" fmla="*/ 2902822 h 3960000"/>
              <a:gd name="connsiteX13-89" fmla="*/ 1978439 w 3960000"/>
              <a:gd name="connsiteY13-90" fmla="*/ 3093502 h 3960000"/>
              <a:gd name="connsiteX14-91" fmla="*/ 3053184 w 3960000"/>
              <a:gd name="connsiteY14-92" fmla="*/ 2031759 h 3960000"/>
              <a:gd name="connsiteX15-93" fmla="*/ 3207849 w 3960000"/>
              <a:gd name="connsiteY15-94" fmla="*/ 1493166 h 3960000"/>
              <a:gd name="connsiteX16-95" fmla="*/ 3407333 w 3960000"/>
              <a:gd name="connsiteY16-96" fmla="*/ 1117847 h 3960000"/>
              <a:gd name="connsiteX17-97" fmla="*/ 3108461 w 3960000"/>
              <a:gd name="connsiteY17-98" fmla="*/ 1185086 h 3960000"/>
              <a:gd name="connsiteX18-99" fmla="*/ 3334650 w 3960000"/>
              <a:gd name="connsiteY18-100" fmla="*/ 883134 h 3960000"/>
              <a:gd name="connsiteX19-101" fmla="*/ 2995677 w 3960000"/>
              <a:gd name="connsiteY19-102" fmla="*/ 1008938 h 3960000"/>
              <a:gd name="connsiteX20-103" fmla="*/ 2538382 w 3960000"/>
              <a:gd name="connsiteY20-104" fmla="*/ 802616 h 3960000"/>
              <a:gd name="connsiteX21-105" fmla="*/ 308009 w 3960000"/>
              <a:gd name="connsiteY21-106" fmla="*/ 0 h 3960000"/>
              <a:gd name="connsiteX22-107" fmla="*/ 3651991 w 3960000"/>
              <a:gd name="connsiteY22-108" fmla="*/ 0 h 3960000"/>
              <a:gd name="connsiteX23-109" fmla="*/ 3960000 w 3960000"/>
              <a:gd name="connsiteY23-110" fmla="*/ 308009 h 3960000"/>
              <a:gd name="connsiteX24-111" fmla="*/ 3960000 w 3960000"/>
              <a:gd name="connsiteY24-112" fmla="*/ 3651991 h 3960000"/>
              <a:gd name="connsiteX25-113" fmla="*/ 3651991 w 3960000"/>
              <a:gd name="connsiteY25-114" fmla="*/ 3960000 h 3960000"/>
              <a:gd name="connsiteX26-115" fmla="*/ 308009 w 3960000"/>
              <a:gd name="connsiteY26-116" fmla="*/ 3960000 h 3960000"/>
              <a:gd name="connsiteX27-117" fmla="*/ 0 w 3960000"/>
              <a:gd name="connsiteY27-118" fmla="*/ 3651991 h 3960000"/>
              <a:gd name="connsiteX28-119" fmla="*/ 0 w 3960000"/>
              <a:gd name="connsiteY28-120" fmla="*/ 308009 h 3960000"/>
              <a:gd name="connsiteX29-121" fmla="*/ 308009 w 3960000"/>
              <a:gd name="connsiteY29-122" fmla="*/ 0 h 3960000"/>
              <a:gd name="connsiteX0-123" fmla="*/ 3160999 w 3960000"/>
              <a:gd name="connsiteY0-124" fmla="*/ 1374274 h 3960000"/>
              <a:gd name="connsiteX1-125" fmla="*/ 3155132 w 3960000"/>
              <a:gd name="connsiteY1-126" fmla="*/ 1419362 h 3960000"/>
              <a:gd name="connsiteX2-127" fmla="*/ 3160999 w 3960000"/>
              <a:gd name="connsiteY2-128" fmla="*/ 1374274 h 3960000"/>
              <a:gd name="connsiteX3-129" fmla="*/ 2538382 w 3960000"/>
              <a:gd name="connsiteY3-130" fmla="*/ 802616 h 3960000"/>
              <a:gd name="connsiteX4-131" fmla="*/ 1921633 w 3960000"/>
              <a:gd name="connsiteY4-132" fmla="*/ 1419365 h 3960000"/>
              <a:gd name="connsiteX5-133" fmla="*/ 1942445 w 3960000"/>
              <a:gd name="connsiteY5-134" fmla="*/ 1570340 h 3960000"/>
              <a:gd name="connsiteX6-135" fmla="*/ 752016 w 3960000"/>
              <a:gd name="connsiteY6-136" fmla="*/ 931012 h 3960000"/>
              <a:gd name="connsiteX7-137" fmla="*/ 934030 w 3960000"/>
              <a:gd name="connsiteY7-138" fmla="*/ 1745738 h 3960000"/>
              <a:gd name="connsiteX8-139" fmla="*/ 665343 w 3960000"/>
              <a:gd name="connsiteY8-140" fmla="*/ 1650397 h 3960000"/>
              <a:gd name="connsiteX9-141" fmla="*/ 1111709 w 3960000"/>
              <a:gd name="connsiteY9-142" fmla="*/ 2257108 h 3960000"/>
              <a:gd name="connsiteX10-143" fmla="*/ 856023 w 3960000"/>
              <a:gd name="connsiteY10-144" fmla="*/ 2244108 h 3960000"/>
              <a:gd name="connsiteX11-145" fmla="*/ 1402064 w 3960000"/>
              <a:gd name="connsiteY11-146" fmla="*/ 2660137 h 3960000"/>
              <a:gd name="connsiteX12-147" fmla="*/ 552668 w 3960000"/>
              <a:gd name="connsiteY12-148" fmla="*/ 2902822 h 3960000"/>
              <a:gd name="connsiteX13-149" fmla="*/ 1978439 w 3960000"/>
              <a:gd name="connsiteY13-150" fmla="*/ 3093502 h 3960000"/>
              <a:gd name="connsiteX14-151" fmla="*/ 3053184 w 3960000"/>
              <a:gd name="connsiteY14-152" fmla="*/ 2031759 h 3960000"/>
              <a:gd name="connsiteX15-153" fmla="*/ 3207849 w 3960000"/>
              <a:gd name="connsiteY15-154" fmla="*/ 1493166 h 3960000"/>
              <a:gd name="connsiteX16-155" fmla="*/ 3407333 w 3960000"/>
              <a:gd name="connsiteY16-156" fmla="*/ 1117847 h 3960000"/>
              <a:gd name="connsiteX17-157" fmla="*/ 3140091 w 3960000"/>
              <a:gd name="connsiteY17-158" fmla="*/ 1227260 h 3960000"/>
              <a:gd name="connsiteX18-159" fmla="*/ 3334650 w 3960000"/>
              <a:gd name="connsiteY18-160" fmla="*/ 883134 h 3960000"/>
              <a:gd name="connsiteX19-161" fmla="*/ 2995677 w 3960000"/>
              <a:gd name="connsiteY19-162" fmla="*/ 1008938 h 3960000"/>
              <a:gd name="connsiteX20-163" fmla="*/ 2538382 w 3960000"/>
              <a:gd name="connsiteY20-164" fmla="*/ 802616 h 3960000"/>
              <a:gd name="connsiteX21-165" fmla="*/ 308009 w 3960000"/>
              <a:gd name="connsiteY21-166" fmla="*/ 0 h 3960000"/>
              <a:gd name="connsiteX22-167" fmla="*/ 3651991 w 3960000"/>
              <a:gd name="connsiteY22-168" fmla="*/ 0 h 3960000"/>
              <a:gd name="connsiteX23-169" fmla="*/ 3960000 w 3960000"/>
              <a:gd name="connsiteY23-170" fmla="*/ 308009 h 3960000"/>
              <a:gd name="connsiteX24-171" fmla="*/ 3960000 w 3960000"/>
              <a:gd name="connsiteY24-172" fmla="*/ 3651991 h 3960000"/>
              <a:gd name="connsiteX25-173" fmla="*/ 3651991 w 3960000"/>
              <a:gd name="connsiteY25-174" fmla="*/ 3960000 h 3960000"/>
              <a:gd name="connsiteX26-175" fmla="*/ 308009 w 3960000"/>
              <a:gd name="connsiteY26-176" fmla="*/ 3960000 h 3960000"/>
              <a:gd name="connsiteX27-177" fmla="*/ 0 w 3960000"/>
              <a:gd name="connsiteY27-178" fmla="*/ 3651991 h 3960000"/>
              <a:gd name="connsiteX28-179" fmla="*/ 0 w 3960000"/>
              <a:gd name="connsiteY28-180" fmla="*/ 308009 h 3960000"/>
              <a:gd name="connsiteX29-181" fmla="*/ 308009 w 3960000"/>
              <a:gd name="connsiteY29-182" fmla="*/ 0 h 3960000"/>
              <a:gd name="connsiteX0-183" fmla="*/ 3160999 w 3960000"/>
              <a:gd name="connsiteY0-184" fmla="*/ 1374274 h 3960000"/>
              <a:gd name="connsiteX1-185" fmla="*/ 3155132 w 3960000"/>
              <a:gd name="connsiteY1-186" fmla="*/ 1419362 h 3960000"/>
              <a:gd name="connsiteX2-187" fmla="*/ 3160999 w 3960000"/>
              <a:gd name="connsiteY2-188" fmla="*/ 1374274 h 3960000"/>
              <a:gd name="connsiteX3-189" fmla="*/ 2538382 w 3960000"/>
              <a:gd name="connsiteY3-190" fmla="*/ 802616 h 3960000"/>
              <a:gd name="connsiteX4-191" fmla="*/ 1921633 w 3960000"/>
              <a:gd name="connsiteY4-192" fmla="*/ 1419365 h 3960000"/>
              <a:gd name="connsiteX5-193" fmla="*/ 1942445 w 3960000"/>
              <a:gd name="connsiteY5-194" fmla="*/ 1570340 h 3960000"/>
              <a:gd name="connsiteX6-195" fmla="*/ 752016 w 3960000"/>
              <a:gd name="connsiteY6-196" fmla="*/ 931012 h 3960000"/>
              <a:gd name="connsiteX7-197" fmla="*/ 934030 w 3960000"/>
              <a:gd name="connsiteY7-198" fmla="*/ 1745738 h 3960000"/>
              <a:gd name="connsiteX8-199" fmla="*/ 665343 w 3960000"/>
              <a:gd name="connsiteY8-200" fmla="*/ 1650397 h 3960000"/>
              <a:gd name="connsiteX9-201" fmla="*/ 1111709 w 3960000"/>
              <a:gd name="connsiteY9-202" fmla="*/ 2257108 h 3960000"/>
              <a:gd name="connsiteX10-203" fmla="*/ 856023 w 3960000"/>
              <a:gd name="connsiteY10-204" fmla="*/ 2244108 h 3960000"/>
              <a:gd name="connsiteX11-205" fmla="*/ 1402064 w 3960000"/>
              <a:gd name="connsiteY11-206" fmla="*/ 2660137 h 3960000"/>
              <a:gd name="connsiteX12-207" fmla="*/ 552668 w 3960000"/>
              <a:gd name="connsiteY12-208" fmla="*/ 2902822 h 3960000"/>
              <a:gd name="connsiteX13-209" fmla="*/ 1978439 w 3960000"/>
              <a:gd name="connsiteY13-210" fmla="*/ 3093502 h 3960000"/>
              <a:gd name="connsiteX14-211" fmla="*/ 3053184 w 3960000"/>
              <a:gd name="connsiteY14-212" fmla="*/ 2031759 h 3960000"/>
              <a:gd name="connsiteX15-213" fmla="*/ 3207849 w 3960000"/>
              <a:gd name="connsiteY15-214" fmla="*/ 1493166 h 3960000"/>
              <a:gd name="connsiteX16-215" fmla="*/ 3449507 w 3960000"/>
              <a:gd name="connsiteY16-216" fmla="*/ 1170564 h 3960000"/>
              <a:gd name="connsiteX17-217" fmla="*/ 3140091 w 3960000"/>
              <a:gd name="connsiteY17-218" fmla="*/ 1227260 h 3960000"/>
              <a:gd name="connsiteX18-219" fmla="*/ 3334650 w 3960000"/>
              <a:gd name="connsiteY18-220" fmla="*/ 883134 h 3960000"/>
              <a:gd name="connsiteX19-221" fmla="*/ 2995677 w 3960000"/>
              <a:gd name="connsiteY19-222" fmla="*/ 1008938 h 3960000"/>
              <a:gd name="connsiteX20-223" fmla="*/ 2538382 w 3960000"/>
              <a:gd name="connsiteY20-224" fmla="*/ 802616 h 3960000"/>
              <a:gd name="connsiteX21-225" fmla="*/ 308009 w 3960000"/>
              <a:gd name="connsiteY21-226" fmla="*/ 0 h 3960000"/>
              <a:gd name="connsiteX22-227" fmla="*/ 3651991 w 3960000"/>
              <a:gd name="connsiteY22-228" fmla="*/ 0 h 3960000"/>
              <a:gd name="connsiteX23-229" fmla="*/ 3960000 w 3960000"/>
              <a:gd name="connsiteY23-230" fmla="*/ 308009 h 3960000"/>
              <a:gd name="connsiteX24-231" fmla="*/ 3960000 w 3960000"/>
              <a:gd name="connsiteY24-232" fmla="*/ 3651991 h 3960000"/>
              <a:gd name="connsiteX25-233" fmla="*/ 3651991 w 3960000"/>
              <a:gd name="connsiteY25-234" fmla="*/ 3960000 h 3960000"/>
              <a:gd name="connsiteX26-235" fmla="*/ 308009 w 3960000"/>
              <a:gd name="connsiteY26-236" fmla="*/ 3960000 h 3960000"/>
              <a:gd name="connsiteX27-237" fmla="*/ 0 w 3960000"/>
              <a:gd name="connsiteY27-238" fmla="*/ 3651991 h 3960000"/>
              <a:gd name="connsiteX28-239" fmla="*/ 0 w 3960000"/>
              <a:gd name="connsiteY28-240" fmla="*/ 308009 h 3960000"/>
              <a:gd name="connsiteX29-241" fmla="*/ 308009 w 3960000"/>
              <a:gd name="connsiteY29-242" fmla="*/ 0 h 3960000"/>
              <a:gd name="connsiteX0-243" fmla="*/ 3160999 w 3960000"/>
              <a:gd name="connsiteY0-244" fmla="*/ 1374274 h 3960000"/>
              <a:gd name="connsiteX1-245" fmla="*/ 3155132 w 3960000"/>
              <a:gd name="connsiteY1-246" fmla="*/ 1419362 h 3960000"/>
              <a:gd name="connsiteX2-247" fmla="*/ 3160999 w 3960000"/>
              <a:gd name="connsiteY2-248" fmla="*/ 1374274 h 3960000"/>
              <a:gd name="connsiteX3-249" fmla="*/ 2538382 w 3960000"/>
              <a:gd name="connsiteY3-250" fmla="*/ 802616 h 3960000"/>
              <a:gd name="connsiteX4-251" fmla="*/ 1921633 w 3960000"/>
              <a:gd name="connsiteY4-252" fmla="*/ 1419365 h 3960000"/>
              <a:gd name="connsiteX5-253" fmla="*/ 1942445 w 3960000"/>
              <a:gd name="connsiteY5-254" fmla="*/ 1570340 h 3960000"/>
              <a:gd name="connsiteX6-255" fmla="*/ 752016 w 3960000"/>
              <a:gd name="connsiteY6-256" fmla="*/ 931012 h 3960000"/>
              <a:gd name="connsiteX7-257" fmla="*/ 934030 w 3960000"/>
              <a:gd name="connsiteY7-258" fmla="*/ 1745738 h 3960000"/>
              <a:gd name="connsiteX8-259" fmla="*/ 665343 w 3960000"/>
              <a:gd name="connsiteY8-260" fmla="*/ 1650397 h 3960000"/>
              <a:gd name="connsiteX9-261" fmla="*/ 1111709 w 3960000"/>
              <a:gd name="connsiteY9-262" fmla="*/ 2257108 h 3960000"/>
              <a:gd name="connsiteX10-263" fmla="*/ 856023 w 3960000"/>
              <a:gd name="connsiteY10-264" fmla="*/ 2244108 h 3960000"/>
              <a:gd name="connsiteX11-265" fmla="*/ 1402064 w 3960000"/>
              <a:gd name="connsiteY11-266" fmla="*/ 2660137 h 3960000"/>
              <a:gd name="connsiteX12-267" fmla="*/ 552668 w 3960000"/>
              <a:gd name="connsiteY12-268" fmla="*/ 2902822 h 3960000"/>
              <a:gd name="connsiteX13-269" fmla="*/ 1978439 w 3960000"/>
              <a:gd name="connsiteY13-270" fmla="*/ 3093502 h 3960000"/>
              <a:gd name="connsiteX14-271" fmla="*/ 3053184 w 3960000"/>
              <a:gd name="connsiteY14-272" fmla="*/ 2031759 h 3960000"/>
              <a:gd name="connsiteX15-273" fmla="*/ 3207849 w 3960000"/>
              <a:gd name="connsiteY15-274" fmla="*/ 1493166 h 3960000"/>
              <a:gd name="connsiteX16-275" fmla="*/ 3449507 w 3960000"/>
              <a:gd name="connsiteY16-276" fmla="*/ 1170564 h 3960000"/>
              <a:gd name="connsiteX17-277" fmla="*/ 3140091 w 3960000"/>
              <a:gd name="connsiteY17-278" fmla="*/ 1227260 h 3960000"/>
              <a:gd name="connsiteX18-279" fmla="*/ 3324107 w 3960000"/>
              <a:gd name="connsiteY18-280" fmla="*/ 851504 h 3960000"/>
              <a:gd name="connsiteX19-281" fmla="*/ 2995677 w 3960000"/>
              <a:gd name="connsiteY19-282" fmla="*/ 1008938 h 3960000"/>
              <a:gd name="connsiteX20-283" fmla="*/ 2538382 w 3960000"/>
              <a:gd name="connsiteY20-284" fmla="*/ 802616 h 3960000"/>
              <a:gd name="connsiteX21-285" fmla="*/ 308009 w 3960000"/>
              <a:gd name="connsiteY21-286" fmla="*/ 0 h 3960000"/>
              <a:gd name="connsiteX22-287" fmla="*/ 3651991 w 3960000"/>
              <a:gd name="connsiteY22-288" fmla="*/ 0 h 3960000"/>
              <a:gd name="connsiteX23-289" fmla="*/ 3960000 w 3960000"/>
              <a:gd name="connsiteY23-290" fmla="*/ 308009 h 3960000"/>
              <a:gd name="connsiteX24-291" fmla="*/ 3960000 w 3960000"/>
              <a:gd name="connsiteY24-292" fmla="*/ 3651991 h 3960000"/>
              <a:gd name="connsiteX25-293" fmla="*/ 3651991 w 3960000"/>
              <a:gd name="connsiteY25-294" fmla="*/ 3960000 h 3960000"/>
              <a:gd name="connsiteX26-295" fmla="*/ 308009 w 3960000"/>
              <a:gd name="connsiteY26-296" fmla="*/ 3960000 h 3960000"/>
              <a:gd name="connsiteX27-297" fmla="*/ 0 w 3960000"/>
              <a:gd name="connsiteY27-298" fmla="*/ 3651991 h 3960000"/>
              <a:gd name="connsiteX28-299" fmla="*/ 0 w 3960000"/>
              <a:gd name="connsiteY28-300" fmla="*/ 308009 h 3960000"/>
              <a:gd name="connsiteX29-301" fmla="*/ 308009 w 3960000"/>
              <a:gd name="connsiteY29-302" fmla="*/ 0 h 3960000"/>
              <a:gd name="connsiteX0-303" fmla="*/ 3160999 w 3960000"/>
              <a:gd name="connsiteY0-304" fmla="*/ 1374274 h 3960000"/>
              <a:gd name="connsiteX1-305" fmla="*/ 3155132 w 3960000"/>
              <a:gd name="connsiteY1-306" fmla="*/ 1419362 h 3960000"/>
              <a:gd name="connsiteX2-307" fmla="*/ 3160999 w 3960000"/>
              <a:gd name="connsiteY2-308" fmla="*/ 1374274 h 3960000"/>
              <a:gd name="connsiteX3-309" fmla="*/ 2538382 w 3960000"/>
              <a:gd name="connsiteY3-310" fmla="*/ 802616 h 3960000"/>
              <a:gd name="connsiteX4-311" fmla="*/ 1921633 w 3960000"/>
              <a:gd name="connsiteY4-312" fmla="*/ 1292845 h 3960000"/>
              <a:gd name="connsiteX5-313" fmla="*/ 1942445 w 3960000"/>
              <a:gd name="connsiteY5-314" fmla="*/ 1570340 h 3960000"/>
              <a:gd name="connsiteX6-315" fmla="*/ 752016 w 3960000"/>
              <a:gd name="connsiteY6-316" fmla="*/ 931012 h 3960000"/>
              <a:gd name="connsiteX7-317" fmla="*/ 934030 w 3960000"/>
              <a:gd name="connsiteY7-318" fmla="*/ 1745738 h 3960000"/>
              <a:gd name="connsiteX8-319" fmla="*/ 665343 w 3960000"/>
              <a:gd name="connsiteY8-320" fmla="*/ 1650397 h 3960000"/>
              <a:gd name="connsiteX9-321" fmla="*/ 1111709 w 3960000"/>
              <a:gd name="connsiteY9-322" fmla="*/ 2257108 h 3960000"/>
              <a:gd name="connsiteX10-323" fmla="*/ 856023 w 3960000"/>
              <a:gd name="connsiteY10-324" fmla="*/ 2244108 h 3960000"/>
              <a:gd name="connsiteX11-325" fmla="*/ 1402064 w 3960000"/>
              <a:gd name="connsiteY11-326" fmla="*/ 2660137 h 3960000"/>
              <a:gd name="connsiteX12-327" fmla="*/ 552668 w 3960000"/>
              <a:gd name="connsiteY12-328" fmla="*/ 2902822 h 3960000"/>
              <a:gd name="connsiteX13-329" fmla="*/ 1978439 w 3960000"/>
              <a:gd name="connsiteY13-330" fmla="*/ 3093502 h 3960000"/>
              <a:gd name="connsiteX14-331" fmla="*/ 3053184 w 3960000"/>
              <a:gd name="connsiteY14-332" fmla="*/ 2031759 h 3960000"/>
              <a:gd name="connsiteX15-333" fmla="*/ 3207849 w 3960000"/>
              <a:gd name="connsiteY15-334" fmla="*/ 1493166 h 3960000"/>
              <a:gd name="connsiteX16-335" fmla="*/ 3449507 w 3960000"/>
              <a:gd name="connsiteY16-336" fmla="*/ 1170564 h 3960000"/>
              <a:gd name="connsiteX17-337" fmla="*/ 3140091 w 3960000"/>
              <a:gd name="connsiteY17-338" fmla="*/ 1227260 h 3960000"/>
              <a:gd name="connsiteX18-339" fmla="*/ 3324107 w 3960000"/>
              <a:gd name="connsiteY18-340" fmla="*/ 851504 h 3960000"/>
              <a:gd name="connsiteX19-341" fmla="*/ 2995677 w 3960000"/>
              <a:gd name="connsiteY19-342" fmla="*/ 1008938 h 3960000"/>
              <a:gd name="connsiteX20-343" fmla="*/ 2538382 w 3960000"/>
              <a:gd name="connsiteY20-344" fmla="*/ 802616 h 3960000"/>
              <a:gd name="connsiteX21-345" fmla="*/ 308009 w 3960000"/>
              <a:gd name="connsiteY21-346" fmla="*/ 0 h 3960000"/>
              <a:gd name="connsiteX22-347" fmla="*/ 3651991 w 3960000"/>
              <a:gd name="connsiteY22-348" fmla="*/ 0 h 3960000"/>
              <a:gd name="connsiteX23-349" fmla="*/ 3960000 w 3960000"/>
              <a:gd name="connsiteY23-350" fmla="*/ 308009 h 3960000"/>
              <a:gd name="connsiteX24-351" fmla="*/ 3960000 w 3960000"/>
              <a:gd name="connsiteY24-352" fmla="*/ 3651991 h 3960000"/>
              <a:gd name="connsiteX25-353" fmla="*/ 3651991 w 3960000"/>
              <a:gd name="connsiteY25-354" fmla="*/ 3960000 h 3960000"/>
              <a:gd name="connsiteX26-355" fmla="*/ 308009 w 3960000"/>
              <a:gd name="connsiteY26-356" fmla="*/ 3960000 h 3960000"/>
              <a:gd name="connsiteX27-357" fmla="*/ 0 w 3960000"/>
              <a:gd name="connsiteY27-358" fmla="*/ 3651991 h 3960000"/>
              <a:gd name="connsiteX28-359" fmla="*/ 0 w 3960000"/>
              <a:gd name="connsiteY28-360" fmla="*/ 308009 h 3960000"/>
              <a:gd name="connsiteX29-361" fmla="*/ 308009 w 3960000"/>
              <a:gd name="connsiteY29-362" fmla="*/ 0 h 3960000"/>
              <a:gd name="connsiteX0-363" fmla="*/ 3160999 w 3960000"/>
              <a:gd name="connsiteY0-364" fmla="*/ 1374274 h 3960000"/>
              <a:gd name="connsiteX1-365" fmla="*/ 3155132 w 3960000"/>
              <a:gd name="connsiteY1-366" fmla="*/ 1419362 h 3960000"/>
              <a:gd name="connsiteX2-367" fmla="*/ 3160999 w 3960000"/>
              <a:gd name="connsiteY2-368" fmla="*/ 1374274 h 3960000"/>
              <a:gd name="connsiteX3-369" fmla="*/ 2496208 w 3960000"/>
              <a:gd name="connsiteY3-370" fmla="*/ 770986 h 3960000"/>
              <a:gd name="connsiteX4-371" fmla="*/ 1921633 w 3960000"/>
              <a:gd name="connsiteY4-372" fmla="*/ 1292845 h 3960000"/>
              <a:gd name="connsiteX5-373" fmla="*/ 1942445 w 3960000"/>
              <a:gd name="connsiteY5-374" fmla="*/ 1570340 h 3960000"/>
              <a:gd name="connsiteX6-375" fmla="*/ 752016 w 3960000"/>
              <a:gd name="connsiteY6-376" fmla="*/ 931012 h 3960000"/>
              <a:gd name="connsiteX7-377" fmla="*/ 934030 w 3960000"/>
              <a:gd name="connsiteY7-378" fmla="*/ 1745738 h 3960000"/>
              <a:gd name="connsiteX8-379" fmla="*/ 665343 w 3960000"/>
              <a:gd name="connsiteY8-380" fmla="*/ 1650397 h 3960000"/>
              <a:gd name="connsiteX9-381" fmla="*/ 1111709 w 3960000"/>
              <a:gd name="connsiteY9-382" fmla="*/ 2257108 h 3960000"/>
              <a:gd name="connsiteX10-383" fmla="*/ 856023 w 3960000"/>
              <a:gd name="connsiteY10-384" fmla="*/ 2244108 h 3960000"/>
              <a:gd name="connsiteX11-385" fmla="*/ 1402064 w 3960000"/>
              <a:gd name="connsiteY11-386" fmla="*/ 2660137 h 3960000"/>
              <a:gd name="connsiteX12-387" fmla="*/ 552668 w 3960000"/>
              <a:gd name="connsiteY12-388" fmla="*/ 2902822 h 3960000"/>
              <a:gd name="connsiteX13-389" fmla="*/ 1978439 w 3960000"/>
              <a:gd name="connsiteY13-390" fmla="*/ 3093502 h 3960000"/>
              <a:gd name="connsiteX14-391" fmla="*/ 3053184 w 3960000"/>
              <a:gd name="connsiteY14-392" fmla="*/ 2031759 h 3960000"/>
              <a:gd name="connsiteX15-393" fmla="*/ 3207849 w 3960000"/>
              <a:gd name="connsiteY15-394" fmla="*/ 1493166 h 3960000"/>
              <a:gd name="connsiteX16-395" fmla="*/ 3449507 w 3960000"/>
              <a:gd name="connsiteY16-396" fmla="*/ 1170564 h 3960000"/>
              <a:gd name="connsiteX17-397" fmla="*/ 3140091 w 3960000"/>
              <a:gd name="connsiteY17-398" fmla="*/ 1227260 h 3960000"/>
              <a:gd name="connsiteX18-399" fmla="*/ 3324107 w 3960000"/>
              <a:gd name="connsiteY18-400" fmla="*/ 851504 h 3960000"/>
              <a:gd name="connsiteX19-401" fmla="*/ 2995677 w 3960000"/>
              <a:gd name="connsiteY19-402" fmla="*/ 1008938 h 3960000"/>
              <a:gd name="connsiteX20-403" fmla="*/ 2496208 w 3960000"/>
              <a:gd name="connsiteY20-404" fmla="*/ 770986 h 3960000"/>
              <a:gd name="connsiteX21-405" fmla="*/ 308009 w 3960000"/>
              <a:gd name="connsiteY21-406" fmla="*/ 0 h 3960000"/>
              <a:gd name="connsiteX22-407" fmla="*/ 3651991 w 3960000"/>
              <a:gd name="connsiteY22-408" fmla="*/ 0 h 3960000"/>
              <a:gd name="connsiteX23-409" fmla="*/ 3960000 w 3960000"/>
              <a:gd name="connsiteY23-410" fmla="*/ 308009 h 3960000"/>
              <a:gd name="connsiteX24-411" fmla="*/ 3960000 w 3960000"/>
              <a:gd name="connsiteY24-412" fmla="*/ 3651991 h 3960000"/>
              <a:gd name="connsiteX25-413" fmla="*/ 3651991 w 3960000"/>
              <a:gd name="connsiteY25-414" fmla="*/ 3960000 h 3960000"/>
              <a:gd name="connsiteX26-415" fmla="*/ 308009 w 3960000"/>
              <a:gd name="connsiteY26-416" fmla="*/ 3960000 h 3960000"/>
              <a:gd name="connsiteX27-417" fmla="*/ 0 w 3960000"/>
              <a:gd name="connsiteY27-418" fmla="*/ 3651991 h 3960000"/>
              <a:gd name="connsiteX28-419" fmla="*/ 0 w 3960000"/>
              <a:gd name="connsiteY28-420" fmla="*/ 308009 h 3960000"/>
              <a:gd name="connsiteX29-421" fmla="*/ 308009 w 3960000"/>
              <a:gd name="connsiteY29-422" fmla="*/ 0 h 3960000"/>
              <a:gd name="connsiteX0-423" fmla="*/ 3160999 w 3960000"/>
              <a:gd name="connsiteY0-424" fmla="*/ 1374274 h 3960000"/>
              <a:gd name="connsiteX1-425" fmla="*/ 3155132 w 3960000"/>
              <a:gd name="connsiteY1-426" fmla="*/ 1419362 h 3960000"/>
              <a:gd name="connsiteX2-427" fmla="*/ 3160999 w 3960000"/>
              <a:gd name="connsiteY2-428" fmla="*/ 1374274 h 3960000"/>
              <a:gd name="connsiteX3-429" fmla="*/ 2496208 w 3960000"/>
              <a:gd name="connsiteY3-430" fmla="*/ 770986 h 3960000"/>
              <a:gd name="connsiteX4-431" fmla="*/ 1921633 w 3960000"/>
              <a:gd name="connsiteY4-432" fmla="*/ 1292845 h 3960000"/>
              <a:gd name="connsiteX5-433" fmla="*/ 1942445 w 3960000"/>
              <a:gd name="connsiteY5-434" fmla="*/ 1570340 h 3960000"/>
              <a:gd name="connsiteX6-435" fmla="*/ 752016 w 3960000"/>
              <a:gd name="connsiteY6-436" fmla="*/ 931012 h 3960000"/>
              <a:gd name="connsiteX7-437" fmla="*/ 934030 w 3960000"/>
              <a:gd name="connsiteY7-438" fmla="*/ 1745738 h 3960000"/>
              <a:gd name="connsiteX8-439" fmla="*/ 665343 w 3960000"/>
              <a:gd name="connsiteY8-440" fmla="*/ 1650397 h 3960000"/>
              <a:gd name="connsiteX9-441" fmla="*/ 1111709 w 3960000"/>
              <a:gd name="connsiteY9-442" fmla="*/ 2257108 h 3960000"/>
              <a:gd name="connsiteX10-443" fmla="*/ 856023 w 3960000"/>
              <a:gd name="connsiteY10-444" fmla="*/ 2244108 h 3960000"/>
              <a:gd name="connsiteX11-445" fmla="*/ 1402064 w 3960000"/>
              <a:gd name="connsiteY11-446" fmla="*/ 2660137 h 3960000"/>
              <a:gd name="connsiteX12-447" fmla="*/ 552668 w 3960000"/>
              <a:gd name="connsiteY12-448" fmla="*/ 2902822 h 3960000"/>
              <a:gd name="connsiteX13-449" fmla="*/ 1978439 w 3960000"/>
              <a:gd name="connsiteY13-450" fmla="*/ 3093502 h 3960000"/>
              <a:gd name="connsiteX14-451" fmla="*/ 3053184 w 3960000"/>
              <a:gd name="connsiteY14-452" fmla="*/ 2031759 h 3960000"/>
              <a:gd name="connsiteX15-453" fmla="*/ 3207849 w 3960000"/>
              <a:gd name="connsiteY15-454" fmla="*/ 1493166 h 3960000"/>
              <a:gd name="connsiteX16-455" fmla="*/ 3449507 w 3960000"/>
              <a:gd name="connsiteY16-456" fmla="*/ 1170564 h 3960000"/>
              <a:gd name="connsiteX17-457" fmla="*/ 3140091 w 3960000"/>
              <a:gd name="connsiteY17-458" fmla="*/ 1227260 h 3960000"/>
              <a:gd name="connsiteX18-459" fmla="*/ 3324107 w 3960000"/>
              <a:gd name="connsiteY18-460" fmla="*/ 851504 h 3960000"/>
              <a:gd name="connsiteX19-461" fmla="*/ 2995677 w 3960000"/>
              <a:gd name="connsiteY19-462" fmla="*/ 1008938 h 3960000"/>
              <a:gd name="connsiteX20-463" fmla="*/ 2496208 w 3960000"/>
              <a:gd name="connsiteY20-464" fmla="*/ 770986 h 3960000"/>
              <a:gd name="connsiteX21-465" fmla="*/ 308009 w 3960000"/>
              <a:gd name="connsiteY21-466" fmla="*/ 0 h 3960000"/>
              <a:gd name="connsiteX22-467" fmla="*/ 3651991 w 3960000"/>
              <a:gd name="connsiteY22-468" fmla="*/ 0 h 3960000"/>
              <a:gd name="connsiteX23-469" fmla="*/ 3960000 w 3960000"/>
              <a:gd name="connsiteY23-470" fmla="*/ 308009 h 3960000"/>
              <a:gd name="connsiteX24-471" fmla="*/ 3960000 w 3960000"/>
              <a:gd name="connsiteY24-472" fmla="*/ 3651991 h 3960000"/>
              <a:gd name="connsiteX25-473" fmla="*/ 3651991 w 3960000"/>
              <a:gd name="connsiteY25-474" fmla="*/ 3960000 h 3960000"/>
              <a:gd name="connsiteX26-475" fmla="*/ 308009 w 3960000"/>
              <a:gd name="connsiteY26-476" fmla="*/ 3960000 h 3960000"/>
              <a:gd name="connsiteX27-477" fmla="*/ 0 w 3960000"/>
              <a:gd name="connsiteY27-478" fmla="*/ 3651991 h 3960000"/>
              <a:gd name="connsiteX28-479" fmla="*/ 0 w 3960000"/>
              <a:gd name="connsiteY28-480" fmla="*/ 308009 h 3960000"/>
              <a:gd name="connsiteX29-481" fmla="*/ 308009 w 3960000"/>
              <a:gd name="connsiteY29-482" fmla="*/ 0 h 3960000"/>
              <a:gd name="connsiteX0-483" fmla="*/ 3160999 w 3960000"/>
              <a:gd name="connsiteY0-484" fmla="*/ 1374274 h 3960000"/>
              <a:gd name="connsiteX1-485" fmla="*/ 3155132 w 3960000"/>
              <a:gd name="connsiteY1-486" fmla="*/ 1419362 h 3960000"/>
              <a:gd name="connsiteX2-487" fmla="*/ 3160999 w 3960000"/>
              <a:gd name="connsiteY2-488" fmla="*/ 1374274 h 3960000"/>
              <a:gd name="connsiteX3-489" fmla="*/ 2496208 w 3960000"/>
              <a:gd name="connsiteY3-490" fmla="*/ 770986 h 3960000"/>
              <a:gd name="connsiteX4-491" fmla="*/ 1921633 w 3960000"/>
              <a:gd name="connsiteY4-492" fmla="*/ 1292845 h 3960000"/>
              <a:gd name="connsiteX5-493" fmla="*/ 1942445 w 3960000"/>
              <a:gd name="connsiteY5-494" fmla="*/ 1570340 h 3960000"/>
              <a:gd name="connsiteX6-495" fmla="*/ 752016 w 3960000"/>
              <a:gd name="connsiteY6-496" fmla="*/ 931012 h 3960000"/>
              <a:gd name="connsiteX7-497" fmla="*/ 934030 w 3960000"/>
              <a:gd name="connsiteY7-498" fmla="*/ 1745738 h 3960000"/>
              <a:gd name="connsiteX8-499" fmla="*/ 665343 w 3960000"/>
              <a:gd name="connsiteY8-500" fmla="*/ 1650397 h 3960000"/>
              <a:gd name="connsiteX9-501" fmla="*/ 1111709 w 3960000"/>
              <a:gd name="connsiteY9-502" fmla="*/ 2257108 h 3960000"/>
              <a:gd name="connsiteX10-503" fmla="*/ 856023 w 3960000"/>
              <a:gd name="connsiteY10-504" fmla="*/ 2244108 h 3960000"/>
              <a:gd name="connsiteX11-505" fmla="*/ 1402064 w 3960000"/>
              <a:gd name="connsiteY11-506" fmla="*/ 2660137 h 3960000"/>
              <a:gd name="connsiteX12-507" fmla="*/ 552668 w 3960000"/>
              <a:gd name="connsiteY12-508" fmla="*/ 2902822 h 3960000"/>
              <a:gd name="connsiteX13-509" fmla="*/ 1978439 w 3960000"/>
              <a:gd name="connsiteY13-510" fmla="*/ 3093502 h 3960000"/>
              <a:gd name="connsiteX14-511" fmla="*/ 3053184 w 3960000"/>
              <a:gd name="connsiteY14-512" fmla="*/ 2031759 h 3960000"/>
              <a:gd name="connsiteX15-513" fmla="*/ 3207849 w 3960000"/>
              <a:gd name="connsiteY15-514" fmla="*/ 1493166 h 3960000"/>
              <a:gd name="connsiteX16-515" fmla="*/ 3449507 w 3960000"/>
              <a:gd name="connsiteY16-516" fmla="*/ 1170564 h 3960000"/>
              <a:gd name="connsiteX17-517" fmla="*/ 3140091 w 3960000"/>
              <a:gd name="connsiteY17-518" fmla="*/ 1227260 h 3960000"/>
              <a:gd name="connsiteX18-519" fmla="*/ 3324107 w 3960000"/>
              <a:gd name="connsiteY18-520" fmla="*/ 851504 h 3960000"/>
              <a:gd name="connsiteX19-521" fmla="*/ 2995677 w 3960000"/>
              <a:gd name="connsiteY19-522" fmla="*/ 1008938 h 3960000"/>
              <a:gd name="connsiteX20-523" fmla="*/ 2496208 w 3960000"/>
              <a:gd name="connsiteY20-524" fmla="*/ 770986 h 3960000"/>
              <a:gd name="connsiteX21-525" fmla="*/ 308009 w 3960000"/>
              <a:gd name="connsiteY21-526" fmla="*/ 0 h 3960000"/>
              <a:gd name="connsiteX22-527" fmla="*/ 3651991 w 3960000"/>
              <a:gd name="connsiteY22-528" fmla="*/ 0 h 3960000"/>
              <a:gd name="connsiteX23-529" fmla="*/ 3960000 w 3960000"/>
              <a:gd name="connsiteY23-530" fmla="*/ 308009 h 3960000"/>
              <a:gd name="connsiteX24-531" fmla="*/ 3960000 w 3960000"/>
              <a:gd name="connsiteY24-532" fmla="*/ 3651991 h 3960000"/>
              <a:gd name="connsiteX25-533" fmla="*/ 3651991 w 3960000"/>
              <a:gd name="connsiteY25-534" fmla="*/ 3960000 h 3960000"/>
              <a:gd name="connsiteX26-535" fmla="*/ 308009 w 3960000"/>
              <a:gd name="connsiteY26-536" fmla="*/ 3960000 h 3960000"/>
              <a:gd name="connsiteX27-537" fmla="*/ 0 w 3960000"/>
              <a:gd name="connsiteY27-538" fmla="*/ 3651991 h 3960000"/>
              <a:gd name="connsiteX28-539" fmla="*/ 0 w 3960000"/>
              <a:gd name="connsiteY28-540" fmla="*/ 308009 h 3960000"/>
              <a:gd name="connsiteX29-541" fmla="*/ 308009 w 3960000"/>
              <a:gd name="connsiteY29-542" fmla="*/ 0 h 3960000"/>
              <a:gd name="connsiteX0-543" fmla="*/ 3160999 w 3960000"/>
              <a:gd name="connsiteY0-544" fmla="*/ 1374274 h 3960000"/>
              <a:gd name="connsiteX1-545" fmla="*/ 3155132 w 3960000"/>
              <a:gd name="connsiteY1-546" fmla="*/ 1419362 h 3960000"/>
              <a:gd name="connsiteX2-547" fmla="*/ 3160999 w 3960000"/>
              <a:gd name="connsiteY2-548" fmla="*/ 1374274 h 3960000"/>
              <a:gd name="connsiteX3-549" fmla="*/ 2496208 w 3960000"/>
              <a:gd name="connsiteY3-550" fmla="*/ 770986 h 3960000"/>
              <a:gd name="connsiteX4-551" fmla="*/ 1921633 w 3960000"/>
              <a:gd name="connsiteY4-552" fmla="*/ 1292845 h 3960000"/>
              <a:gd name="connsiteX5-553" fmla="*/ 1942445 w 3960000"/>
              <a:gd name="connsiteY5-554" fmla="*/ 1570340 h 3960000"/>
              <a:gd name="connsiteX6-555" fmla="*/ 815277 w 3960000"/>
              <a:gd name="connsiteY6-556" fmla="*/ 836121 h 3960000"/>
              <a:gd name="connsiteX7-557" fmla="*/ 934030 w 3960000"/>
              <a:gd name="connsiteY7-558" fmla="*/ 1745738 h 3960000"/>
              <a:gd name="connsiteX8-559" fmla="*/ 665343 w 3960000"/>
              <a:gd name="connsiteY8-560" fmla="*/ 1650397 h 3960000"/>
              <a:gd name="connsiteX9-561" fmla="*/ 1111709 w 3960000"/>
              <a:gd name="connsiteY9-562" fmla="*/ 2257108 h 3960000"/>
              <a:gd name="connsiteX10-563" fmla="*/ 856023 w 3960000"/>
              <a:gd name="connsiteY10-564" fmla="*/ 2244108 h 3960000"/>
              <a:gd name="connsiteX11-565" fmla="*/ 1402064 w 3960000"/>
              <a:gd name="connsiteY11-566" fmla="*/ 2660137 h 3960000"/>
              <a:gd name="connsiteX12-567" fmla="*/ 552668 w 3960000"/>
              <a:gd name="connsiteY12-568" fmla="*/ 2902822 h 3960000"/>
              <a:gd name="connsiteX13-569" fmla="*/ 1978439 w 3960000"/>
              <a:gd name="connsiteY13-570" fmla="*/ 3093502 h 3960000"/>
              <a:gd name="connsiteX14-571" fmla="*/ 3053184 w 3960000"/>
              <a:gd name="connsiteY14-572" fmla="*/ 2031759 h 3960000"/>
              <a:gd name="connsiteX15-573" fmla="*/ 3207849 w 3960000"/>
              <a:gd name="connsiteY15-574" fmla="*/ 1493166 h 3960000"/>
              <a:gd name="connsiteX16-575" fmla="*/ 3449507 w 3960000"/>
              <a:gd name="connsiteY16-576" fmla="*/ 1170564 h 3960000"/>
              <a:gd name="connsiteX17-577" fmla="*/ 3140091 w 3960000"/>
              <a:gd name="connsiteY17-578" fmla="*/ 1227260 h 3960000"/>
              <a:gd name="connsiteX18-579" fmla="*/ 3324107 w 3960000"/>
              <a:gd name="connsiteY18-580" fmla="*/ 851504 h 3960000"/>
              <a:gd name="connsiteX19-581" fmla="*/ 2995677 w 3960000"/>
              <a:gd name="connsiteY19-582" fmla="*/ 1008938 h 3960000"/>
              <a:gd name="connsiteX20-583" fmla="*/ 2496208 w 3960000"/>
              <a:gd name="connsiteY20-584" fmla="*/ 770986 h 3960000"/>
              <a:gd name="connsiteX21-585" fmla="*/ 308009 w 3960000"/>
              <a:gd name="connsiteY21-586" fmla="*/ 0 h 3960000"/>
              <a:gd name="connsiteX22-587" fmla="*/ 3651991 w 3960000"/>
              <a:gd name="connsiteY22-588" fmla="*/ 0 h 3960000"/>
              <a:gd name="connsiteX23-589" fmla="*/ 3960000 w 3960000"/>
              <a:gd name="connsiteY23-590" fmla="*/ 308009 h 3960000"/>
              <a:gd name="connsiteX24-591" fmla="*/ 3960000 w 3960000"/>
              <a:gd name="connsiteY24-592" fmla="*/ 3651991 h 3960000"/>
              <a:gd name="connsiteX25-593" fmla="*/ 3651991 w 3960000"/>
              <a:gd name="connsiteY25-594" fmla="*/ 3960000 h 3960000"/>
              <a:gd name="connsiteX26-595" fmla="*/ 308009 w 3960000"/>
              <a:gd name="connsiteY26-596" fmla="*/ 3960000 h 3960000"/>
              <a:gd name="connsiteX27-597" fmla="*/ 0 w 3960000"/>
              <a:gd name="connsiteY27-598" fmla="*/ 3651991 h 3960000"/>
              <a:gd name="connsiteX28-599" fmla="*/ 0 w 3960000"/>
              <a:gd name="connsiteY28-600" fmla="*/ 308009 h 3960000"/>
              <a:gd name="connsiteX29-601" fmla="*/ 308009 w 3960000"/>
              <a:gd name="connsiteY29-602" fmla="*/ 0 h 3960000"/>
              <a:gd name="connsiteX0-603" fmla="*/ 3160999 w 3960000"/>
              <a:gd name="connsiteY0-604" fmla="*/ 1374274 h 3960000"/>
              <a:gd name="connsiteX1-605" fmla="*/ 3155132 w 3960000"/>
              <a:gd name="connsiteY1-606" fmla="*/ 1419362 h 3960000"/>
              <a:gd name="connsiteX2-607" fmla="*/ 3160999 w 3960000"/>
              <a:gd name="connsiteY2-608" fmla="*/ 1374274 h 3960000"/>
              <a:gd name="connsiteX3-609" fmla="*/ 2496208 w 3960000"/>
              <a:gd name="connsiteY3-610" fmla="*/ 770986 h 3960000"/>
              <a:gd name="connsiteX4-611" fmla="*/ 1921633 w 3960000"/>
              <a:gd name="connsiteY4-612" fmla="*/ 1292845 h 3960000"/>
              <a:gd name="connsiteX5-613" fmla="*/ 1942445 w 3960000"/>
              <a:gd name="connsiteY5-614" fmla="*/ 1570340 h 3960000"/>
              <a:gd name="connsiteX6-615" fmla="*/ 815277 w 3960000"/>
              <a:gd name="connsiteY6-616" fmla="*/ 836121 h 3960000"/>
              <a:gd name="connsiteX7-617" fmla="*/ 934030 w 3960000"/>
              <a:gd name="connsiteY7-618" fmla="*/ 1745738 h 3960000"/>
              <a:gd name="connsiteX8-619" fmla="*/ 644257 w 3960000"/>
              <a:gd name="connsiteY8-620" fmla="*/ 1555506 h 3960000"/>
              <a:gd name="connsiteX9-621" fmla="*/ 1111709 w 3960000"/>
              <a:gd name="connsiteY9-622" fmla="*/ 2257108 h 3960000"/>
              <a:gd name="connsiteX10-623" fmla="*/ 856023 w 3960000"/>
              <a:gd name="connsiteY10-624" fmla="*/ 2244108 h 3960000"/>
              <a:gd name="connsiteX11-625" fmla="*/ 1402064 w 3960000"/>
              <a:gd name="connsiteY11-626" fmla="*/ 2660137 h 3960000"/>
              <a:gd name="connsiteX12-627" fmla="*/ 552668 w 3960000"/>
              <a:gd name="connsiteY12-628" fmla="*/ 2902822 h 3960000"/>
              <a:gd name="connsiteX13-629" fmla="*/ 1978439 w 3960000"/>
              <a:gd name="connsiteY13-630" fmla="*/ 3093502 h 3960000"/>
              <a:gd name="connsiteX14-631" fmla="*/ 3053184 w 3960000"/>
              <a:gd name="connsiteY14-632" fmla="*/ 2031759 h 3960000"/>
              <a:gd name="connsiteX15-633" fmla="*/ 3207849 w 3960000"/>
              <a:gd name="connsiteY15-634" fmla="*/ 1493166 h 3960000"/>
              <a:gd name="connsiteX16-635" fmla="*/ 3449507 w 3960000"/>
              <a:gd name="connsiteY16-636" fmla="*/ 1170564 h 3960000"/>
              <a:gd name="connsiteX17-637" fmla="*/ 3140091 w 3960000"/>
              <a:gd name="connsiteY17-638" fmla="*/ 1227260 h 3960000"/>
              <a:gd name="connsiteX18-639" fmla="*/ 3324107 w 3960000"/>
              <a:gd name="connsiteY18-640" fmla="*/ 851504 h 3960000"/>
              <a:gd name="connsiteX19-641" fmla="*/ 2995677 w 3960000"/>
              <a:gd name="connsiteY19-642" fmla="*/ 1008938 h 3960000"/>
              <a:gd name="connsiteX20-643" fmla="*/ 2496208 w 3960000"/>
              <a:gd name="connsiteY20-644" fmla="*/ 770986 h 3960000"/>
              <a:gd name="connsiteX21-645" fmla="*/ 308009 w 3960000"/>
              <a:gd name="connsiteY21-646" fmla="*/ 0 h 3960000"/>
              <a:gd name="connsiteX22-647" fmla="*/ 3651991 w 3960000"/>
              <a:gd name="connsiteY22-648" fmla="*/ 0 h 3960000"/>
              <a:gd name="connsiteX23-649" fmla="*/ 3960000 w 3960000"/>
              <a:gd name="connsiteY23-650" fmla="*/ 308009 h 3960000"/>
              <a:gd name="connsiteX24-651" fmla="*/ 3960000 w 3960000"/>
              <a:gd name="connsiteY24-652" fmla="*/ 3651991 h 3960000"/>
              <a:gd name="connsiteX25-653" fmla="*/ 3651991 w 3960000"/>
              <a:gd name="connsiteY25-654" fmla="*/ 3960000 h 3960000"/>
              <a:gd name="connsiteX26-655" fmla="*/ 308009 w 3960000"/>
              <a:gd name="connsiteY26-656" fmla="*/ 3960000 h 3960000"/>
              <a:gd name="connsiteX27-657" fmla="*/ 0 w 3960000"/>
              <a:gd name="connsiteY27-658" fmla="*/ 3651991 h 3960000"/>
              <a:gd name="connsiteX28-659" fmla="*/ 0 w 3960000"/>
              <a:gd name="connsiteY28-660" fmla="*/ 308009 h 3960000"/>
              <a:gd name="connsiteX29-661" fmla="*/ 308009 w 3960000"/>
              <a:gd name="connsiteY29-662" fmla="*/ 0 h 3960000"/>
              <a:gd name="connsiteX0-663" fmla="*/ 3160999 w 3960000"/>
              <a:gd name="connsiteY0-664" fmla="*/ 1374274 h 3960000"/>
              <a:gd name="connsiteX1-665" fmla="*/ 3155132 w 3960000"/>
              <a:gd name="connsiteY1-666" fmla="*/ 1419362 h 3960000"/>
              <a:gd name="connsiteX2-667" fmla="*/ 3160999 w 3960000"/>
              <a:gd name="connsiteY2-668" fmla="*/ 1374274 h 3960000"/>
              <a:gd name="connsiteX3-669" fmla="*/ 2496208 w 3960000"/>
              <a:gd name="connsiteY3-670" fmla="*/ 770986 h 3960000"/>
              <a:gd name="connsiteX4-671" fmla="*/ 1921633 w 3960000"/>
              <a:gd name="connsiteY4-672" fmla="*/ 1292845 h 3960000"/>
              <a:gd name="connsiteX5-673" fmla="*/ 1942445 w 3960000"/>
              <a:gd name="connsiteY5-674" fmla="*/ 1570340 h 3960000"/>
              <a:gd name="connsiteX6-675" fmla="*/ 815277 w 3960000"/>
              <a:gd name="connsiteY6-676" fmla="*/ 836121 h 3960000"/>
              <a:gd name="connsiteX7-677" fmla="*/ 965659 w 3960000"/>
              <a:gd name="connsiteY7-678" fmla="*/ 1735195 h 3960000"/>
              <a:gd name="connsiteX8-679" fmla="*/ 644257 w 3960000"/>
              <a:gd name="connsiteY8-680" fmla="*/ 1555506 h 3960000"/>
              <a:gd name="connsiteX9-681" fmla="*/ 1111709 w 3960000"/>
              <a:gd name="connsiteY9-682" fmla="*/ 2257108 h 3960000"/>
              <a:gd name="connsiteX10-683" fmla="*/ 856023 w 3960000"/>
              <a:gd name="connsiteY10-684" fmla="*/ 2244108 h 3960000"/>
              <a:gd name="connsiteX11-685" fmla="*/ 1402064 w 3960000"/>
              <a:gd name="connsiteY11-686" fmla="*/ 2660137 h 3960000"/>
              <a:gd name="connsiteX12-687" fmla="*/ 552668 w 3960000"/>
              <a:gd name="connsiteY12-688" fmla="*/ 2902822 h 3960000"/>
              <a:gd name="connsiteX13-689" fmla="*/ 1978439 w 3960000"/>
              <a:gd name="connsiteY13-690" fmla="*/ 3093502 h 3960000"/>
              <a:gd name="connsiteX14-691" fmla="*/ 3053184 w 3960000"/>
              <a:gd name="connsiteY14-692" fmla="*/ 2031759 h 3960000"/>
              <a:gd name="connsiteX15-693" fmla="*/ 3207849 w 3960000"/>
              <a:gd name="connsiteY15-694" fmla="*/ 1493166 h 3960000"/>
              <a:gd name="connsiteX16-695" fmla="*/ 3449507 w 3960000"/>
              <a:gd name="connsiteY16-696" fmla="*/ 1170564 h 3960000"/>
              <a:gd name="connsiteX17-697" fmla="*/ 3140091 w 3960000"/>
              <a:gd name="connsiteY17-698" fmla="*/ 1227260 h 3960000"/>
              <a:gd name="connsiteX18-699" fmla="*/ 3324107 w 3960000"/>
              <a:gd name="connsiteY18-700" fmla="*/ 851504 h 3960000"/>
              <a:gd name="connsiteX19-701" fmla="*/ 2995677 w 3960000"/>
              <a:gd name="connsiteY19-702" fmla="*/ 1008938 h 3960000"/>
              <a:gd name="connsiteX20-703" fmla="*/ 2496208 w 3960000"/>
              <a:gd name="connsiteY20-704" fmla="*/ 770986 h 3960000"/>
              <a:gd name="connsiteX21-705" fmla="*/ 308009 w 3960000"/>
              <a:gd name="connsiteY21-706" fmla="*/ 0 h 3960000"/>
              <a:gd name="connsiteX22-707" fmla="*/ 3651991 w 3960000"/>
              <a:gd name="connsiteY22-708" fmla="*/ 0 h 3960000"/>
              <a:gd name="connsiteX23-709" fmla="*/ 3960000 w 3960000"/>
              <a:gd name="connsiteY23-710" fmla="*/ 308009 h 3960000"/>
              <a:gd name="connsiteX24-711" fmla="*/ 3960000 w 3960000"/>
              <a:gd name="connsiteY24-712" fmla="*/ 3651991 h 3960000"/>
              <a:gd name="connsiteX25-713" fmla="*/ 3651991 w 3960000"/>
              <a:gd name="connsiteY25-714" fmla="*/ 3960000 h 3960000"/>
              <a:gd name="connsiteX26-715" fmla="*/ 308009 w 3960000"/>
              <a:gd name="connsiteY26-716" fmla="*/ 3960000 h 3960000"/>
              <a:gd name="connsiteX27-717" fmla="*/ 0 w 3960000"/>
              <a:gd name="connsiteY27-718" fmla="*/ 3651991 h 3960000"/>
              <a:gd name="connsiteX28-719" fmla="*/ 0 w 3960000"/>
              <a:gd name="connsiteY28-720" fmla="*/ 308009 h 3960000"/>
              <a:gd name="connsiteX29-721" fmla="*/ 308009 w 3960000"/>
              <a:gd name="connsiteY29-722" fmla="*/ 0 h 3960000"/>
              <a:gd name="connsiteX0-723" fmla="*/ 3160999 w 3960000"/>
              <a:gd name="connsiteY0-724" fmla="*/ 1374274 h 3960000"/>
              <a:gd name="connsiteX1-725" fmla="*/ 3155132 w 3960000"/>
              <a:gd name="connsiteY1-726" fmla="*/ 1419362 h 3960000"/>
              <a:gd name="connsiteX2-727" fmla="*/ 3160999 w 3960000"/>
              <a:gd name="connsiteY2-728" fmla="*/ 1374274 h 3960000"/>
              <a:gd name="connsiteX3-729" fmla="*/ 2496208 w 3960000"/>
              <a:gd name="connsiteY3-730" fmla="*/ 770986 h 3960000"/>
              <a:gd name="connsiteX4-731" fmla="*/ 1921633 w 3960000"/>
              <a:gd name="connsiteY4-732" fmla="*/ 1292845 h 3960000"/>
              <a:gd name="connsiteX5-733" fmla="*/ 1942445 w 3960000"/>
              <a:gd name="connsiteY5-734" fmla="*/ 1570340 h 3960000"/>
              <a:gd name="connsiteX6-735" fmla="*/ 815277 w 3960000"/>
              <a:gd name="connsiteY6-736" fmla="*/ 836121 h 3960000"/>
              <a:gd name="connsiteX7-737" fmla="*/ 965659 w 3960000"/>
              <a:gd name="connsiteY7-738" fmla="*/ 1735195 h 3960000"/>
              <a:gd name="connsiteX8-739" fmla="*/ 644257 w 3960000"/>
              <a:gd name="connsiteY8-740" fmla="*/ 1555506 h 3960000"/>
              <a:gd name="connsiteX9-741" fmla="*/ 1196057 w 3960000"/>
              <a:gd name="connsiteY9-742" fmla="*/ 2257108 h 3960000"/>
              <a:gd name="connsiteX10-743" fmla="*/ 856023 w 3960000"/>
              <a:gd name="connsiteY10-744" fmla="*/ 2244108 h 3960000"/>
              <a:gd name="connsiteX11-745" fmla="*/ 1402064 w 3960000"/>
              <a:gd name="connsiteY11-746" fmla="*/ 2660137 h 3960000"/>
              <a:gd name="connsiteX12-747" fmla="*/ 552668 w 3960000"/>
              <a:gd name="connsiteY12-748" fmla="*/ 2902822 h 3960000"/>
              <a:gd name="connsiteX13-749" fmla="*/ 1978439 w 3960000"/>
              <a:gd name="connsiteY13-750" fmla="*/ 3093502 h 3960000"/>
              <a:gd name="connsiteX14-751" fmla="*/ 3053184 w 3960000"/>
              <a:gd name="connsiteY14-752" fmla="*/ 2031759 h 3960000"/>
              <a:gd name="connsiteX15-753" fmla="*/ 3207849 w 3960000"/>
              <a:gd name="connsiteY15-754" fmla="*/ 1493166 h 3960000"/>
              <a:gd name="connsiteX16-755" fmla="*/ 3449507 w 3960000"/>
              <a:gd name="connsiteY16-756" fmla="*/ 1170564 h 3960000"/>
              <a:gd name="connsiteX17-757" fmla="*/ 3140091 w 3960000"/>
              <a:gd name="connsiteY17-758" fmla="*/ 1227260 h 3960000"/>
              <a:gd name="connsiteX18-759" fmla="*/ 3324107 w 3960000"/>
              <a:gd name="connsiteY18-760" fmla="*/ 851504 h 3960000"/>
              <a:gd name="connsiteX19-761" fmla="*/ 2995677 w 3960000"/>
              <a:gd name="connsiteY19-762" fmla="*/ 1008938 h 3960000"/>
              <a:gd name="connsiteX20-763" fmla="*/ 2496208 w 3960000"/>
              <a:gd name="connsiteY20-764" fmla="*/ 770986 h 3960000"/>
              <a:gd name="connsiteX21-765" fmla="*/ 308009 w 3960000"/>
              <a:gd name="connsiteY21-766" fmla="*/ 0 h 3960000"/>
              <a:gd name="connsiteX22-767" fmla="*/ 3651991 w 3960000"/>
              <a:gd name="connsiteY22-768" fmla="*/ 0 h 3960000"/>
              <a:gd name="connsiteX23-769" fmla="*/ 3960000 w 3960000"/>
              <a:gd name="connsiteY23-770" fmla="*/ 308009 h 3960000"/>
              <a:gd name="connsiteX24-771" fmla="*/ 3960000 w 3960000"/>
              <a:gd name="connsiteY24-772" fmla="*/ 3651991 h 3960000"/>
              <a:gd name="connsiteX25-773" fmla="*/ 3651991 w 3960000"/>
              <a:gd name="connsiteY25-774" fmla="*/ 3960000 h 3960000"/>
              <a:gd name="connsiteX26-775" fmla="*/ 308009 w 3960000"/>
              <a:gd name="connsiteY26-776" fmla="*/ 3960000 h 3960000"/>
              <a:gd name="connsiteX27-777" fmla="*/ 0 w 3960000"/>
              <a:gd name="connsiteY27-778" fmla="*/ 3651991 h 3960000"/>
              <a:gd name="connsiteX28-779" fmla="*/ 0 w 3960000"/>
              <a:gd name="connsiteY28-780" fmla="*/ 308009 h 3960000"/>
              <a:gd name="connsiteX29-781" fmla="*/ 308009 w 3960000"/>
              <a:gd name="connsiteY29-782" fmla="*/ 0 h 3960000"/>
              <a:gd name="connsiteX0-783" fmla="*/ 3160999 w 3960000"/>
              <a:gd name="connsiteY0-784" fmla="*/ 1374274 h 3960000"/>
              <a:gd name="connsiteX1-785" fmla="*/ 3155132 w 3960000"/>
              <a:gd name="connsiteY1-786" fmla="*/ 1419362 h 3960000"/>
              <a:gd name="connsiteX2-787" fmla="*/ 3160999 w 3960000"/>
              <a:gd name="connsiteY2-788" fmla="*/ 1374274 h 3960000"/>
              <a:gd name="connsiteX3-789" fmla="*/ 2496208 w 3960000"/>
              <a:gd name="connsiteY3-790" fmla="*/ 770986 h 3960000"/>
              <a:gd name="connsiteX4-791" fmla="*/ 1921633 w 3960000"/>
              <a:gd name="connsiteY4-792" fmla="*/ 1292845 h 3960000"/>
              <a:gd name="connsiteX5-793" fmla="*/ 1942445 w 3960000"/>
              <a:gd name="connsiteY5-794" fmla="*/ 1570340 h 3960000"/>
              <a:gd name="connsiteX6-795" fmla="*/ 815277 w 3960000"/>
              <a:gd name="connsiteY6-796" fmla="*/ 836121 h 3960000"/>
              <a:gd name="connsiteX7-797" fmla="*/ 965659 w 3960000"/>
              <a:gd name="connsiteY7-798" fmla="*/ 1735195 h 3960000"/>
              <a:gd name="connsiteX8-799" fmla="*/ 644257 w 3960000"/>
              <a:gd name="connsiteY8-800" fmla="*/ 1555506 h 3960000"/>
              <a:gd name="connsiteX9-801" fmla="*/ 1196057 w 3960000"/>
              <a:gd name="connsiteY9-802" fmla="*/ 2257108 h 3960000"/>
              <a:gd name="connsiteX10-803" fmla="*/ 856023 w 3960000"/>
              <a:gd name="connsiteY10-804" fmla="*/ 2244108 h 3960000"/>
              <a:gd name="connsiteX11-805" fmla="*/ 1486410 w 3960000"/>
              <a:gd name="connsiteY11-806" fmla="*/ 2607420 h 3960000"/>
              <a:gd name="connsiteX12-807" fmla="*/ 552668 w 3960000"/>
              <a:gd name="connsiteY12-808" fmla="*/ 2902822 h 3960000"/>
              <a:gd name="connsiteX13-809" fmla="*/ 1978439 w 3960000"/>
              <a:gd name="connsiteY13-810" fmla="*/ 3093502 h 3960000"/>
              <a:gd name="connsiteX14-811" fmla="*/ 3053184 w 3960000"/>
              <a:gd name="connsiteY14-812" fmla="*/ 2031759 h 3960000"/>
              <a:gd name="connsiteX15-813" fmla="*/ 3207849 w 3960000"/>
              <a:gd name="connsiteY15-814" fmla="*/ 1493166 h 3960000"/>
              <a:gd name="connsiteX16-815" fmla="*/ 3449507 w 3960000"/>
              <a:gd name="connsiteY16-816" fmla="*/ 1170564 h 3960000"/>
              <a:gd name="connsiteX17-817" fmla="*/ 3140091 w 3960000"/>
              <a:gd name="connsiteY17-818" fmla="*/ 1227260 h 3960000"/>
              <a:gd name="connsiteX18-819" fmla="*/ 3324107 w 3960000"/>
              <a:gd name="connsiteY18-820" fmla="*/ 851504 h 3960000"/>
              <a:gd name="connsiteX19-821" fmla="*/ 2995677 w 3960000"/>
              <a:gd name="connsiteY19-822" fmla="*/ 1008938 h 3960000"/>
              <a:gd name="connsiteX20-823" fmla="*/ 2496208 w 3960000"/>
              <a:gd name="connsiteY20-824" fmla="*/ 770986 h 3960000"/>
              <a:gd name="connsiteX21-825" fmla="*/ 308009 w 3960000"/>
              <a:gd name="connsiteY21-826" fmla="*/ 0 h 3960000"/>
              <a:gd name="connsiteX22-827" fmla="*/ 3651991 w 3960000"/>
              <a:gd name="connsiteY22-828" fmla="*/ 0 h 3960000"/>
              <a:gd name="connsiteX23-829" fmla="*/ 3960000 w 3960000"/>
              <a:gd name="connsiteY23-830" fmla="*/ 308009 h 3960000"/>
              <a:gd name="connsiteX24-831" fmla="*/ 3960000 w 3960000"/>
              <a:gd name="connsiteY24-832" fmla="*/ 3651991 h 3960000"/>
              <a:gd name="connsiteX25-833" fmla="*/ 3651991 w 3960000"/>
              <a:gd name="connsiteY25-834" fmla="*/ 3960000 h 3960000"/>
              <a:gd name="connsiteX26-835" fmla="*/ 308009 w 3960000"/>
              <a:gd name="connsiteY26-836" fmla="*/ 3960000 h 3960000"/>
              <a:gd name="connsiteX27-837" fmla="*/ 0 w 3960000"/>
              <a:gd name="connsiteY27-838" fmla="*/ 3651991 h 3960000"/>
              <a:gd name="connsiteX28-839" fmla="*/ 0 w 3960000"/>
              <a:gd name="connsiteY28-840" fmla="*/ 308009 h 3960000"/>
              <a:gd name="connsiteX29-841" fmla="*/ 308009 w 3960000"/>
              <a:gd name="connsiteY29-842" fmla="*/ 0 h 3960000"/>
              <a:gd name="connsiteX0-843" fmla="*/ 3160999 w 3960000"/>
              <a:gd name="connsiteY0-844" fmla="*/ 1374274 h 3960000"/>
              <a:gd name="connsiteX1-845" fmla="*/ 3155132 w 3960000"/>
              <a:gd name="connsiteY1-846" fmla="*/ 1419362 h 3960000"/>
              <a:gd name="connsiteX2-847" fmla="*/ 3160999 w 3960000"/>
              <a:gd name="connsiteY2-848" fmla="*/ 1374274 h 3960000"/>
              <a:gd name="connsiteX3-849" fmla="*/ 2496208 w 3960000"/>
              <a:gd name="connsiteY3-850" fmla="*/ 770986 h 3960000"/>
              <a:gd name="connsiteX4-851" fmla="*/ 1921633 w 3960000"/>
              <a:gd name="connsiteY4-852" fmla="*/ 1292845 h 3960000"/>
              <a:gd name="connsiteX5-853" fmla="*/ 1942445 w 3960000"/>
              <a:gd name="connsiteY5-854" fmla="*/ 1570340 h 3960000"/>
              <a:gd name="connsiteX6-855" fmla="*/ 815277 w 3960000"/>
              <a:gd name="connsiteY6-856" fmla="*/ 836121 h 3960000"/>
              <a:gd name="connsiteX7-857" fmla="*/ 965659 w 3960000"/>
              <a:gd name="connsiteY7-858" fmla="*/ 1735195 h 3960000"/>
              <a:gd name="connsiteX8-859" fmla="*/ 644257 w 3960000"/>
              <a:gd name="connsiteY8-860" fmla="*/ 1555506 h 3960000"/>
              <a:gd name="connsiteX9-861" fmla="*/ 1196057 w 3960000"/>
              <a:gd name="connsiteY9-862" fmla="*/ 2257108 h 3960000"/>
              <a:gd name="connsiteX10-863" fmla="*/ 813848 w 3960000"/>
              <a:gd name="connsiteY10-864" fmla="*/ 2296824 h 3960000"/>
              <a:gd name="connsiteX11-865" fmla="*/ 1486410 w 3960000"/>
              <a:gd name="connsiteY11-866" fmla="*/ 2607420 h 3960000"/>
              <a:gd name="connsiteX12-867" fmla="*/ 552668 w 3960000"/>
              <a:gd name="connsiteY12-868" fmla="*/ 2902822 h 3960000"/>
              <a:gd name="connsiteX13-869" fmla="*/ 1978439 w 3960000"/>
              <a:gd name="connsiteY13-870" fmla="*/ 3093502 h 3960000"/>
              <a:gd name="connsiteX14-871" fmla="*/ 3053184 w 3960000"/>
              <a:gd name="connsiteY14-872" fmla="*/ 2031759 h 3960000"/>
              <a:gd name="connsiteX15-873" fmla="*/ 3207849 w 3960000"/>
              <a:gd name="connsiteY15-874" fmla="*/ 1493166 h 3960000"/>
              <a:gd name="connsiteX16-875" fmla="*/ 3449507 w 3960000"/>
              <a:gd name="connsiteY16-876" fmla="*/ 1170564 h 3960000"/>
              <a:gd name="connsiteX17-877" fmla="*/ 3140091 w 3960000"/>
              <a:gd name="connsiteY17-878" fmla="*/ 1227260 h 3960000"/>
              <a:gd name="connsiteX18-879" fmla="*/ 3324107 w 3960000"/>
              <a:gd name="connsiteY18-880" fmla="*/ 851504 h 3960000"/>
              <a:gd name="connsiteX19-881" fmla="*/ 2995677 w 3960000"/>
              <a:gd name="connsiteY19-882" fmla="*/ 1008938 h 3960000"/>
              <a:gd name="connsiteX20-883" fmla="*/ 2496208 w 3960000"/>
              <a:gd name="connsiteY20-884" fmla="*/ 770986 h 3960000"/>
              <a:gd name="connsiteX21-885" fmla="*/ 308009 w 3960000"/>
              <a:gd name="connsiteY21-886" fmla="*/ 0 h 3960000"/>
              <a:gd name="connsiteX22-887" fmla="*/ 3651991 w 3960000"/>
              <a:gd name="connsiteY22-888" fmla="*/ 0 h 3960000"/>
              <a:gd name="connsiteX23-889" fmla="*/ 3960000 w 3960000"/>
              <a:gd name="connsiteY23-890" fmla="*/ 308009 h 3960000"/>
              <a:gd name="connsiteX24-891" fmla="*/ 3960000 w 3960000"/>
              <a:gd name="connsiteY24-892" fmla="*/ 3651991 h 3960000"/>
              <a:gd name="connsiteX25-893" fmla="*/ 3651991 w 3960000"/>
              <a:gd name="connsiteY25-894" fmla="*/ 3960000 h 3960000"/>
              <a:gd name="connsiteX26-895" fmla="*/ 308009 w 3960000"/>
              <a:gd name="connsiteY26-896" fmla="*/ 3960000 h 3960000"/>
              <a:gd name="connsiteX27-897" fmla="*/ 0 w 3960000"/>
              <a:gd name="connsiteY27-898" fmla="*/ 3651991 h 3960000"/>
              <a:gd name="connsiteX28-899" fmla="*/ 0 w 3960000"/>
              <a:gd name="connsiteY28-900" fmla="*/ 308009 h 3960000"/>
              <a:gd name="connsiteX29-901" fmla="*/ 308009 w 3960000"/>
              <a:gd name="connsiteY29-902" fmla="*/ 0 h 3960000"/>
              <a:gd name="connsiteX0-903" fmla="*/ 3160999 w 3960000"/>
              <a:gd name="connsiteY0-904" fmla="*/ 1374274 h 3960000"/>
              <a:gd name="connsiteX1-905" fmla="*/ 3155132 w 3960000"/>
              <a:gd name="connsiteY1-906" fmla="*/ 1419362 h 3960000"/>
              <a:gd name="connsiteX2-907" fmla="*/ 3160999 w 3960000"/>
              <a:gd name="connsiteY2-908" fmla="*/ 1374274 h 3960000"/>
              <a:gd name="connsiteX3-909" fmla="*/ 2496208 w 3960000"/>
              <a:gd name="connsiteY3-910" fmla="*/ 770986 h 3960000"/>
              <a:gd name="connsiteX4-911" fmla="*/ 1921633 w 3960000"/>
              <a:gd name="connsiteY4-912" fmla="*/ 1292845 h 3960000"/>
              <a:gd name="connsiteX5-913" fmla="*/ 1942445 w 3960000"/>
              <a:gd name="connsiteY5-914" fmla="*/ 1570340 h 3960000"/>
              <a:gd name="connsiteX6-915" fmla="*/ 815277 w 3960000"/>
              <a:gd name="connsiteY6-916" fmla="*/ 836121 h 3960000"/>
              <a:gd name="connsiteX7-917" fmla="*/ 965659 w 3960000"/>
              <a:gd name="connsiteY7-918" fmla="*/ 1735195 h 3960000"/>
              <a:gd name="connsiteX8-919" fmla="*/ 570453 w 3960000"/>
              <a:gd name="connsiteY8-920" fmla="*/ 1629310 h 3960000"/>
              <a:gd name="connsiteX9-921" fmla="*/ 1196057 w 3960000"/>
              <a:gd name="connsiteY9-922" fmla="*/ 2257108 h 3960000"/>
              <a:gd name="connsiteX10-923" fmla="*/ 813848 w 3960000"/>
              <a:gd name="connsiteY10-924" fmla="*/ 2296824 h 3960000"/>
              <a:gd name="connsiteX11-925" fmla="*/ 1486410 w 3960000"/>
              <a:gd name="connsiteY11-926" fmla="*/ 2607420 h 3960000"/>
              <a:gd name="connsiteX12-927" fmla="*/ 552668 w 3960000"/>
              <a:gd name="connsiteY12-928" fmla="*/ 2902822 h 3960000"/>
              <a:gd name="connsiteX13-929" fmla="*/ 1978439 w 3960000"/>
              <a:gd name="connsiteY13-930" fmla="*/ 3093502 h 3960000"/>
              <a:gd name="connsiteX14-931" fmla="*/ 3053184 w 3960000"/>
              <a:gd name="connsiteY14-932" fmla="*/ 2031759 h 3960000"/>
              <a:gd name="connsiteX15-933" fmla="*/ 3207849 w 3960000"/>
              <a:gd name="connsiteY15-934" fmla="*/ 1493166 h 3960000"/>
              <a:gd name="connsiteX16-935" fmla="*/ 3449507 w 3960000"/>
              <a:gd name="connsiteY16-936" fmla="*/ 1170564 h 3960000"/>
              <a:gd name="connsiteX17-937" fmla="*/ 3140091 w 3960000"/>
              <a:gd name="connsiteY17-938" fmla="*/ 1227260 h 3960000"/>
              <a:gd name="connsiteX18-939" fmla="*/ 3324107 w 3960000"/>
              <a:gd name="connsiteY18-940" fmla="*/ 851504 h 3960000"/>
              <a:gd name="connsiteX19-941" fmla="*/ 2995677 w 3960000"/>
              <a:gd name="connsiteY19-942" fmla="*/ 1008938 h 3960000"/>
              <a:gd name="connsiteX20-943" fmla="*/ 2496208 w 3960000"/>
              <a:gd name="connsiteY20-944" fmla="*/ 770986 h 3960000"/>
              <a:gd name="connsiteX21-945" fmla="*/ 308009 w 3960000"/>
              <a:gd name="connsiteY21-946" fmla="*/ 0 h 3960000"/>
              <a:gd name="connsiteX22-947" fmla="*/ 3651991 w 3960000"/>
              <a:gd name="connsiteY22-948" fmla="*/ 0 h 3960000"/>
              <a:gd name="connsiteX23-949" fmla="*/ 3960000 w 3960000"/>
              <a:gd name="connsiteY23-950" fmla="*/ 308009 h 3960000"/>
              <a:gd name="connsiteX24-951" fmla="*/ 3960000 w 3960000"/>
              <a:gd name="connsiteY24-952" fmla="*/ 3651991 h 3960000"/>
              <a:gd name="connsiteX25-953" fmla="*/ 3651991 w 3960000"/>
              <a:gd name="connsiteY25-954" fmla="*/ 3960000 h 3960000"/>
              <a:gd name="connsiteX26-955" fmla="*/ 308009 w 3960000"/>
              <a:gd name="connsiteY26-956" fmla="*/ 3960000 h 3960000"/>
              <a:gd name="connsiteX27-957" fmla="*/ 0 w 3960000"/>
              <a:gd name="connsiteY27-958" fmla="*/ 3651991 h 3960000"/>
              <a:gd name="connsiteX28-959" fmla="*/ 0 w 3960000"/>
              <a:gd name="connsiteY28-960" fmla="*/ 308009 h 3960000"/>
              <a:gd name="connsiteX29-961" fmla="*/ 308009 w 3960000"/>
              <a:gd name="connsiteY29-962" fmla="*/ 0 h 3960000"/>
              <a:gd name="connsiteX0-963" fmla="*/ 3160999 w 3960000"/>
              <a:gd name="connsiteY0-964" fmla="*/ 1374274 h 3960000"/>
              <a:gd name="connsiteX1-965" fmla="*/ 3155132 w 3960000"/>
              <a:gd name="connsiteY1-966" fmla="*/ 1419362 h 3960000"/>
              <a:gd name="connsiteX2-967" fmla="*/ 3160999 w 3960000"/>
              <a:gd name="connsiteY2-968" fmla="*/ 1374274 h 3960000"/>
              <a:gd name="connsiteX3-969" fmla="*/ 2496208 w 3960000"/>
              <a:gd name="connsiteY3-970" fmla="*/ 770986 h 3960000"/>
              <a:gd name="connsiteX4-971" fmla="*/ 1921633 w 3960000"/>
              <a:gd name="connsiteY4-972" fmla="*/ 1292845 h 3960000"/>
              <a:gd name="connsiteX5-973" fmla="*/ 1942445 w 3960000"/>
              <a:gd name="connsiteY5-974" fmla="*/ 1570340 h 3960000"/>
              <a:gd name="connsiteX6-975" fmla="*/ 815277 w 3960000"/>
              <a:gd name="connsiteY6-976" fmla="*/ 836121 h 3960000"/>
              <a:gd name="connsiteX7-977" fmla="*/ 965659 w 3960000"/>
              <a:gd name="connsiteY7-978" fmla="*/ 1735195 h 3960000"/>
              <a:gd name="connsiteX8-979" fmla="*/ 570453 w 3960000"/>
              <a:gd name="connsiteY8-980" fmla="*/ 1629310 h 3960000"/>
              <a:gd name="connsiteX9-981" fmla="*/ 1196057 w 3960000"/>
              <a:gd name="connsiteY9-982" fmla="*/ 2257108 h 3960000"/>
              <a:gd name="connsiteX10-983" fmla="*/ 813848 w 3960000"/>
              <a:gd name="connsiteY10-984" fmla="*/ 2296824 h 3960000"/>
              <a:gd name="connsiteX11-985" fmla="*/ 1486410 w 3960000"/>
              <a:gd name="connsiteY11-986" fmla="*/ 2607420 h 3960000"/>
              <a:gd name="connsiteX12-987" fmla="*/ 489408 w 3960000"/>
              <a:gd name="connsiteY12-988" fmla="*/ 2829018 h 3960000"/>
              <a:gd name="connsiteX13-989" fmla="*/ 1978439 w 3960000"/>
              <a:gd name="connsiteY13-990" fmla="*/ 3093502 h 3960000"/>
              <a:gd name="connsiteX14-991" fmla="*/ 3053184 w 3960000"/>
              <a:gd name="connsiteY14-992" fmla="*/ 2031759 h 3960000"/>
              <a:gd name="connsiteX15-993" fmla="*/ 3207849 w 3960000"/>
              <a:gd name="connsiteY15-994" fmla="*/ 1493166 h 3960000"/>
              <a:gd name="connsiteX16-995" fmla="*/ 3449507 w 3960000"/>
              <a:gd name="connsiteY16-996" fmla="*/ 1170564 h 3960000"/>
              <a:gd name="connsiteX17-997" fmla="*/ 3140091 w 3960000"/>
              <a:gd name="connsiteY17-998" fmla="*/ 1227260 h 3960000"/>
              <a:gd name="connsiteX18-999" fmla="*/ 3324107 w 3960000"/>
              <a:gd name="connsiteY18-1000" fmla="*/ 851504 h 3960000"/>
              <a:gd name="connsiteX19-1001" fmla="*/ 2995677 w 3960000"/>
              <a:gd name="connsiteY19-1002" fmla="*/ 1008938 h 3960000"/>
              <a:gd name="connsiteX20-1003" fmla="*/ 2496208 w 3960000"/>
              <a:gd name="connsiteY20-1004" fmla="*/ 770986 h 3960000"/>
              <a:gd name="connsiteX21-1005" fmla="*/ 308009 w 3960000"/>
              <a:gd name="connsiteY21-1006" fmla="*/ 0 h 3960000"/>
              <a:gd name="connsiteX22-1007" fmla="*/ 3651991 w 3960000"/>
              <a:gd name="connsiteY22-1008" fmla="*/ 0 h 3960000"/>
              <a:gd name="connsiteX23-1009" fmla="*/ 3960000 w 3960000"/>
              <a:gd name="connsiteY23-1010" fmla="*/ 308009 h 3960000"/>
              <a:gd name="connsiteX24-1011" fmla="*/ 3960000 w 3960000"/>
              <a:gd name="connsiteY24-1012" fmla="*/ 3651991 h 3960000"/>
              <a:gd name="connsiteX25-1013" fmla="*/ 3651991 w 3960000"/>
              <a:gd name="connsiteY25-1014" fmla="*/ 3960000 h 3960000"/>
              <a:gd name="connsiteX26-1015" fmla="*/ 308009 w 3960000"/>
              <a:gd name="connsiteY26-1016" fmla="*/ 3960000 h 3960000"/>
              <a:gd name="connsiteX27-1017" fmla="*/ 0 w 3960000"/>
              <a:gd name="connsiteY27-1018" fmla="*/ 3651991 h 3960000"/>
              <a:gd name="connsiteX28-1019" fmla="*/ 0 w 3960000"/>
              <a:gd name="connsiteY28-1020" fmla="*/ 308009 h 3960000"/>
              <a:gd name="connsiteX29-1021" fmla="*/ 308009 w 3960000"/>
              <a:gd name="connsiteY29-1022" fmla="*/ 0 h 3960000"/>
              <a:gd name="connsiteX0-1023" fmla="*/ 3160999 w 3960000"/>
              <a:gd name="connsiteY0-1024" fmla="*/ 1374274 h 3960000"/>
              <a:gd name="connsiteX1-1025" fmla="*/ 3155132 w 3960000"/>
              <a:gd name="connsiteY1-1026" fmla="*/ 1419362 h 3960000"/>
              <a:gd name="connsiteX2-1027" fmla="*/ 3160999 w 3960000"/>
              <a:gd name="connsiteY2-1028" fmla="*/ 1374274 h 3960000"/>
              <a:gd name="connsiteX3-1029" fmla="*/ 2496208 w 3960000"/>
              <a:gd name="connsiteY3-1030" fmla="*/ 770986 h 3960000"/>
              <a:gd name="connsiteX4-1031" fmla="*/ 1921633 w 3960000"/>
              <a:gd name="connsiteY4-1032" fmla="*/ 1292845 h 3960000"/>
              <a:gd name="connsiteX5-1033" fmla="*/ 1942445 w 3960000"/>
              <a:gd name="connsiteY5-1034" fmla="*/ 1570340 h 3960000"/>
              <a:gd name="connsiteX6-1035" fmla="*/ 815277 w 3960000"/>
              <a:gd name="connsiteY6-1036" fmla="*/ 836121 h 3960000"/>
              <a:gd name="connsiteX7-1037" fmla="*/ 965659 w 3960000"/>
              <a:gd name="connsiteY7-1038" fmla="*/ 1735195 h 3960000"/>
              <a:gd name="connsiteX8-1039" fmla="*/ 570453 w 3960000"/>
              <a:gd name="connsiteY8-1040" fmla="*/ 1629310 h 3960000"/>
              <a:gd name="connsiteX9-1041" fmla="*/ 1196057 w 3960000"/>
              <a:gd name="connsiteY9-1042" fmla="*/ 2257108 h 3960000"/>
              <a:gd name="connsiteX10-1043" fmla="*/ 813848 w 3960000"/>
              <a:gd name="connsiteY10-1044" fmla="*/ 2296824 h 3960000"/>
              <a:gd name="connsiteX11-1045" fmla="*/ 1486410 w 3960000"/>
              <a:gd name="connsiteY11-1046" fmla="*/ 2607420 h 3960000"/>
              <a:gd name="connsiteX12-1047" fmla="*/ 489408 w 3960000"/>
              <a:gd name="connsiteY12-1048" fmla="*/ 2829018 h 3960000"/>
              <a:gd name="connsiteX13-1049" fmla="*/ 2062787 w 3960000"/>
              <a:gd name="connsiteY13-1050" fmla="*/ 3146219 h 3960000"/>
              <a:gd name="connsiteX14-1051" fmla="*/ 3053184 w 3960000"/>
              <a:gd name="connsiteY14-1052" fmla="*/ 2031759 h 3960000"/>
              <a:gd name="connsiteX15-1053" fmla="*/ 3207849 w 3960000"/>
              <a:gd name="connsiteY15-1054" fmla="*/ 1493166 h 3960000"/>
              <a:gd name="connsiteX16-1055" fmla="*/ 3449507 w 3960000"/>
              <a:gd name="connsiteY16-1056" fmla="*/ 1170564 h 3960000"/>
              <a:gd name="connsiteX17-1057" fmla="*/ 3140091 w 3960000"/>
              <a:gd name="connsiteY17-1058" fmla="*/ 1227260 h 3960000"/>
              <a:gd name="connsiteX18-1059" fmla="*/ 3324107 w 3960000"/>
              <a:gd name="connsiteY18-1060" fmla="*/ 851504 h 3960000"/>
              <a:gd name="connsiteX19-1061" fmla="*/ 2995677 w 3960000"/>
              <a:gd name="connsiteY19-1062" fmla="*/ 1008938 h 3960000"/>
              <a:gd name="connsiteX20-1063" fmla="*/ 2496208 w 3960000"/>
              <a:gd name="connsiteY20-1064" fmla="*/ 770986 h 3960000"/>
              <a:gd name="connsiteX21-1065" fmla="*/ 308009 w 3960000"/>
              <a:gd name="connsiteY21-1066" fmla="*/ 0 h 3960000"/>
              <a:gd name="connsiteX22-1067" fmla="*/ 3651991 w 3960000"/>
              <a:gd name="connsiteY22-1068" fmla="*/ 0 h 3960000"/>
              <a:gd name="connsiteX23-1069" fmla="*/ 3960000 w 3960000"/>
              <a:gd name="connsiteY23-1070" fmla="*/ 308009 h 3960000"/>
              <a:gd name="connsiteX24-1071" fmla="*/ 3960000 w 3960000"/>
              <a:gd name="connsiteY24-1072" fmla="*/ 3651991 h 3960000"/>
              <a:gd name="connsiteX25-1073" fmla="*/ 3651991 w 3960000"/>
              <a:gd name="connsiteY25-1074" fmla="*/ 3960000 h 3960000"/>
              <a:gd name="connsiteX26-1075" fmla="*/ 308009 w 3960000"/>
              <a:gd name="connsiteY26-1076" fmla="*/ 3960000 h 3960000"/>
              <a:gd name="connsiteX27-1077" fmla="*/ 0 w 3960000"/>
              <a:gd name="connsiteY27-1078" fmla="*/ 3651991 h 3960000"/>
              <a:gd name="connsiteX28-1079" fmla="*/ 0 w 3960000"/>
              <a:gd name="connsiteY28-1080" fmla="*/ 308009 h 3960000"/>
              <a:gd name="connsiteX29-1081" fmla="*/ 308009 w 3960000"/>
              <a:gd name="connsiteY29-1082" fmla="*/ 0 h 3960000"/>
              <a:gd name="connsiteX0-1083" fmla="*/ 3160999 w 3960000"/>
              <a:gd name="connsiteY0-1084" fmla="*/ 1374274 h 3960000"/>
              <a:gd name="connsiteX1-1085" fmla="*/ 3155132 w 3960000"/>
              <a:gd name="connsiteY1-1086" fmla="*/ 1419362 h 3960000"/>
              <a:gd name="connsiteX2-1087" fmla="*/ 3160999 w 3960000"/>
              <a:gd name="connsiteY2-1088" fmla="*/ 1374274 h 3960000"/>
              <a:gd name="connsiteX3-1089" fmla="*/ 2496208 w 3960000"/>
              <a:gd name="connsiteY3-1090" fmla="*/ 770986 h 3960000"/>
              <a:gd name="connsiteX4-1091" fmla="*/ 1921633 w 3960000"/>
              <a:gd name="connsiteY4-1092" fmla="*/ 1292845 h 3960000"/>
              <a:gd name="connsiteX5-1093" fmla="*/ 1942445 w 3960000"/>
              <a:gd name="connsiteY5-1094" fmla="*/ 1570340 h 3960000"/>
              <a:gd name="connsiteX6-1095" fmla="*/ 815277 w 3960000"/>
              <a:gd name="connsiteY6-1096" fmla="*/ 836121 h 3960000"/>
              <a:gd name="connsiteX7-1097" fmla="*/ 965659 w 3960000"/>
              <a:gd name="connsiteY7-1098" fmla="*/ 1735195 h 3960000"/>
              <a:gd name="connsiteX8-1099" fmla="*/ 570453 w 3960000"/>
              <a:gd name="connsiteY8-1100" fmla="*/ 1629310 h 3960000"/>
              <a:gd name="connsiteX9-1101" fmla="*/ 1196057 w 3960000"/>
              <a:gd name="connsiteY9-1102" fmla="*/ 2257108 h 3960000"/>
              <a:gd name="connsiteX10-1103" fmla="*/ 813848 w 3960000"/>
              <a:gd name="connsiteY10-1104" fmla="*/ 2296824 h 3960000"/>
              <a:gd name="connsiteX11-1105" fmla="*/ 1486410 w 3960000"/>
              <a:gd name="connsiteY11-1106" fmla="*/ 2607420 h 3960000"/>
              <a:gd name="connsiteX12-1107" fmla="*/ 489408 w 3960000"/>
              <a:gd name="connsiteY12-1108" fmla="*/ 2829018 h 3960000"/>
              <a:gd name="connsiteX13-1109" fmla="*/ 2062787 w 3960000"/>
              <a:gd name="connsiteY13-1110" fmla="*/ 3146219 h 3960000"/>
              <a:gd name="connsiteX14-1111" fmla="*/ 3074271 w 3960000"/>
              <a:gd name="connsiteY14-1112" fmla="*/ 2105563 h 3960000"/>
              <a:gd name="connsiteX15-1113" fmla="*/ 3207849 w 3960000"/>
              <a:gd name="connsiteY15-1114" fmla="*/ 1493166 h 3960000"/>
              <a:gd name="connsiteX16-1115" fmla="*/ 3449507 w 3960000"/>
              <a:gd name="connsiteY16-1116" fmla="*/ 1170564 h 3960000"/>
              <a:gd name="connsiteX17-1117" fmla="*/ 3140091 w 3960000"/>
              <a:gd name="connsiteY17-1118" fmla="*/ 1227260 h 3960000"/>
              <a:gd name="connsiteX18-1119" fmla="*/ 3324107 w 3960000"/>
              <a:gd name="connsiteY18-1120" fmla="*/ 851504 h 3960000"/>
              <a:gd name="connsiteX19-1121" fmla="*/ 2995677 w 3960000"/>
              <a:gd name="connsiteY19-1122" fmla="*/ 1008938 h 3960000"/>
              <a:gd name="connsiteX20-1123" fmla="*/ 2496208 w 3960000"/>
              <a:gd name="connsiteY20-1124" fmla="*/ 770986 h 3960000"/>
              <a:gd name="connsiteX21-1125" fmla="*/ 308009 w 3960000"/>
              <a:gd name="connsiteY21-1126" fmla="*/ 0 h 3960000"/>
              <a:gd name="connsiteX22-1127" fmla="*/ 3651991 w 3960000"/>
              <a:gd name="connsiteY22-1128" fmla="*/ 0 h 3960000"/>
              <a:gd name="connsiteX23-1129" fmla="*/ 3960000 w 3960000"/>
              <a:gd name="connsiteY23-1130" fmla="*/ 308009 h 3960000"/>
              <a:gd name="connsiteX24-1131" fmla="*/ 3960000 w 3960000"/>
              <a:gd name="connsiteY24-1132" fmla="*/ 3651991 h 3960000"/>
              <a:gd name="connsiteX25-1133" fmla="*/ 3651991 w 3960000"/>
              <a:gd name="connsiteY25-1134" fmla="*/ 3960000 h 3960000"/>
              <a:gd name="connsiteX26-1135" fmla="*/ 308009 w 3960000"/>
              <a:gd name="connsiteY26-1136" fmla="*/ 3960000 h 3960000"/>
              <a:gd name="connsiteX27-1137" fmla="*/ 0 w 3960000"/>
              <a:gd name="connsiteY27-1138" fmla="*/ 3651991 h 3960000"/>
              <a:gd name="connsiteX28-1139" fmla="*/ 0 w 3960000"/>
              <a:gd name="connsiteY28-1140" fmla="*/ 308009 h 3960000"/>
              <a:gd name="connsiteX29-1141" fmla="*/ 308009 w 3960000"/>
              <a:gd name="connsiteY29-1142" fmla="*/ 0 h 3960000"/>
              <a:gd name="connsiteX0-1143" fmla="*/ 3160999 w 3960000"/>
              <a:gd name="connsiteY0-1144" fmla="*/ 1374274 h 3960000"/>
              <a:gd name="connsiteX1-1145" fmla="*/ 3155132 w 3960000"/>
              <a:gd name="connsiteY1-1146" fmla="*/ 1419362 h 3960000"/>
              <a:gd name="connsiteX2-1147" fmla="*/ 3160999 w 3960000"/>
              <a:gd name="connsiteY2-1148" fmla="*/ 1374274 h 3960000"/>
              <a:gd name="connsiteX3-1149" fmla="*/ 2496208 w 3960000"/>
              <a:gd name="connsiteY3-1150" fmla="*/ 770986 h 3960000"/>
              <a:gd name="connsiteX4-1151" fmla="*/ 1921633 w 3960000"/>
              <a:gd name="connsiteY4-1152" fmla="*/ 1292845 h 3960000"/>
              <a:gd name="connsiteX5-1153" fmla="*/ 1942445 w 3960000"/>
              <a:gd name="connsiteY5-1154" fmla="*/ 1570340 h 3960000"/>
              <a:gd name="connsiteX6-1155" fmla="*/ 815277 w 3960000"/>
              <a:gd name="connsiteY6-1156" fmla="*/ 836121 h 3960000"/>
              <a:gd name="connsiteX7-1157" fmla="*/ 965659 w 3960000"/>
              <a:gd name="connsiteY7-1158" fmla="*/ 1735195 h 3960000"/>
              <a:gd name="connsiteX8-1159" fmla="*/ 570453 w 3960000"/>
              <a:gd name="connsiteY8-1160" fmla="*/ 1629310 h 3960000"/>
              <a:gd name="connsiteX9-1161" fmla="*/ 1196057 w 3960000"/>
              <a:gd name="connsiteY9-1162" fmla="*/ 2257108 h 3960000"/>
              <a:gd name="connsiteX10-1163" fmla="*/ 813848 w 3960000"/>
              <a:gd name="connsiteY10-1164" fmla="*/ 2296824 h 3960000"/>
              <a:gd name="connsiteX11-1165" fmla="*/ 1486410 w 3960000"/>
              <a:gd name="connsiteY11-1166" fmla="*/ 2607420 h 3960000"/>
              <a:gd name="connsiteX12-1167" fmla="*/ 489408 w 3960000"/>
              <a:gd name="connsiteY12-1168" fmla="*/ 2829018 h 3960000"/>
              <a:gd name="connsiteX13-1169" fmla="*/ 2062787 w 3960000"/>
              <a:gd name="connsiteY13-1170" fmla="*/ 3146219 h 3960000"/>
              <a:gd name="connsiteX14-1171" fmla="*/ 3074271 w 3960000"/>
              <a:gd name="connsiteY14-1172" fmla="*/ 2105563 h 3960000"/>
              <a:gd name="connsiteX15-1173" fmla="*/ 3207849 w 3960000"/>
              <a:gd name="connsiteY15-1174" fmla="*/ 1493166 h 3960000"/>
              <a:gd name="connsiteX16-1175" fmla="*/ 3449507 w 3960000"/>
              <a:gd name="connsiteY16-1176" fmla="*/ 1170564 h 3960000"/>
              <a:gd name="connsiteX17-1177" fmla="*/ 3140091 w 3960000"/>
              <a:gd name="connsiteY17-1178" fmla="*/ 1227260 h 3960000"/>
              <a:gd name="connsiteX18-1179" fmla="*/ 3324107 w 3960000"/>
              <a:gd name="connsiteY18-1180" fmla="*/ 851504 h 3960000"/>
              <a:gd name="connsiteX19-1181" fmla="*/ 2995677 w 3960000"/>
              <a:gd name="connsiteY19-1182" fmla="*/ 1008938 h 3960000"/>
              <a:gd name="connsiteX20-1183" fmla="*/ 2496208 w 3960000"/>
              <a:gd name="connsiteY20-1184" fmla="*/ 770986 h 3960000"/>
              <a:gd name="connsiteX21-1185" fmla="*/ 308009 w 3960000"/>
              <a:gd name="connsiteY21-1186" fmla="*/ 0 h 3960000"/>
              <a:gd name="connsiteX22-1187" fmla="*/ 3651991 w 3960000"/>
              <a:gd name="connsiteY22-1188" fmla="*/ 0 h 3960000"/>
              <a:gd name="connsiteX23-1189" fmla="*/ 3960000 w 3960000"/>
              <a:gd name="connsiteY23-1190" fmla="*/ 308009 h 3960000"/>
              <a:gd name="connsiteX24-1191" fmla="*/ 3960000 w 3960000"/>
              <a:gd name="connsiteY24-1192" fmla="*/ 3651991 h 3960000"/>
              <a:gd name="connsiteX25-1193" fmla="*/ 3651991 w 3960000"/>
              <a:gd name="connsiteY25-1194" fmla="*/ 3960000 h 3960000"/>
              <a:gd name="connsiteX26-1195" fmla="*/ 308009 w 3960000"/>
              <a:gd name="connsiteY26-1196" fmla="*/ 3960000 h 3960000"/>
              <a:gd name="connsiteX27-1197" fmla="*/ 0 w 3960000"/>
              <a:gd name="connsiteY27-1198" fmla="*/ 3651991 h 3960000"/>
              <a:gd name="connsiteX28-1199" fmla="*/ 0 w 3960000"/>
              <a:gd name="connsiteY28-1200" fmla="*/ 308009 h 3960000"/>
              <a:gd name="connsiteX29-1201" fmla="*/ 308009 w 3960000"/>
              <a:gd name="connsiteY29-1202" fmla="*/ 0 h 3960000"/>
              <a:gd name="connsiteX0-1203" fmla="*/ 3160999 w 3960000"/>
              <a:gd name="connsiteY0-1204" fmla="*/ 1374274 h 3960000"/>
              <a:gd name="connsiteX1-1205" fmla="*/ 3155132 w 3960000"/>
              <a:gd name="connsiteY1-1206" fmla="*/ 1419362 h 3960000"/>
              <a:gd name="connsiteX2-1207" fmla="*/ 3160999 w 3960000"/>
              <a:gd name="connsiteY2-1208" fmla="*/ 1374274 h 3960000"/>
              <a:gd name="connsiteX3-1209" fmla="*/ 2496208 w 3960000"/>
              <a:gd name="connsiteY3-1210" fmla="*/ 770986 h 3960000"/>
              <a:gd name="connsiteX4-1211" fmla="*/ 1921633 w 3960000"/>
              <a:gd name="connsiteY4-1212" fmla="*/ 1292845 h 3960000"/>
              <a:gd name="connsiteX5-1213" fmla="*/ 1942445 w 3960000"/>
              <a:gd name="connsiteY5-1214" fmla="*/ 1570340 h 3960000"/>
              <a:gd name="connsiteX6-1215" fmla="*/ 815277 w 3960000"/>
              <a:gd name="connsiteY6-1216" fmla="*/ 836121 h 3960000"/>
              <a:gd name="connsiteX7-1217" fmla="*/ 965659 w 3960000"/>
              <a:gd name="connsiteY7-1218" fmla="*/ 1735195 h 3960000"/>
              <a:gd name="connsiteX8-1219" fmla="*/ 570453 w 3960000"/>
              <a:gd name="connsiteY8-1220" fmla="*/ 1629310 h 3960000"/>
              <a:gd name="connsiteX9-1221" fmla="*/ 1196057 w 3960000"/>
              <a:gd name="connsiteY9-1222" fmla="*/ 2257108 h 3960000"/>
              <a:gd name="connsiteX10-1223" fmla="*/ 813848 w 3960000"/>
              <a:gd name="connsiteY10-1224" fmla="*/ 2296824 h 3960000"/>
              <a:gd name="connsiteX11-1225" fmla="*/ 1486410 w 3960000"/>
              <a:gd name="connsiteY11-1226" fmla="*/ 2607420 h 3960000"/>
              <a:gd name="connsiteX12-1227" fmla="*/ 489408 w 3960000"/>
              <a:gd name="connsiteY12-1228" fmla="*/ 2829018 h 3960000"/>
              <a:gd name="connsiteX13-1229" fmla="*/ 2062787 w 3960000"/>
              <a:gd name="connsiteY13-1230" fmla="*/ 3146219 h 3960000"/>
              <a:gd name="connsiteX14-1231" fmla="*/ 3074271 w 3960000"/>
              <a:gd name="connsiteY14-1232" fmla="*/ 2105563 h 3960000"/>
              <a:gd name="connsiteX15-1233" fmla="*/ 3207849 w 3960000"/>
              <a:gd name="connsiteY15-1234" fmla="*/ 1493166 h 3960000"/>
              <a:gd name="connsiteX16-1235" fmla="*/ 3449507 w 3960000"/>
              <a:gd name="connsiteY16-1236" fmla="*/ 1170564 h 3960000"/>
              <a:gd name="connsiteX17-1237" fmla="*/ 3140091 w 3960000"/>
              <a:gd name="connsiteY17-1238" fmla="*/ 1227260 h 3960000"/>
              <a:gd name="connsiteX18-1239" fmla="*/ 3324107 w 3960000"/>
              <a:gd name="connsiteY18-1240" fmla="*/ 851504 h 3960000"/>
              <a:gd name="connsiteX19-1241" fmla="*/ 2995677 w 3960000"/>
              <a:gd name="connsiteY19-1242" fmla="*/ 1008938 h 3960000"/>
              <a:gd name="connsiteX20-1243" fmla="*/ 2496208 w 3960000"/>
              <a:gd name="connsiteY20-1244" fmla="*/ 770986 h 3960000"/>
              <a:gd name="connsiteX21-1245" fmla="*/ 308009 w 3960000"/>
              <a:gd name="connsiteY21-1246" fmla="*/ 0 h 3960000"/>
              <a:gd name="connsiteX22-1247" fmla="*/ 3651991 w 3960000"/>
              <a:gd name="connsiteY22-1248" fmla="*/ 0 h 3960000"/>
              <a:gd name="connsiteX23-1249" fmla="*/ 3960000 w 3960000"/>
              <a:gd name="connsiteY23-1250" fmla="*/ 308009 h 3960000"/>
              <a:gd name="connsiteX24-1251" fmla="*/ 3960000 w 3960000"/>
              <a:gd name="connsiteY24-1252" fmla="*/ 3651991 h 3960000"/>
              <a:gd name="connsiteX25-1253" fmla="*/ 3651991 w 3960000"/>
              <a:gd name="connsiteY25-1254" fmla="*/ 3960000 h 3960000"/>
              <a:gd name="connsiteX26-1255" fmla="*/ 308009 w 3960000"/>
              <a:gd name="connsiteY26-1256" fmla="*/ 3960000 h 3960000"/>
              <a:gd name="connsiteX27-1257" fmla="*/ 0 w 3960000"/>
              <a:gd name="connsiteY27-1258" fmla="*/ 3651991 h 3960000"/>
              <a:gd name="connsiteX28-1259" fmla="*/ 0 w 3960000"/>
              <a:gd name="connsiteY28-1260" fmla="*/ 308009 h 3960000"/>
              <a:gd name="connsiteX29-1261" fmla="*/ 308009 w 3960000"/>
              <a:gd name="connsiteY29-1262" fmla="*/ 0 h 396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0" name="Rounded Rectangle 3"/>
          <p:cNvSpPr>
            <a:spLocks noChangeAspect="1"/>
          </p:cNvSpPr>
          <p:nvPr/>
        </p:nvSpPr>
        <p:spPr>
          <a:xfrm>
            <a:off x="4945607" y="3601859"/>
            <a:ext cx="396792" cy="396792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-1" fmla="*/ 2841893 w 3960000"/>
              <a:gd name="connsiteY0-2" fmla="*/ 181064 h 3960000"/>
              <a:gd name="connsiteX1-3" fmla="*/ 2105790 w 3960000"/>
              <a:gd name="connsiteY1-4" fmla="*/ 859562 h 3960000"/>
              <a:gd name="connsiteX2-5" fmla="*/ 2106860 w 3960000"/>
              <a:gd name="connsiteY2-6" fmla="*/ 863292 h 3960000"/>
              <a:gd name="connsiteX3-7" fmla="*/ 2106860 w 3960000"/>
              <a:gd name="connsiteY3-8" fmla="*/ 1248172 h 3960000"/>
              <a:gd name="connsiteX4-9" fmla="*/ 1691968 w 3960000"/>
              <a:gd name="connsiteY4-10" fmla="*/ 1248172 h 3960000"/>
              <a:gd name="connsiteX5-11" fmla="*/ 1691968 w 3960000"/>
              <a:gd name="connsiteY5-12" fmla="*/ 1824236 h 3960000"/>
              <a:gd name="connsiteX6-13" fmla="*/ 2106860 w 3960000"/>
              <a:gd name="connsiteY6-14" fmla="*/ 1824236 h 3960000"/>
              <a:gd name="connsiteX7-15" fmla="*/ 2106860 w 3960000"/>
              <a:gd name="connsiteY7-16" fmla="*/ 3779396 h 3960000"/>
              <a:gd name="connsiteX8-17" fmla="*/ 2754932 w 3960000"/>
              <a:gd name="connsiteY8-18" fmla="*/ 3779396 h 3960000"/>
              <a:gd name="connsiteX9-19" fmla="*/ 2754932 w 3960000"/>
              <a:gd name="connsiteY9-20" fmla="*/ 1824236 h 3960000"/>
              <a:gd name="connsiteX10-21" fmla="*/ 3305869 w 3960000"/>
              <a:gd name="connsiteY10-22" fmla="*/ 1813665 h 3960000"/>
              <a:gd name="connsiteX11-23" fmla="*/ 3348152 w 3960000"/>
              <a:gd name="connsiteY11-24" fmla="*/ 1248172 h 3960000"/>
              <a:gd name="connsiteX12-25" fmla="*/ 2754932 w 3960000"/>
              <a:gd name="connsiteY12-26" fmla="*/ 1248172 h 3960000"/>
              <a:gd name="connsiteX13-27" fmla="*/ 2754932 w 3960000"/>
              <a:gd name="connsiteY13-28" fmla="*/ 907124 h 3960000"/>
              <a:gd name="connsiteX14-29" fmla="*/ 3369037 w 3960000"/>
              <a:gd name="connsiteY14-30" fmla="*/ 704441 h 3960000"/>
              <a:gd name="connsiteX15-31" fmla="*/ 3432095 w 3960000"/>
              <a:gd name="connsiteY15-32" fmla="*/ 238945 h 3960000"/>
              <a:gd name="connsiteX16-33" fmla="*/ 2841893 w 3960000"/>
              <a:gd name="connsiteY16-34" fmla="*/ 181064 h 3960000"/>
              <a:gd name="connsiteX17-35" fmla="*/ 308009 w 3960000"/>
              <a:gd name="connsiteY17-36" fmla="*/ 0 h 3960000"/>
              <a:gd name="connsiteX18-37" fmla="*/ 3651991 w 3960000"/>
              <a:gd name="connsiteY18-38" fmla="*/ 0 h 3960000"/>
              <a:gd name="connsiteX19-39" fmla="*/ 3960000 w 3960000"/>
              <a:gd name="connsiteY19-40" fmla="*/ 308009 h 3960000"/>
              <a:gd name="connsiteX20-41" fmla="*/ 3960000 w 3960000"/>
              <a:gd name="connsiteY20-42" fmla="*/ 3651991 h 3960000"/>
              <a:gd name="connsiteX21-43" fmla="*/ 3651991 w 3960000"/>
              <a:gd name="connsiteY21-44" fmla="*/ 3960000 h 3960000"/>
              <a:gd name="connsiteX22-45" fmla="*/ 308009 w 3960000"/>
              <a:gd name="connsiteY22-46" fmla="*/ 3960000 h 3960000"/>
              <a:gd name="connsiteX23-47" fmla="*/ 0 w 3960000"/>
              <a:gd name="connsiteY23-48" fmla="*/ 3651991 h 3960000"/>
              <a:gd name="connsiteX24-49" fmla="*/ 0 w 3960000"/>
              <a:gd name="connsiteY24-50" fmla="*/ 308009 h 3960000"/>
              <a:gd name="connsiteX25-51" fmla="*/ 308009 w 3960000"/>
              <a:gd name="connsiteY25-52" fmla="*/ 0 h 3960000"/>
              <a:gd name="connsiteX0-53" fmla="*/ 2841893 w 3960000"/>
              <a:gd name="connsiteY0-54" fmla="*/ 181064 h 3960000"/>
              <a:gd name="connsiteX1-55" fmla="*/ 2105790 w 3960000"/>
              <a:gd name="connsiteY1-56" fmla="*/ 859562 h 3960000"/>
              <a:gd name="connsiteX2-57" fmla="*/ 2106860 w 3960000"/>
              <a:gd name="connsiteY2-58" fmla="*/ 863292 h 3960000"/>
              <a:gd name="connsiteX3-59" fmla="*/ 2106860 w 3960000"/>
              <a:gd name="connsiteY3-60" fmla="*/ 1248172 h 3960000"/>
              <a:gd name="connsiteX4-61" fmla="*/ 1691968 w 3960000"/>
              <a:gd name="connsiteY4-62" fmla="*/ 1248172 h 3960000"/>
              <a:gd name="connsiteX5-63" fmla="*/ 1691968 w 3960000"/>
              <a:gd name="connsiteY5-64" fmla="*/ 1824236 h 3960000"/>
              <a:gd name="connsiteX6-65" fmla="*/ 2106860 w 3960000"/>
              <a:gd name="connsiteY6-66" fmla="*/ 1824236 h 3960000"/>
              <a:gd name="connsiteX7-67" fmla="*/ 2106860 w 3960000"/>
              <a:gd name="connsiteY7-68" fmla="*/ 3779396 h 3960000"/>
              <a:gd name="connsiteX8-69" fmla="*/ 2754932 w 3960000"/>
              <a:gd name="connsiteY8-70" fmla="*/ 3779396 h 3960000"/>
              <a:gd name="connsiteX9-71" fmla="*/ 2754932 w 3960000"/>
              <a:gd name="connsiteY9-72" fmla="*/ 1824236 h 3960000"/>
              <a:gd name="connsiteX10-73" fmla="*/ 3305869 w 3960000"/>
              <a:gd name="connsiteY10-74" fmla="*/ 1813665 h 3960000"/>
              <a:gd name="connsiteX11-75" fmla="*/ 3348152 w 3960000"/>
              <a:gd name="connsiteY11-76" fmla="*/ 1248172 h 3960000"/>
              <a:gd name="connsiteX12-77" fmla="*/ 2754932 w 3960000"/>
              <a:gd name="connsiteY12-78" fmla="*/ 1248172 h 3960000"/>
              <a:gd name="connsiteX13-79" fmla="*/ 2754932 w 3960000"/>
              <a:gd name="connsiteY13-80" fmla="*/ 907124 h 3960000"/>
              <a:gd name="connsiteX14-81" fmla="*/ 3369037 w 3960000"/>
              <a:gd name="connsiteY14-82" fmla="*/ 704441 h 3960000"/>
              <a:gd name="connsiteX15-83" fmla="*/ 3432095 w 3960000"/>
              <a:gd name="connsiteY15-84" fmla="*/ 238945 h 3960000"/>
              <a:gd name="connsiteX16-85" fmla="*/ 2841893 w 3960000"/>
              <a:gd name="connsiteY16-86" fmla="*/ 181064 h 3960000"/>
              <a:gd name="connsiteX17-87" fmla="*/ 308009 w 3960000"/>
              <a:gd name="connsiteY17-88" fmla="*/ 0 h 3960000"/>
              <a:gd name="connsiteX18-89" fmla="*/ 3651991 w 3960000"/>
              <a:gd name="connsiteY18-90" fmla="*/ 0 h 3960000"/>
              <a:gd name="connsiteX19-91" fmla="*/ 3960000 w 3960000"/>
              <a:gd name="connsiteY19-92" fmla="*/ 308009 h 3960000"/>
              <a:gd name="connsiteX20-93" fmla="*/ 3960000 w 3960000"/>
              <a:gd name="connsiteY20-94" fmla="*/ 3651991 h 3960000"/>
              <a:gd name="connsiteX21-95" fmla="*/ 3651991 w 3960000"/>
              <a:gd name="connsiteY21-96" fmla="*/ 3960000 h 3960000"/>
              <a:gd name="connsiteX22-97" fmla="*/ 308009 w 3960000"/>
              <a:gd name="connsiteY22-98" fmla="*/ 3960000 h 3960000"/>
              <a:gd name="connsiteX23-99" fmla="*/ 0 w 3960000"/>
              <a:gd name="connsiteY23-100" fmla="*/ 3651991 h 3960000"/>
              <a:gd name="connsiteX24-101" fmla="*/ 0 w 3960000"/>
              <a:gd name="connsiteY24-102" fmla="*/ 308009 h 3960000"/>
              <a:gd name="connsiteX25-103" fmla="*/ 308009 w 3960000"/>
              <a:gd name="connsiteY25-104" fmla="*/ 0 h 3960000"/>
              <a:gd name="connsiteX0-105" fmla="*/ 2841893 w 3960000"/>
              <a:gd name="connsiteY0-106" fmla="*/ 181064 h 3960000"/>
              <a:gd name="connsiteX1-107" fmla="*/ 2105790 w 3960000"/>
              <a:gd name="connsiteY1-108" fmla="*/ 859562 h 3960000"/>
              <a:gd name="connsiteX2-109" fmla="*/ 2106860 w 3960000"/>
              <a:gd name="connsiteY2-110" fmla="*/ 863292 h 3960000"/>
              <a:gd name="connsiteX3-111" fmla="*/ 2106860 w 3960000"/>
              <a:gd name="connsiteY3-112" fmla="*/ 1248172 h 3960000"/>
              <a:gd name="connsiteX4-113" fmla="*/ 1691968 w 3960000"/>
              <a:gd name="connsiteY4-114" fmla="*/ 1248172 h 3960000"/>
              <a:gd name="connsiteX5-115" fmla="*/ 1691968 w 3960000"/>
              <a:gd name="connsiteY5-116" fmla="*/ 1824236 h 3960000"/>
              <a:gd name="connsiteX6-117" fmla="*/ 2106860 w 3960000"/>
              <a:gd name="connsiteY6-118" fmla="*/ 1824236 h 3960000"/>
              <a:gd name="connsiteX7-119" fmla="*/ 2106860 w 3960000"/>
              <a:gd name="connsiteY7-120" fmla="*/ 3779396 h 3960000"/>
              <a:gd name="connsiteX8-121" fmla="*/ 2754932 w 3960000"/>
              <a:gd name="connsiteY8-122" fmla="*/ 3779396 h 3960000"/>
              <a:gd name="connsiteX9-123" fmla="*/ 2754932 w 3960000"/>
              <a:gd name="connsiteY9-124" fmla="*/ 1824236 h 3960000"/>
              <a:gd name="connsiteX10-125" fmla="*/ 3305869 w 3960000"/>
              <a:gd name="connsiteY10-126" fmla="*/ 1813665 h 3960000"/>
              <a:gd name="connsiteX11-127" fmla="*/ 3348152 w 3960000"/>
              <a:gd name="connsiteY11-128" fmla="*/ 1248172 h 3960000"/>
              <a:gd name="connsiteX12-129" fmla="*/ 2754932 w 3960000"/>
              <a:gd name="connsiteY12-130" fmla="*/ 1248172 h 3960000"/>
              <a:gd name="connsiteX13-131" fmla="*/ 2754932 w 3960000"/>
              <a:gd name="connsiteY13-132" fmla="*/ 907124 h 3960000"/>
              <a:gd name="connsiteX14-133" fmla="*/ 3369037 w 3960000"/>
              <a:gd name="connsiteY14-134" fmla="*/ 704441 h 3960000"/>
              <a:gd name="connsiteX15-135" fmla="*/ 3410216 w 3960000"/>
              <a:gd name="connsiteY15-136" fmla="*/ 195189 h 3960000"/>
              <a:gd name="connsiteX16-137" fmla="*/ 2841893 w 3960000"/>
              <a:gd name="connsiteY16-138" fmla="*/ 181064 h 3960000"/>
              <a:gd name="connsiteX17-139" fmla="*/ 308009 w 3960000"/>
              <a:gd name="connsiteY17-140" fmla="*/ 0 h 3960000"/>
              <a:gd name="connsiteX18-141" fmla="*/ 3651991 w 3960000"/>
              <a:gd name="connsiteY18-142" fmla="*/ 0 h 3960000"/>
              <a:gd name="connsiteX19-143" fmla="*/ 3960000 w 3960000"/>
              <a:gd name="connsiteY19-144" fmla="*/ 308009 h 3960000"/>
              <a:gd name="connsiteX20-145" fmla="*/ 3960000 w 3960000"/>
              <a:gd name="connsiteY20-146" fmla="*/ 3651991 h 3960000"/>
              <a:gd name="connsiteX21-147" fmla="*/ 3651991 w 3960000"/>
              <a:gd name="connsiteY21-148" fmla="*/ 3960000 h 3960000"/>
              <a:gd name="connsiteX22-149" fmla="*/ 308009 w 3960000"/>
              <a:gd name="connsiteY22-150" fmla="*/ 3960000 h 3960000"/>
              <a:gd name="connsiteX23-151" fmla="*/ 0 w 3960000"/>
              <a:gd name="connsiteY23-152" fmla="*/ 3651991 h 3960000"/>
              <a:gd name="connsiteX24-153" fmla="*/ 0 w 3960000"/>
              <a:gd name="connsiteY24-154" fmla="*/ 308009 h 3960000"/>
              <a:gd name="connsiteX25-155" fmla="*/ 308009 w 3960000"/>
              <a:gd name="connsiteY25-156" fmla="*/ 0 h 3960000"/>
              <a:gd name="connsiteX0-157" fmla="*/ 2841893 w 3960000"/>
              <a:gd name="connsiteY0-158" fmla="*/ 181064 h 3960000"/>
              <a:gd name="connsiteX1-159" fmla="*/ 2105790 w 3960000"/>
              <a:gd name="connsiteY1-160" fmla="*/ 859562 h 3960000"/>
              <a:gd name="connsiteX2-161" fmla="*/ 2106860 w 3960000"/>
              <a:gd name="connsiteY2-162" fmla="*/ 863292 h 3960000"/>
              <a:gd name="connsiteX3-163" fmla="*/ 2106860 w 3960000"/>
              <a:gd name="connsiteY3-164" fmla="*/ 1248172 h 3960000"/>
              <a:gd name="connsiteX4-165" fmla="*/ 1691968 w 3960000"/>
              <a:gd name="connsiteY4-166" fmla="*/ 1248172 h 3960000"/>
              <a:gd name="connsiteX5-167" fmla="*/ 1691968 w 3960000"/>
              <a:gd name="connsiteY5-168" fmla="*/ 1824236 h 3960000"/>
              <a:gd name="connsiteX6-169" fmla="*/ 2106860 w 3960000"/>
              <a:gd name="connsiteY6-170" fmla="*/ 1824236 h 3960000"/>
              <a:gd name="connsiteX7-171" fmla="*/ 2106860 w 3960000"/>
              <a:gd name="connsiteY7-172" fmla="*/ 3779396 h 3960000"/>
              <a:gd name="connsiteX8-173" fmla="*/ 2754932 w 3960000"/>
              <a:gd name="connsiteY8-174" fmla="*/ 3779396 h 3960000"/>
              <a:gd name="connsiteX9-175" fmla="*/ 2754932 w 3960000"/>
              <a:gd name="connsiteY9-176" fmla="*/ 1824236 h 3960000"/>
              <a:gd name="connsiteX10-177" fmla="*/ 3305869 w 3960000"/>
              <a:gd name="connsiteY10-178" fmla="*/ 1813665 h 3960000"/>
              <a:gd name="connsiteX11-179" fmla="*/ 3348152 w 3960000"/>
              <a:gd name="connsiteY11-180" fmla="*/ 1248172 h 3960000"/>
              <a:gd name="connsiteX12-181" fmla="*/ 2754932 w 3960000"/>
              <a:gd name="connsiteY12-182" fmla="*/ 1248172 h 3960000"/>
              <a:gd name="connsiteX13-183" fmla="*/ 2754932 w 3960000"/>
              <a:gd name="connsiteY13-184" fmla="*/ 907124 h 3960000"/>
              <a:gd name="connsiteX14-185" fmla="*/ 3369037 w 3960000"/>
              <a:gd name="connsiteY14-186" fmla="*/ 704441 h 3960000"/>
              <a:gd name="connsiteX15-187" fmla="*/ 3410216 w 3960000"/>
              <a:gd name="connsiteY15-188" fmla="*/ 195189 h 3960000"/>
              <a:gd name="connsiteX16-189" fmla="*/ 2841893 w 3960000"/>
              <a:gd name="connsiteY16-190" fmla="*/ 181064 h 3960000"/>
              <a:gd name="connsiteX17-191" fmla="*/ 308009 w 3960000"/>
              <a:gd name="connsiteY17-192" fmla="*/ 0 h 3960000"/>
              <a:gd name="connsiteX18-193" fmla="*/ 3651991 w 3960000"/>
              <a:gd name="connsiteY18-194" fmla="*/ 0 h 3960000"/>
              <a:gd name="connsiteX19-195" fmla="*/ 3960000 w 3960000"/>
              <a:gd name="connsiteY19-196" fmla="*/ 308009 h 3960000"/>
              <a:gd name="connsiteX20-197" fmla="*/ 3960000 w 3960000"/>
              <a:gd name="connsiteY20-198" fmla="*/ 3651991 h 3960000"/>
              <a:gd name="connsiteX21-199" fmla="*/ 3651991 w 3960000"/>
              <a:gd name="connsiteY21-200" fmla="*/ 3960000 h 3960000"/>
              <a:gd name="connsiteX22-201" fmla="*/ 308009 w 3960000"/>
              <a:gd name="connsiteY22-202" fmla="*/ 3960000 h 3960000"/>
              <a:gd name="connsiteX23-203" fmla="*/ 0 w 3960000"/>
              <a:gd name="connsiteY23-204" fmla="*/ 3651991 h 3960000"/>
              <a:gd name="connsiteX24-205" fmla="*/ 0 w 3960000"/>
              <a:gd name="connsiteY24-206" fmla="*/ 308009 h 3960000"/>
              <a:gd name="connsiteX25-207" fmla="*/ 308009 w 3960000"/>
              <a:gd name="connsiteY25-208" fmla="*/ 0 h 3960000"/>
              <a:gd name="connsiteX0-209" fmla="*/ 2841893 w 3960000"/>
              <a:gd name="connsiteY0-210" fmla="*/ 181064 h 3960000"/>
              <a:gd name="connsiteX1-211" fmla="*/ 2105790 w 3960000"/>
              <a:gd name="connsiteY1-212" fmla="*/ 859562 h 3960000"/>
              <a:gd name="connsiteX2-213" fmla="*/ 2106860 w 3960000"/>
              <a:gd name="connsiteY2-214" fmla="*/ 863292 h 3960000"/>
              <a:gd name="connsiteX3-215" fmla="*/ 2106860 w 3960000"/>
              <a:gd name="connsiteY3-216" fmla="*/ 1248172 h 3960000"/>
              <a:gd name="connsiteX4-217" fmla="*/ 1691968 w 3960000"/>
              <a:gd name="connsiteY4-218" fmla="*/ 1248172 h 3960000"/>
              <a:gd name="connsiteX5-219" fmla="*/ 1691968 w 3960000"/>
              <a:gd name="connsiteY5-220" fmla="*/ 1824236 h 3960000"/>
              <a:gd name="connsiteX6-221" fmla="*/ 2106860 w 3960000"/>
              <a:gd name="connsiteY6-222" fmla="*/ 1824236 h 3960000"/>
              <a:gd name="connsiteX7-223" fmla="*/ 2106860 w 3960000"/>
              <a:gd name="connsiteY7-224" fmla="*/ 3779396 h 3960000"/>
              <a:gd name="connsiteX8-225" fmla="*/ 2754932 w 3960000"/>
              <a:gd name="connsiteY8-226" fmla="*/ 3779396 h 3960000"/>
              <a:gd name="connsiteX9-227" fmla="*/ 2754932 w 3960000"/>
              <a:gd name="connsiteY9-228" fmla="*/ 1824236 h 3960000"/>
              <a:gd name="connsiteX10-229" fmla="*/ 3305869 w 3960000"/>
              <a:gd name="connsiteY10-230" fmla="*/ 1813665 h 3960000"/>
              <a:gd name="connsiteX11-231" fmla="*/ 3348152 w 3960000"/>
              <a:gd name="connsiteY11-232" fmla="*/ 1248172 h 3960000"/>
              <a:gd name="connsiteX12-233" fmla="*/ 2754932 w 3960000"/>
              <a:gd name="connsiteY12-234" fmla="*/ 1248172 h 3960000"/>
              <a:gd name="connsiteX13-235" fmla="*/ 2754932 w 3960000"/>
              <a:gd name="connsiteY13-236" fmla="*/ 907124 h 3960000"/>
              <a:gd name="connsiteX14-237" fmla="*/ 3369037 w 3960000"/>
              <a:gd name="connsiteY14-238" fmla="*/ 704441 h 3960000"/>
              <a:gd name="connsiteX15-239" fmla="*/ 3410216 w 3960000"/>
              <a:gd name="connsiteY15-240" fmla="*/ 195189 h 3960000"/>
              <a:gd name="connsiteX16-241" fmla="*/ 2841893 w 3960000"/>
              <a:gd name="connsiteY16-242" fmla="*/ 181064 h 3960000"/>
              <a:gd name="connsiteX17-243" fmla="*/ 308009 w 3960000"/>
              <a:gd name="connsiteY17-244" fmla="*/ 0 h 3960000"/>
              <a:gd name="connsiteX18-245" fmla="*/ 3651991 w 3960000"/>
              <a:gd name="connsiteY18-246" fmla="*/ 0 h 3960000"/>
              <a:gd name="connsiteX19-247" fmla="*/ 3960000 w 3960000"/>
              <a:gd name="connsiteY19-248" fmla="*/ 308009 h 3960000"/>
              <a:gd name="connsiteX20-249" fmla="*/ 3960000 w 3960000"/>
              <a:gd name="connsiteY20-250" fmla="*/ 3651991 h 3960000"/>
              <a:gd name="connsiteX21-251" fmla="*/ 3651991 w 3960000"/>
              <a:gd name="connsiteY21-252" fmla="*/ 3960000 h 3960000"/>
              <a:gd name="connsiteX22-253" fmla="*/ 308009 w 3960000"/>
              <a:gd name="connsiteY22-254" fmla="*/ 3960000 h 3960000"/>
              <a:gd name="connsiteX23-255" fmla="*/ 0 w 3960000"/>
              <a:gd name="connsiteY23-256" fmla="*/ 3651991 h 3960000"/>
              <a:gd name="connsiteX24-257" fmla="*/ 0 w 3960000"/>
              <a:gd name="connsiteY24-258" fmla="*/ 308009 h 3960000"/>
              <a:gd name="connsiteX25-259" fmla="*/ 308009 w 3960000"/>
              <a:gd name="connsiteY25-260" fmla="*/ 0 h 396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1" name="Block Arc 6"/>
          <p:cNvSpPr/>
          <p:nvPr/>
        </p:nvSpPr>
        <p:spPr>
          <a:xfrm>
            <a:off x="8978800" y="2093327"/>
            <a:ext cx="373295" cy="376968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-1" fmla="*/ 2664630 w 3221102"/>
              <a:gd name="connsiteY0-2" fmla="*/ 2175617 h 3221116"/>
              <a:gd name="connsiteX1-3" fmla="*/ 2658205 w 3221102"/>
              <a:gd name="connsiteY1-4" fmla="*/ 2178566 h 3221116"/>
              <a:gd name="connsiteX2-5" fmla="*/ 2664630 w 3221102"/>
              <a:gd name="connsiteY2-6" fmla="*/ 2175617 h 3221116"/>
              <a:gd name="connsiteX3-7" fmla="*/ 1477043 w 3221102"/>
              <a:gd name="connsiteY3-8" fmla="*/ 1144372 h 3221116"/>
              <a:gd name="connsiteX4-9" fmla="*/ 1409070 w 3221102"/>
              <a:gd name="connsiteY4-10" fmla="*/ 1159393 h 3221116"/>
              <a:gd name="connsiteX5-11" fmla="*/ 1152384 w 3221102"/>
              <a:gd name="connsiteY5-12" fmla="*/ 1703728 h 3221116"/>
              <a:gd name="connsiteX6-13" fmla="*/ 1591651 w 3221102"/>
              <a:gd name="connsiteY6-14" fmla="*/ 2152290 h 3221116"/>
              <a:gd name="connsiteX7-15" fmla="*/ 1850815 w 3221102"/>
              <a:gd name="connsiteY7-16" fmla="*/ 1654259 h 3221116"/>
              <a:gd name="connsiteX8-17" fmla="*/ 1830467 w 3221102"/>
              <a:gd name="connsiteY8-18" fmla="*/ 1515986 h 3221116"/>
              <a:gd name="connsiteX9-19" fmla="*/ 1477043 w 3221102"/>
              <a:gd name="connsiteY9-20" fmla="*/ 1144372 h 3221116"/>
              <a:gd name="connsiteX10-21" fmla="*/ 1651152 w 3221102"/>
              <a:gd name="connsiteY10-22" fmla="*/ 501 h 3221116"/>
              <a:gd name="connsiteX11-23" fmla="*/ 2580395 w 3221102"/>
              <a:gd name="connsiteY11-24" fmla="*/ 324821 h 3221116"/>
              <a:gd name="connsiteX12-25" fmla="*/ 3030464 w 3221102"/>
              <a:gd name="connsiteY12-26" fmla="*/ 2370314 h 3221116"/>
              <a:gd name="connsiteX13-27" fmla="*/ 3004976 w 3221102"/>
              <a:gd name="connsiteY13-28" fmla="*/ 2356675 h 3221116"/>
              <a:gd name="connsiteX14-29" fmla="*/ 2585849 w 3221102"/>
              <a:gd name="connsiteY14-30" fmla="*/ 2588887 h 3221116"/>
              <a:gd name="connsiteX15-31" fmla="*/ 1973374 w 3221102"/>
              <a:gd name="connsiteY15-32" fmla="*/ 2195096 h 3221116"/>
              <a:gd name="connsiteX16-33" fmla="*/ 1390827 w 3221102"/>
              <a:gd name="connsiteY16-34" fmla="*/ 2527630 h 3221116"/>
              <a:gd name="connsiteX17-35" fmla="*/ 783896 w 3221102"/>
              <a:gd name="connsiteY17-36" fmla="*/ 1665044 h 3221116"/>
              <a:gd name="connsiteX18-37" fmla="*/ 1268509 w 3221102"/>
              <a:gd name="connsiteY18-38" fmla="*/ 819983 h 3221116"/>
              <a:gd name="connsiteX19-39" fmla="*/ 1328805 w 3221102"/>
              <a:gd name="connsiteY19-40" fmla="*/ 807930 h 3221116"/>
              <a:gd name="connsiteX20-41" fmla="*/ 1390827 w 3221102"/>
              <a:gd name="connsiteY20-42" fmla="*/ 802457 h 3221116"/>
              <a:gd name="connsiteX21-43" fmla="*/ 1462242 w 3221102"/>
              <a:gd name="connsiteY21-44" fmla="*/ 801708 h 3221116"/>
              <a:gd name="connsiteX22-45" fmla="*/ 1734726 w 3221102"/>
              <a:gd name="connsiteY22-46" fmla="*/ 869255 h 3221116"/>
              <a:gd name="connsiteX23-47" fmla="*/ 1956122 w 3221102"/>
              <a:gd name="connsiteY23-48" fmla="*/ 1110076 h 3221116"/>
              <a:gd name="connsiteX24-49" fmla="*/ 1973374 w 3221102"/>
              <a:gd name="connsiteY24-50" fmla="*/ 875315 h 3221116"/>
              <a:gd name="connsiteX25-51" fmla="*/ 2333414 w 3221102"/>
              <a:gd name="connsiteY25-52" fmla="*/ 875315 h 3221116"/>
              <a:gd name="connsiteX26-53" fmla="*/ 2324788 w 3221102"/>
              <a:gd name="connsiteY26-54" fmla="*/ 2054049 h 3221116"/>
              <a:gd name="connsiteX27-55" fmla="*/ 2661746 w 3221102"/>
              <a:gd name="connsiteY27-56" fmla="*/ 2179658 h 3221116"/>
              <a:gd name="connsiteX28-57" fmla="*/ 2691046 w 3221102"/>
              <a:gd name="connsiteY28-58" fmla="*/ 2188689 h 3221116"/>
              <a:gd name="connsiteX29-59" fmla="*/ 2667011 w 3221102"/>
              <a:gd name="connsiteY29-60" fmla="*/ 2175828 h 3221116"/>
              <a:gd name="connsiteX30-61" fmla="*/ 2332141 w 3221102"/>
              <a:gd name="connsiteY30-62" fmla="*/ 653899 h 3221116"/>
              <a:gd name="connsiteX31-63" fmla="*/ 776764 w 3221102"/>
              <a:gd name="connsiteY31-64" fmla="*/ 749845 h 3221116"/>
              <a:gd name="connsiteX32-65" fmla="*/ 631487 w 3221102"/>
              <a:gd name="connsiteY32-66" fmla="*/ 2301392 h 3221116"/>
              <a:gd name="connsiteX33-67" fmla="*/ 2142017 w 3221102"/>
              <a:gd name="connsiteY33-68" fmla="*/ 2684410 h 3221116"/>
              <a:gd name="connsiteX34-69" fmla="*/ 2324866 w 3221102"/>
              <a:gd name="connsiteY34-70" fmla="*/ 3053856 h 3221116"/>
              <a:gd name="connsiteX35-71" fmla="*/ 294693 w 3221102"/>
              <a:gd name="connsiteY35-72" fmla="*/ 2539075 h 3221116"/>
              <a:gd name="connsiteX36-73" fmla="*/ 489947 w 3221102"/>
              <a:gd name="connsiteY36-74" fmla="*/ 453774 h 3221116"/>
              <a:gd name="connsiteX37-75" fmla="*/ 1651152 w 3221102"/>
              <a:gd name="connsiteY37-76" fmla="*/ 501 h 3221116"/>
              <a:gd name="connsiteX0-77" fmla="*/ 2664630 w 3221102"/>
              <a:gd name="connsiteY0-78" fmla="*/ 2175617 h 3221116"/>
              <a:gd name="connsiteX1-79" fmla="*/ 2658205 w 3221102"/>
              <a:gd name="connsiteY1-80" fmla="*/ 2178566 h 3221116"/>
              <a:gd name="connsiteX2-81" fmla="*/ 2664630 w 3221102"/>
              <a:gd name="connsiteY2-82" fmla="*/ 2175617 h 3221116"/>
              <a:gd name="connsiteX3-83" fmla="*/ 1477043 w 3221102"/>
              <a:gd name="connsiteY3-84" fmla="*/ 1144372 h 3221116"/>
              <a:gd name="connsiteX4-85" fmla="*/ 1409070 w 3221102"/>
              <a:gd name="connsiteY4-86" fmla="*/ 1159393 h 3221116"/>
              <a:gd name="connsiteX5-87" fmla="*/ 1152384 w 3221102"/>
              <a:gd name="connsiteY5-88" fmla="*/ 1703728 h 3221116"/>
              <a:gd name="connsiteX6-89" fmla="*/ 1591651 w 3221102"/>
              <a:gd name="connsiteY6-90" fmla="*/ 2152290 h 3221116"/>
              <a:gd name="connsiteX7-91" fmla="*/ 1850815 w 3221102"/>
              <a:gd name="connsiteY7-92" fmla="*/ 1654259 h 3221116"/>
              <a:gd name="connsiteX8-93" fmla="*/ 1830467 w 3221102"/>
              <a:gd name="connsiteY8-94" fmla="*/ 1515986 h 3221116"/>
              <a:gd name="connsiteX9-95" fmla="*/ 1477043 w 3221102"/>
              <a:gd name="connsiteY9-96" fmla="*/ 1144372 h 3221116"/>
              <a:gd name="connsiteX10-97" fmla="*/ 1651152 w 3221102"/>
              <a:gd name="connsiteY10-98" fmla="*/ 501 h 3221116"/>
              <a:gd name="connsiteX11-99" fmla="*/ 2580395 w 3221102"/>
              <a:gd name="connsiteY11-100" fmla="*/ 324821 h 3221116"/>
              <a:gd name="connsiteX12-101" fmla="*/ 3030464 w 3221102"/>
              <a:gd name="connsiteY12-102" fmla="*/ 2370314 h 3221116"/>
              <a:gd name="connsiteX13-103" fmla="*/ 3004976 w 3221102"/>
              <a:gd name="connsiteY13-104" fmla="*/ 2356675 h 3221116"/>
              <a:gd name="connsiteX14-105" fmla="*/ 2585849 w 3221102"/>
              <a:gd name="connsiteY14-106" fmla="*/ 2588887 h 3221116"/>
              <a:gd name="connsiteX15-107" fmla="*/ 1973374 w 3221102"/>
              <a:gd name="connsiteY15-108" fmla="*/ 2195096 h 3221116"/>
              <a:gd name="connsiteX16-109" fmla="*/ 1390827 w 3221102"/>
              <a:gd name="connsiteY16-110" fmla="*/ 2527630 h 3221116"/>
              <a:gd name="connsiteX17-111" fmla="*/ 783896 w 3221102"/>
              <a:gd name="connsiteY17-112" fmla="*/ 1665044 h 3221116"/>
              <a:gd name="connsiteX18-113" fmla="*/ 1268509 w 3221102"/>
              <a:gd name="connsiteY18-114" fmla="*/ 819983 h 3221116"/>
              <a:gd name="connsiteX19-115" fmla="*/ 1328805 w 3221102"/>
              <a:gd name="connsiteY19-116" fmla="*/ 807930 h 3221116"/>
              <a:gd name="connsiteX20-117" fmla="*/ 1390827 w 3221102"/>
              <a:gd name="connsiteY20-118" fmla="*/ 802457 h 3221116"/>
              <a:gd name="connsiteX21-119" fmla="*/ 1462242 w 3221102"/>
              <a:gd name="connsiteY21-120" fmla="*/ 801708 h 3221116"/>
              <a:gd name="connsiteX22-121" fmla="*/ 1956122 w 3221102"/>
              <a:gd name="connsiteY22-122" fmla="*/ 1110076 h 3221116"/>
              <a:gd name="connsiteX23-123" fmla="*/ 1973374 w 3221102"/>
              <a:gd name="connsiteY23-124" fmla="*/ 875315 h 3221116"/>
              <a:gd name="connsiteX24-125" fmla="*/ 2333414 w 3221102"/>
              <a:gd name="connsiteY24-126" fmla="*/ 875315 h 3221116"/>
              <a:gd name="connsiteX25-127" fmla="*/ 2324788 w 3221102"/>
              <a:gd name="connsiteY25-128" fmla="*/ 2054049 h 3221116"/>
              <a:gd name="connsiteX26-129" fmla="*/ 2661746 w 3221102"/>
              <a:gd name="connsiteY26-130" fmla="*/ 2179658 h 3221116"/>
              <a:gd name="connsiteX27-131" fmla="*/ 2691046 w 3221102"/>
              <a:gd name="connsiteY27-132" fmla="*/ 2188689 h 3221116"/>
              <a:gd name="connsiteX28-133" fmla="*/ 2667011 w 3221102"/>
              <a:gd name="connsiteY28-134" fmla="*/ 2175828 h 3221116"/>
              <a:gd name="connsiteX29-135" fmla="*/ 2332141 w 3221102"/>
              <a:gd name="connsiteY29-136" fmla="*/ 653899 h 3221116"/>
              <a:gd name="connsiteX30-137" fmla="*/ 776764 w 3221102"/>
              <a:gd name="connsiteY30-138" fmla="*/ 749845 h 3221116"/>
              <a:gd name="connsiteX31-139" fmla="*/ 631487 w 3221102"/>
              <a:gd name="connsiteY31-140" fmla="*/ 2301392 h 3221116"/>
              <a:gd name="connsiteX32-141" fmla="*/ 2142017 w 3221102"/>
              <a:gd name="connsiteY32-142" fmla="*/ 2684410 h 3221116"/>
              <a:gd name="connsiteX33-143" fmla="*/ 2324866 w 3221102"/>
              <a:gd name="connsiteY33-144" fmla="*/ 3053856 h 3221116"/>
              <a:gd name="connsiteX34-145" fmla="*/ 294693 w 3221102"/>
              <a:gd name="connsiteY34-146" fmla="*/ 2539075 h 3221116"/>
              <a:gd name="connsiteX35-147" fmla="*/ 489947 w 3221102"/>
              <a:gd name="connsiteY35-148" fmla="*/ 453774 h 3221116"/>
              <a:gd name="connsiteX36-149" fmla="*/ 1651152 w 3221102"/>
              <a:gd name="connsiteY36-150" fmla="*/ 501 h 3221116"/>
              <a:gd name="connsiteX0-151" fmla="*/ 2664630 w 3221102"/>
              <a:gd name="connsiteY0-152" fmla="*/ 2175617 h 3221116"/>
              <a:gd name="connsiteX1-153" fmla="*/ 2658205 w 3221102"/>
              <a:gd name="connsiteY1-154" fmla="*/ 2178566 h 3221116"/>
              <a:gd name="connsiteX2-155" fmla="*/ 2664630 w 3221102"/>
              <a:gd name="connsiteY2-156" fmla="*/ 2175617 h 3221116"/>
              <a:gd name="connsiteX3-157" fmla="*/ 1477043 w 3221102"/>
              <a:gd name="connsiteY3-158" fmla="*/ 1144372 h 3221116"/>
              <a:gd name="connsiteX4-159" fmla="*/ 1409070 w 3221102"/>
              <a:gd name="connsiteY4-160" fmla="*/ 1159393 h 3221116"/>
              <a:gd name="connsiteX5-161" fmla="*/ 1152384 w 3221102"/>
              <a:gd name="connsiteY5-162" fmla="*/ 1703728 h 3221116"/>
              <a:gd name="connsiteX6-163" fmla="*/ 1591651 w 3221102"/>
              <a:gd name="connsiteY6-164" fmla="*/ 2152290 h 3221116"/>
              <a:gd name="connsiteX7-165" fmla="*/ 1850815 w 3221102"/>
              <a:gd name="connsiteY7-166" fmla="*/ 1654259 h 3221116"/>
              <a:gd name="connsiteX8-167" fmla="*/ 1830467 w 3221102"/>
              <a:gd name="connsiteY8-168" fmla="*/ 1515986 h 3221116"/>
              <a:gd name="connsiteX9-169" fmla="*/ 1477043 w 3221102"/>
              <a:gd name="connsiteY9-170" fmla="*/ 1144372 h 3221116"/>
              <a:gd name="connsiteX10-171" fmla="*/ 1651152 w 3221102"/>
              <a:gd name="connsiteY10-172" fmla="*/ 501 h 3221116"/>
              <a:gd name="connsiteX11-173" fmla="*/ 2580395 w 3221102"/>
              <a:gd name="connsiteY11-174" fmla="*/ 324821 h 3221116"/>
              <a:gd name="connsiteX12-175" fmla="*/ 3030464 w 3221102"/>
              <a:gd name="connsiteY12-176" fmla="*/ 2370314 h 3221116"/>
              <a:gd name="connsiteX13-177" fmla="*/ 3004976 w 3221102"/>
              <a:gd name="connsiteY13-178" fmla="*/ 2356675 h 3221116"/>
              <a:gd name="connsiteX14-179" fmla="*/ 2585849 w 3221102"/>
              <a:gd name="connsiteY14-180" fmla="*/ 2588887 h 3221116"/>
              <a:gd name="connsiteX15-181" fmla="*/ 1973374 w 3221102"/>
              <a:gd name="connsiteY15-182" fmla="*/ 2195096 h 3221116"/>
              <a:gd name="connsiteX16-183" fmla="*/ 1390827 w 3221102"/>
              <a:gd name="connsiteY16-184" fmla="*/ 2527630 h 3221116"/>
              <a:gd name="connsiteX17-185" fmla="*/ 783896 w 3221102"/>
              <a:gd name="connsiteY17-186" fmla="*/ 1665044 h 3221116"/>
              <a:gd name="connsiteX18-187" fmla="*/ 1268509 w 3221102"/>
              <a:gd name="connsiteY18-188" fmla="*/ 819983 h 3221116"/>
              <a:gd name="connsiteX19-189" fmla="*/ 1328805 w 3221102"/>
              <a:gd name="connsiteY19-190" fmla="*/ 807930 h 3221116"/>
              <a:gd name="connsiteX20-191" fmla="*/ 1390827 w 3221102"/>
              <a:gd name="connsiteY20-192" fmla="*/ 802457 h 3221116"/>
              <a:gd name="connsiteX21-193" fmla="*/ 1462242 w 3221102"/>
              <a:gd name="connsiteY21-194" fmla="*/ 801708 h 3221116"/>
              <a:gd name="connsiteX22-195" fmla="*/ 1956122 w 3221102"/>
              <a:gd name="connsiteY22-196" fmla="*/ 1110076 h 3221116"/>
              <a:gd name="connsiteX23-197" fmla="*/ 1973374 w 3221102"/>
              <a:gd name="connsiteY23-198" fmla="*/ 875315 h 3221116"/>
              <a:gd name="connsiteX24-199" fmla="*/ 2333414 w 3221102"/>
              <a:gd name="connsiteY24-200" fmla="*/ 875315 h 3221116"/>
              <a:gd name="connsiteX25-201" fmla="*/ 2324788 w 3221102"/>
              <a:gd name="connsiteY25-202" fmla="*/ 2054049 h 3221116"/>
              <a:gd name="connsiteX26-203" fmla="*/ 2661746 w 3221102"/>
              <a:gd name="connsiteY26-204" fmla="*/ 2179658 h 3221116"/>
              <a:gd name="connsiteX27-205" fmla="*/ 2691046 w 3221102"/>
              <a:gd name="connsiteY27-206" fmla="*/ 2188689 h 3221116"/>
              <a:gd name="connsiteX28-207" fmla="*/ 2667011 w 3221102"/>
              <a:gd name="connsiteY28-208" fmla="*/ 2175828 h 3221116"/>
              <a:gd name="connsiteX29-209" fmla="*/ 2332141 w 3221102"/>
              <a:gd name="connsiteY29-210" fmla="*/ 653899 h 3221116"/>
              <a:gd name="connsiteX30-211" fmla="*/ 776764 w 3221102"/>
              <a:gd name="connsiteY30-212" fmla="*/ 749845 h 3221116"/>
              <a:gd name="connsiteX31-213" fmla="*/ 631487 w 3221102"/>
              <a:gd name="connsiteY31-214" fmla="*/ 2301392 h 3221116"/>
              <a:gd name="connsiteX32-215" fmla="*/ 2142017 w 3221102"/>
              <a:gd name="connsiteY32-216" fmla="*/ 2684410 h 3221116"/>
              <a:gd name="connsiteX33-217" fmla="*/ 2324866 w 3221102"/>
              <a:gd name="connsiteY33-218" fmla="*/ 3053856 h 3221116"/>
              <a:gd name="connsiteX34-219" fmla="*/ 294693 w 3221102"/>
              <a:gd name="connsiteY34-220" fmla="*/ 2539075 h 3221116"/>
              <a:gd name="connsiteX35-221" fmla="*/ 489947 w 3221102"/>
              <a:gd name="connsiteY35-222" fmla="*/ 453774 h 3221116"/>
              <a:gd name="connsiteX36-223" fmla="*/ 1651152 w 3221102"/>
              <a:gd name="connsiteY36-224" fmla="*/ 501 h 3221116"/>
              <a:gd name="connsiteX0-225" fmla="*/ 2664630 w 3221102"/>
              <a:gd name="connsiteY0-226" fmla="*/ 2175617 h 3221116"/>
              <a:gd name="connsiteX1-227" fmla="*/ 2658205 w 3221102"/>
              <a:gd name="connsiteY1-228" fmla="*/ 2178566 h 3221116"/>
              <a:gd name="connsiteX2-229" fmla="*/ 2664630 w 3221102"/>
              <a:gd name="connsiteY2-230" fmla="*/ 2175617 h 3221116"/>
              <a:gd name="connsiteX3-231" fmla="*/ 1477043 w 3221102"/>
              <a:gd name="connsiteY3-232" fmla="*/ 1144372 h 3221116"/>
              <a:gd name="connsiteX4-233" fmla="*/ 1409070 w 3221102"/>
              <a:gd name="connsiteY4-234" fmla="*/ 1159393 h 3221116"/>
              <a:gd name="connsiteX5-235" fmla="*/ 1152384 w 3221102"/>
              <a:gd name="connsiteY5-236" fmla="*/ 1703728 h 3221116"/>
              <a:gd name="connsiteX6-237" fmla="*/ 1591651 w 3221102"/>
              <a:gd name="connsiteY6-238" fmla="*/ 2152290 h 3221116"/>
              <a:gd name="connsiteX7-239" fmla="*/ 1850815 w 3221102"/>
              <a:gd name="connsiteY7-240" fmla="*/ 1654259 h 3221116"/>
              <a:gd name="connsiteX8-241" fmla="*/ 1830467 w 3221102"/>
              <a:gd name="connsiteY8-242" fmla="*/ 1515986 h 3221116"/>
              <a:gd name="connsiteX9-243" fmla="*/ 1477043 w 3221102"/>
              <a:gd name="connsiteY9-244" fmla="*/ 1144372 h 3221116"/>
              <a:gd name="connsiteX10-245" fmla="*/ 1651152 w 3221102"/>
              <a:gd name="connsiteY10-246" fmla="*/ 501 h 3221116"/>
              <a:gd name="connsiteX11-247" fmla="*/ 2580395 w 3221102"/>
              <a:gd name="connsiteY11-248" fmla="*/ 324821 h 3221116"/>
              <a:gd name="connsiteX12-249" fmla="*/ 3030464 w 3221102"/>
              <a:gd name="connsiteY12-250" fmla="*/ 2370314 h 3221116"/>
              <a:gd name="connsiteX13-251" fmla="*/ 3004976 w 3221102"/>
              <a:gd name="connsiteY13-252" fmla="*/ 2356675 h 3221116"/>
              <a:gd name="connsiteX14-253" fmla="*/ 2585849 w 3221102"/>
              <a:gd name="connsiteY14-254" fmla="*/ 2588887 h 3221116"/>
              <a:gd name="connsiteX15-255" fmla="*/ 1973374 w 3221102"/>
              <a:gd name="connsiteY15-256" fmla="*/ 2195096 h 3221116"/>
              <a:gd name="connsiteX16-257" fmla="*/ 1390827 w 3221102"/>
              <a:gd name="connsiteY16-258" fmla="*/ 2527630 h 3221116"/>
              <a:gd name="connsiteX17-259" fmla="*/ 783896 w 3221102"/>
              <a:gd name="connsiteY17-260" fmla="*/ 1665044 h 3221116"/>
              <a:gd name="connsiteX18-261" fmla="*/ 1268509 w 3221102"/>
              <a:gd name="connsiteY18-262" fmla="*/ 819983 h 3221116"/>
              <a:gd name="connsiteX19-263" fmla="*/ 1328805 w 3221102"/>
              <a:gd name="connsiteY19-264" fmla="*/ 807930 h 3221116"/>
              <a:gd name="connsiteX20-265" fmla="*/ 1390827 w 3221102"/>
              <a:gd name="connsiteY20-266" fmla="*/ 802457 h 3221116"/>
              <a:gd name="connsiteX21-267" fmla="*/ 1462242 w 3221102"/>
              <a:gd name="connsiteY21-268" fmla="*/ 801708 h 3221116"/>
              <a:gd name="connsiteX22-269" fmla="*/ 1956122 w 3221102"/>
              <a:gd name="connsiteY22-270" fmla="*/ 1110076 h 3221116"/>
              <a:gd name="connsiteX23-271" fmla="*/ 1973374 w 3221102"/>
              <a:gd name="connsiteY23-272" fmla="*/ 875315 h 3221116"/>
              <a:gd name="connsiteX24-273" fmla="*/ 2333414 w 3221102"/>
              <a:gd name="connsiteY24-274" fmla="*/ 875315 h 3221116"/>
              <a:gd name="connsiteX25-275" fmla="*/ 2324788 w 3221102"/>
              <a:gd name="connsiteY25-276" fmla="*/ 2054049 h 3221116"/>
              <a:gd name="connsiteX26-277" fmla="*/ 2661746 w 3221102"/>
              <a:gd name="connsiteY26-278" fmla="*/ 2179658 h 3221116"/>
              <a:gd name="connsiteX27-279" fmla="*/ 2691046 w 3221102"/>
              <a:gd name="connsiteY27-280" fmla="*/ 2188689 h 3221116"/>
              <a:gd name="connsiteX28-281" fmla="*/ 2667011 w 3221102"/>
              <a:gd name="connsiteY28-282" fmla="*/ 2175828 h 3221116"/>
              <a:gd name="connsiteX29-283" fmla="*/ 2332141 w 3221102"/>
              <a:gd name="connsiteY29-284" fmla="*/ 653899 h 3221116"/>
              <a:gd name="connsiteX30-285" fmla="*/ 776764 w 3221102"/>
              <a:gd name="connsiteY30-286" fmla="*/ 749845 h 3221116"/>
              <a:gd name="connsiteX31-287" fmla="*/ 631487 w 3221102"/>
              <a:gd name="connsiteY31-288" fmla="*/ 2301392 h 3221116"/>
              <a:gd name="connsiteX32-289" fmla="*/ 2142017 w 3221102"/>
              <a:gd name="connsiteY32-290" fmla="*/ 2684410 h 3221116"/>
              <a:gd name="connsiteX33-291" fmla="*/ 2324866 w 3221102"/>
              <a:gd name="connsiteY33-292" fmla="*/ 3053856 h 3221116"/>
              <a:gd name="connsiteX34-293" fmla="*/ 294693 w 3221102"/>
              <a:gd name="connsiteY34-294" fmla="*/ 2539075 h 3221116"/>
              <a:gd name="connsiteX35-295" fmla="*/ 489947 w 3221102"/>
              <a:gd name="connsiteY35-296" fmla="*/ 453774 h 3221116"/>
              <a:gd name="connsiteX36-297" fmla="*/ 1651152 w 3221102"/>
              <a:gd name="connsiteY36-298" fmla="*/ 501 h 3221116"/>
              <a:gd name="connsiteX0-299" fmla="*/ 2664630 w 3221102"/>
              <a:gd name="connsiteY0-300" fmla="*/ 2175617 h 3221116"/>
              <a:gd name="connsiteX1-301" fmla="*/ 2658205 w 3221102"/>
              <a:gd name="connsiteY1-302" fmla="*/ 2178566 h 3221116"/>
              <a:gd name="connsiteX2-303" fmla="*/ 2664630 w 3221102"/>
              <a:gd name="connsiteY2-304" fmla="*/ 2175617 h 3221116"/>
              <a:gd name="connsiteX3-305" fmla="*/ 1477043 w 3221102"/>
              <a:gd name="connsiteY3-306" fmla="*/ 1144372 h 3221116"/>
              <a:gd name="connsiteX4-307" fmla="*/ 1409070 w 3221102"/>
              <a:gd name="connsiteY4-308" fmla="*/ 1159393 h 3221116"/>
              <a:gd name="connsiteX5-309" fmla="*/ 1152384 w 3221102"/>
              <a:gd name="connsiteY5-310" fmla="*/ 1703728 h 3221116"/>
              <a:gd name="connsiteX6-311" fmla="*/ 1514013 w 3221102"/>
              <a:gd name="connsiteY6-312" fmla="*/ 2152290 h 3221116"/>
              <a:gd name="connsiteX7-313" fmla="*/ 1850815 w 3221102"/>
              <a:gd name="connsiteY7-314" fmla="*/ 1654259 h 3221116"/>
              <a:gd name="connsiteX8-315" fmla="*/ 1830467 w 3221102"/>
              <a:gd name="connsiteY8-316" fmla="*/ 1515986 h 3221116"/>
              <a:gd name="connsiteX9-317" fmla="*/ 1477043 w 3221102"/>
              <a:gd name="connsiteY9-318" fmla="*/ 1144372 h 3221116"/>
              <a:gd name="connsiteX10-319" fmla="*/ 1651152 w 3221102"/>
              <a:gd name="connsiteY10-320" fmla="*/ 501 h 3221116"/>
              <a:gd name="connsiteX11-321" fmla="*/ 2580395 w 3221102"/>
              <a:gd name="connsiteY11-322" fmla="*/ 324821 h 3221116"/>
              <a:gd name="connsiteX12-323" fmla="*/ 3030464 w 3221102"/>
              <a:gd name="connsiteY12-324" fmla="*/ 2370314 h 3221116"/>
              <a:gd name="connsiteX13-325" fmla="*/ 3004976 w 3221102"/>
              <a:gd name="connsiteY13-326" fmla="*/ 2356675 h 3221116"/>
              <a:gd name="connsiteX14-327" fmla="*/ 2585849 w 3221102"/>
              <a:gd name="connsiteY14-328" fmla="*/ 2588887 h 3221116"/>
              <a:gd name="connsiteX15-329" fmla="*/ 1973374 w 3221102"/>
              <a:gd name="connsiteY15-330" fmla="*/ 2195096 h 3221116"/>
              <a:gd name="connsiteX16-331" fmla="*/ 1390827 w 3221102"/>
              <a:gd name="connsiteY16-332" fmla="*/ 2527630 h 3221116"/>
              <a:gd name="connsiteX17-333" fmla="*/ 783896 w 3221102"/>
              <a:gd name="connsiteY17-334" fmla="*/ 1665044 h 3221116"/>
              <a:gd name="connsiteX18-335" fmla="*/ 1268509 w 3221102"/>
              <a:gd name="connsiteY18-336" fmla="*/ 819983 h 3221116"/>
              <a:gd name="connsiteX19-337" fmla="*/ 1328805 w 3221102"/>
              <a:gd name="connsiteY19-338" fmla="*/ 807930 h 3221116"/>
              <a:gd name="connsiteX20-339" fmla="*/ 1390827 w 3221102"/>
              <a:gd name="connsiteY20-340" fmla="*/ 802457 h 3221116"/>
              <a:gd name="connsiteX21-341" fmla="*/ 1462242 w 3221102"/>
              <a:gd name="connsiteY21-342" fmla="*/ 801708 h 3221116"/>
              <a:gd name="connsiteX22-343" fmla="*/ 1956122 w 3221102"/>
              <a:gd name="connsiteY22-344" fmla="*/ 1110076 h 3221116"/>
              <a:gd name="connsiteX23-345" fmla="*/ 1973374 w 3221102"/>
              <a:gd name="connsiteY23-346" fmla="*/ 875315 h 3221116"/>
              <a:gd name="connsiteX24-347" fmla="*/ 2333414 w 3221102"/>
              <a:gd name="connsiteY24-348" fmla="*/ 875315 h 3221116"/>
              <a:gd name="connsiteX25-349" fmla="*/ 2324788 w 3221102"/>
              <a:gd name="connsiteY25-350" fmla="*/ 2054049 h 3221116"/>
              <a:gd name="connsiteX26-351" fmla="*/ 2661746 w 3221102"/>
              <a:gd name="connsiteY26-352" fmla="*/ 2179658 h 3221116"/>
              <a:gd name="connsiteX27-353" fmla="*/ 2691046 w 3221102"/>
              <a:gd name="connsiteY27-354" fmla="*/ 2188689 h 3221116"/>
              <a:gd name="connsiteX28-355" fmla="*/ 2667011 w 3221102"/>
              <a:gd name="connsiteY28-356" fmla="*/ 2175828 h 3221116"/>
              <a:gd name="connsiteX29-357" fmla="*/ 2332141 w 3221102"/>
              <a:gd name="connsiteY29-358" fmla="*/ 653899 h 3221116"/>
              <a:gd name="connsiteX30-359" fmla="*/ 776764 w 3221102"/>
              <a:gd name="connsiteY30-360" fmla="*/ 749845 h 3221116"/>
              <a:gd name="connsiteX31-361" fmla="*/ 631487 w 3221102"/>
              <a:gd name="connsiteY31-362" fmla="*/ 2301392 h 3221116"/>
              <a:gd name="connsiteX32-363" fmla="*/ 2142017 w 3221102"/>
              <a:gd name="connsiteY32-364" fmla="*/ 2684410 h 3221116"/>
              <a:gd name="connsiteX33-365" fmla="*/ 2324866 w 3221102"/>
              <a:gd name="connsiteY33-366" fmla="*/ 3053856 h 3221116"/>
              <a:gd name="connsiteX34-367" fmla="*/ 294693 w 3221102"/>
              <a:gd name="connsiteY34-368" fmla="*/ 2539075 h 3221116"/>
              <a:gd name="connsiteX35-369" fmla="*/ 489947 w 3221102"/>
              <a:gd name="connsiteY35-370" fmla="*/ 453774 h 3221116"/>
              <a:gd name="connsiteX36-371" fmla="*/ 1651152 w 3221102"/>
              <a:gd name="connsiteY36-372" fmla="*/ 501 h 3221116"/>
              <a:gd name="connsiteX0-373" fmla="*/ 2664630 w 3221102"/>
              <a:gd name="connsiteY0-374" fmla="*/ 2175617 h 3221116"/>
              <a:gd name="connsiteX1-375" fmla="*/ 2658205 w 3221102"/>
              <a:gd name="connsiteY1-376" fmla="*/ 2178566 h 3221116"/>
              <a:gd name="connsiteX2-377" fmla="*/ 2664630 w 3221102"/>
              <a:gd name="connsiteY2-378" fmla="*/ 2175617 h 3221116"/>
              <a:gd name="connsiteX3-379" fmla="*/ 1477043 w 3221102"/>
              <a:gd name="connsiteY3-380" fmla="*/ 1144372 h 3221116"/>
              <a:gd name="connsiteX4-381" fmla="*/ 1409070 w 3221102"/>
              <a:gd name="connsiteY4-382" fmla="*/ 1159393 h 3221116"/>
              <a:gd name="connsiteX5-383" fmla="*/ 1152384 w 3221102"/>
              <a:gd name="connsiteY5-384" fmla="*/ 1703728 h 3221116"/>
              <a:gd name="connsiteX6-385" fmla="*/ 1514013 w 3221102"/>
              <a:gd name="connsiteY6-386" fmla="*/ 2152290 h 3221116"/>
              <a:gd name="connsiteX7-387" fmla="*/ 1850815 w 3221102"/>
              <a:gd name="connsiteY7-388" fmla="*/ 1654259 h 3221116"/>
              <a:gd name="connsiteX8-389" fmla="*/ 1830467 w 3221102"/>
              <a:gd name="connsiteY8-390" fmla="*/ 1515986 h 3221116"/>
              <a:gd name="connsiteX9-391" fmla="*/ 1477043 w 3221102"/>
              <a:gd name="connsiteY9-392" fmla="*/ 1144372 h 3221116"/>
              <a:gd name="connsiteX10-393" fmla="*/ 1651152 w 3221102"/>
              <a:gd name="connsiteY10-394" fmla="*/ 501 h 3221116"/>
              <a:gd name="connsiteX11-395" fmla="*/ 2580395 w 3221102"/>
              <a:gd name="connsiteY11-396" fmla="*/ 324821 h 3221116"/>
              <a:gd name="connsiteX12-397" fmla="*/ 3030464 w 3221102"/>
              <a:gd name="connsiteY12-398" fmla="*/ 2370314 h 3221116"/>
              <a:gd name="connsiteX13-399" fmla="*/ 3004976 w 3221102"/>
              <a:gd name="connsiteY13-400" fmla="*/ 2356675 h 3221116"/>
              <a:gd name="connsiteX14-401" fmla="*/ 2585849 w 3221102"/>
              <a:gd name="connsiteY14-402" fmla="*/ 2588887 h 3221116"/>
              <a:gd name="connsiteX15-403" fmla="*/ 1973374 w 3221102"/>
              <a:gd name="connsiteY15-404" fmla="*/ 2195096 h 3221116"/>
              <a:gd name="connsiteX16-405" fmla="*/ 1390827 w 3221102"/>
              <a:gd name="connsiteY16-406" fmla="*/ 2527630 h 3221116"/>
              <a:gd name="connsiteX17-407" fmla="*/ 783896 w 3221102"/>
              <a:gd name="connsiteY17-408" fmla="*/ 1665044 h 3221116"/>
              <a:gd name="connsiteX18-409" fmla="*/ 1268509 w 3221102"/>
              <a:gd name="connsiteY18-410" fmla="*/ 819983 h 3221116"/>
              <a:gd name="connsiteX19-411" fmla="*/ 1328805 w 3221102"/>
              <a:gd name="connsiteY19-412" fmla="*/ 807930 h 3221116"/>
              <a:gd name="connsiteX20-413" fmla="*/ 1390827 w 3221102"/>
              <a:gd name="connsiteY20-414" fmla="*/ 802457 h 3221116"/>
              <a:gd name="connsiteX21-415" fmla="*/ 1462242 w 3221102"/>
              <a:gd name="connsiteY21-416" fmla="*/ 801708 h 3221116"/>
              <a:gd name="connsiteX22-417" fmla="*/ 1956122 w 3221102"/>
              <a:gd name="connsiteY22-418" fmla="*/ 1110076 h 3221116"/>
              <a:gd name="connsiteX23-419" fmla="*/ 1973374 w 3221102"/>
              <a:gd name="connsiteY23-420" fmla="*/ 875315 h 3221116"/>
              <a:gd name="connsiteX24-421" fmla="*/ 2333414 w 3221102"/>
              <a:gd name="connsiteY24-422" fmla="*/ 875315 h 3221116"/>
              <a:gd name="connsiteX25-423" fmla="*/ 2324788 w 3221102"/>
              <a:gd name="connsiteY25-424" fmla="*/ 2054049 h 3221116"/>
              <a:gd name="connsiteX26-425" fmla="*/ 2661746 w 3221102"/>
              <a:gd name="connsiteY26-426" fmla="*/ 2179658 h 3221116"/>
              <a:gd name="connsiteX27-427" fmla="*/ 2691046 w 3221102"/>
              <a:gd name="connsiteY27-428" fmla="*/ 2188689 h 3221116"/>
              <a:gd name="connsiteX28-429" fmla="*/ 2667011 w 3221102"/>
              <a:gd name="connsiteY28-430" fmla="*/ 2175828 h 3221116"/>
              <a:gd name="connsiteX29-431" fmla="*/ 2332141 w 3221102"/>
              <a:gd name="connsiteY29-432" fmla="*/ 653899 h 3221116"/>
              <a:gd name="connsiteX30-433" fmla="*/ 776764 w 3221102"/>
              <a:gd name="connsiteY30-434" fmla="*/ 749845 h 3221116"/>
              <a:gd name="connsiteX31-435" fmla="*/ 631487 w 3221102"/>
              <a:gd name="connsiteY31-436" fmla="*/ 2301392 h 3221116"/>
              <a:gd name="connsiteX32-437" fmla="*/ 2142017 w 3221102"/>
              <a:gd name="connsiteY32-438" fmla="*/ 2684410 h 3221116"/>
              <a:gd name="connsiteX33-439" fmla="*/ 2324866 w 3221102"/>
              <a:gd name="connsiteY33-440" fmla="*/ 3053856 h 3221116"/>
              <a:gd name="connsiteX34-441" fmla="*/ 294693 w 3221102"/>
              <a:gd name="connsiteY34-442" fmla="*/ 2539075 h 3221116"/>
              <a:gd name="connsiteX35-443" fmla="*/ 489947 w 3221102"/>
              <a:gd name="connsiteY35-444" fmla="*/ 453774 h 3221116"/>
              <a:gd name="connsiteX36-445" fmla="*/ 1651152 w 3221102"/>
              <a:gd name="connsiteY36-446" fmla="*/ 501 h 3221116"/>
              <a:gd name="connsiteX0-447" fmla="*/ 2664630 w 3221102"/>
              <a:gd name="connsiteY0-448" fmla="*/ 2175617 h 3221116"/>
              <a:gd name="connsiteX1-449" fmla="*/ 2658205 w 3221102"/>
              <a:gd name="connsiteY1-450" fmla="*/ 2178566 h 3221116"/>
              <a:gd name="connsiteX2-451" fmla="*/ 2664630 w 3221102"/>
              <a:gd name="connsiteY2-452" fmla="*/ 2175617 h 3221116"/>
              <a:gd name="connsiteX3-453" fmla="*/ 1477043 w 3221102"/>
              <a:gd name="connsiteY3-454" fmla="*/ 1144372 h 3221116"/>
              <a:gd name="connsiteX4-455" fmla="*/ 1409070 w 3221102"/>
              <a:gd name="connsiteY4-456" fmla="*/ 1159393 h 3221116"/>
              <a:gd name="connsiteX5-457" fmla="*/ 1152384 w 3221102"/>
              <a:gd name="connsiteY5-458" fmla="*/ 1703728 h 3221116"/>
              <a:gd name="connsiteX6-459" fmla="*/ 1514013 w 3221102"/>
              <a:gd name="connsiteY6-460" fmla="*/ 2152290 h 3221116"/>
              <a:gd name="connsiteX7-461" fmla="*/ 1850815 w 3221102"/>
              <a:gd name="connsiteY7-462" fmla="*/ 1654259 h 3221116"/>
              <a:gd name="connsiteX8-463" fmla="*/ 1830467 w 3221102"/>
              <a:gd name="connsiteY8-464" fmla="*/ 1515986 h 3221116"/>
              <a:gd name="connsiteX9-465" fmla="*/ 1477043 w 3221102"/>
              <a:gd name="connsiteY9-466" fmla="*/ 1144372 h 3221116"/>
              <a:gd name="connsiteX10-467" fmla="*/ 1651152 w 3221102"/>
              <a:gd name="connsiteY10-468" fmla="*/ 501 h 3221116"/>
              <a:gd name="connsiteX11-469" fmla="*/ 2580395 w 3221102"/>
              <a:gd name="connsiteY11-470" fmla="*/ 324821 h 3221116"/>
              <a:gd name="connsiteX12-471" fmla="*/ 3030464 w 3221102"/>
              <a:gd name="connsiteY12-472" fmla="*/ 2370314 h 3221116"/>
              <a:gd name="connsiteX13-473" fmla="*/ 2585849 w 3221102"/>
              <a:gd name="connsiteY13-474" fmla="*/ 2588887 h 3221116"/>
              <a:gd name="connsiteX14-475" fmla="*/ 1973374 w 3221102"/>
              <a:gd name="connsiteY14-476" fmla="*/ 2195096 h 3221116"/>
              <a:gd name="connsiteX15-477" fmla="*/ 1390827 w 3221102"/>
              <a:gd name="connsiteY15-478" fmla="*/ 2527630 h 3221116"/>
              <a:gd name="connsiteX16-479" fmla="*/ 783896 w 3221102"/>
              <a:gd name="connsiteY16-480" fmla="*/ 1665044 h 3221116"/>
              <a:gd name="connsiteX17-481" fmla="*/ 1268509 w 3221102"/>
              <a:gd name="connsiteY17-482" fmla="*/ 819983 h 3221116"/>
              <a:gd name="connsiteX18-483" fmla="*/ 1328805 w 3221102"/>
              <a:gd name="connsiteY18-484" fmla="*/ 807930 h 3221116"/>
              <a:gd name="connsiteX19-485" fmla="*/ 1390827 w 3221102"/>
              <a:gd name="connsiteY19-486" fmla="*/ 802457 h 3221116"/>
              <a:gd name="connsiteX20-487" fmla="*/ 1462242 w 3221102"/>
              <a:gd name="connsiteY20-488" fmla="*/ 801708 h 3221116"/>
              <a:gd name="connsiteX21-489" fmla="*/ 1956122 w 3221102"/>
              <a:gd name="connsiteY21-490" fmla="*/ 1110076 h 3221116"/>
              <a:gd name="connsiteX22-491" fmla="*/ 1973374 w 3221102"/>
              <a:gd name="connsiteY22-492" fmla="*/ 875315 h 3221116"/>
              <a:gd name="connsiteX23-493" fmla="*/ 2333414 w 3221102"/>
              <a:gd name="connsiteY23-494" fmla="*/ 875315 h 3221116"/>
              <a:gd name="connsiteX24-495" fmla="*/ 2324788 w 3221102"/>
              <a:gd name="connsiteY24-496" fmla="*/ 2054049 h 3221116"/>
              <a:gd name="connsiteX25-497" fmla="*/ 2661746 w 3221102"/>
              <a:gd name="connsiteY25-498" fmla="*/ 2179658 h 3221116"/>
              <a:gd name="connsiteX26-499" fmla="*/ 2691046 w 3221102"/>
              <a:gd name="connsiteY26-500" fmla="*/ 2188689 h 3221116"/>
              <a:gd name="connsiteX27-501" fmla="*/ 2667011 w 3221102"/>
              <a:gd name="connsiteY27-502" fmla="*/ 2175828 h 3221116"/>
              <a:gd name="connsiteX28-503" fmla="*/ 2332141 w 3221102"/>
              <a:gd name="connsiteY28-504" fmla="*/ 653899 h 3221116"/>
              <a:gd name="connsiteX29-505" fmla="*/ 776764 w 3221102"/>
              <a:gd name="connsiteY29-506" fmla="*/ 749845 h 3221116"/>
              <a:gd name="connsiteX30-507" fmla="*/ 631487 w 3221102"/>
              <a:gd name="connsiteY30-508" fmla="*/ 2301392 h 3221116"/>
              <a:gd name="connsiteX31-509" fmla="*/ 2142017 w 3221102"/>
              <a:gd name="connsiteY31-510" fmla="*/ 2684410 h 3221116"/>
              <a:gd name="connsiteX32-511" fmla="*/ 2324866 w 3221102"/>
              <a:gd name="connsiteY32-512" fmla="*/ 3053856 h 3221116"/>
              <a:gd name="connsiteX33-513" fmla="*/ 294693 w 3221102"/>
              <a:gd name="connsiteY33-514" fmla="*/ 2539075 h 3221116"/>
              <a:gd name="connsiteX34-515" fmla="*/ 489947 w 3221102"/>
              <a:gd name="connsiteY34-516" fmla="*/ 453774 h 3221116"/>
              <a:gd name="connsiteX35-517" fmla="*/ 1651152 w 3221102"/>
              <a:gd name="connsiteY35-518" fmla="*/ 501 h 3221116"/>
              <a:gd name="connsiteX0-519" fmla="*/ 2664630 w 3221102"/>
              <a:gd name="connsiteY0-520" fmla="*/ 2175617 h 3221116"/>
              <a:gd name="connsiteX1-521" fmla="*/ 2658205 w 3221102"/>
              <a:gd name="connsiteY1-522" fmla="*/ 2178566 h 3221116"/>
              <a:gd name="connsiteX2-523" fmla="*/ 2664630 w 3221102"/>
              <a:gd name="connsiteY2-524" fmla="*/ 2175617 h 3221116"/>
              <a:gd name="connsiteX3-525" fmla="*/ 1477043 w 3221102"/>
              <a:gd name="connsiteY3-526" fmla="*/ 1144372 h 3221116"/>
              <a:gd name="connsiteX4-527" fmla="*/ 1409070 w 3221102"/>
              <a:gd name="connsiteY4-528" fmla="*/ 1159393 h 3221116"/>
              <a:gd name="connsiteX5-529" fmla="*/ 1152384 w 3221102"/>
              <a:gd name="connsiteY5-530" fmla="*/ 1703728 h 3221116"/>
              <a:gd name="connsiteX6-531" fmla="*/ 1514013 w 3221102"/>
              <a:gd name="connsiteY6-532" fmla="*/ 2152290 h 3221116"/>
              <a:gd name="connsiteX7-533" fmla="*/ 1850815 w 3221102"/>
              <a:gd name="connsiteY7-534" fmla="*/ 1654259 h 3221116"/>
              <a:gd name="connsiteX8-535" fmla="*/ 1830467 w 3221102"/>
              <a:gd name="connsiteY8-536" fmla="*/ 1515986 h 3221116"/>
              <a:gd name="connsiteX9-537" fmla="*/ 1477043 w 3221102"/>
              <a:gd name="connsiteY9-538" fmla="*/ 1144372 h 3221116"/>
              <a:gd name="connsiteX10-539" fmla="*/ 1651152 w 3221102"/>
              <a:gd name="connsiteY10-540" fmla="*/ 501 h 3221116"/>
              <a:gd name="connsiteX11-541" fmla="*/ 2580395 w 3221102"/>
              <a:gd name="connsiteY11-542" fmla="*/ 324821 h 3221116"/>
              <a:gd name="connsiteX12-543" fmla="*/ 3030464 w 3221102"/>
              <a:gd name="connsiteY12-544" fmla="*/ 2370314 h 3221116"/>
              <a:gd name="connsiteX13-545" fmla="*/ 2585849 w 3221102"/>
              <a:gd name="connsiteY13-546" fmla="*/ 2588887 h 3221116"/>
              <a:gd name="connsiteX14-547" fmla="*/ 1973374 w 3221102"/>
              <a:gd name="connsiteY14-548" fmla="*/ 2195096 h 3221116"/>
              <a:gd name="connsiteX15-549" fmla="*/ 1390827 w 3221102"/>
              <a:gd name="connsiteY15-550" fmla="*/ 2527630 h 3221116"/>
              <a:gd name="connsiteX16-551" fmla="*/ 783896 w 3221102"/>
              <a:gd name="connsiteY16-552" fmla="*/ 1665044 h 3221116"/>
              <a:gd name="connsiteX17-553" fmla="*/ 1268509 w 3221102"/>
              <a:gd name="connsiteY17-554" fmla="*/ 819983 h 3221116"/>
              <a:gd name="connsiteX18-555" fmla="*/ 1328805 w 3221102"/>
              <a:gd name="connsiteY18-556" fmla="*/ 807930 h 3221116"/>
              <a:gd name="connsiteX19-557" fmla="*/ 1390827 w 3221102"/>
              <a:gd name="connsiteY19-558" fmla="*/ 802457 h 3221116"/>
              <a:gd name="connsiteX20-559" fmla="*/ 1462242 w 3221102"/>
              <a:gd name="connsiteY20-560" fmla="*/ 801708 h 3221116"/>
              <a:gd name="connsiteX21-561" fmla="*/ 1956122 w 3221102"/>
              <a:gd name="connsiteY21-562" fmla="*/ 1110076 h 3221116"/>
              <a:gd name="connsiteX22-563" fmla="*/ 1973374 w 3221102"/>
              <a:gd name="connsiteY22-564" fmla="*/ 875315 h 3221116"/>
              <a:gd name="connsiteX23-565" fmla="*/ 2333414 w 3221102"/>
              <a:gd name="connsiteY23-566" fmla="*/ 875315 h 3221116"/>
              <a:gd name="connsiteX24-567" fmla="*/ 2324788 w 3221102"/>
              <a:gd name="connsiteY24-568" fmla="*/ 2054049 h 3221116"/>
              <a:gd name="connsiteX25-569" fmla="*/ 2661746 w 3221102"/>
              <a:gd name="connsiteY25-570" fmla="*/ 2179658 h 3221116"/>
              <a:gd name="connsiteX26-571" fmla="*/ 2691046 w 3221102"/>
              <a:gd name="connsiteY26-572" fmla="*/ 2188689 h 3221116"/>
              <a:gd name="connsiteX27-573" fmla="*/ 2667011 w 3221102"/>
              <a:gd name="connsiteY27-574" fmla="*/ 2175828 h 3221116"/>
              <a:gd name="connsiteX28-575" fmla="*/ 2332141 w 3221102"/>
              <a:gd name="connsiteY28-576" fmla="*/ 653899 h 3221116"/>
              <a:gd name="connsiteX29-577" fmla="*/ 776764 w 3221102"/>
              <a:gd name="connsiteY29-578" fmla="*/ 749845 h 3221116"/>
              <a:gd name="connsiteX30-579" fmla="*/ 631487 w 3221102"/>
              <a:gd name="connsiteY30-580" fmla="*/ 2301392 h 3221116"/>
              <a:gd name="connsiteX31-581" fmla="*/ 2142017 w 3221102"/>
              <a:gd name="connsiteY31-582" fmla="*/ 2684410 h 3221116"/>
              <a:gd name="connsiteX32-583" fmla="*/ 2324866 w 3221102"/>
              <a:gd name="connsiteY32-584" fmla="*/ 3053856 h 3221116"/>
              <a:gd name="connsiteX33-585" fmla="*/ 294693 w 3221102"/>
              <a:gd name="connsiteY33-586" fmla="*/ 2539075 h 3221116"/>
              <a:gd name="connsiteX34-587" fmla="*/ 489947 w 3221102"/>
              <a:gd name="connsiteY34-588" fmla="*/ 453774 h 3221116"/>
              <a:gd name="connsiteX35-589" fmla="*/ 1651152 w 3221102"/>
              <a:gd name="connsiteY35-590" fmla="*/ 501 h 3221116"/>
              <a:gd name="connsiteX0-591" fmla="*/ 2664630 w 3221102"/>
              <a:gd name="connsiteY0-592" fmla="*/ 2175617 h 3221116"/>
              <a:gd name="connsiteX1-593" fmla="*/ 2658205 w 3221102"/>
              <a:gd name="connsiteY1-594" fmla="*/ 2178566 h 3221116"/>
              <a:gd name="connsiteX2-595" fmla="*/ 2664630 w 3221102"/>
              <a:gd name="connsiteY2-596" fmla="*/ 2175617 h 3221116"/>
              <a:gd name="connsiteX3-597" fmla="*/ 1477043 w 3221102"/>
              <a:gd name="connsiteY3-598" fmla="*/ 1144372 h 3221116"/>
              <a:gd name="connsiteX4-599" fmla="*/ 1409070 w 3221102"/>
              <a:gd name="connsiteY4-600" fmla="*/ 1159393 h 3221116"/>
              <a:gd name="connsiteX5-601" fmla="*/ 1152384 w 3221102"/>
              <a:gd name="connsiteY5-602" fmla="*/ 1703728 h 3221116"/>
              <a:gd name="connsiteX6-603" fmla="*/ 1514013 w 3221102"/>
              <a:gd name="connsiteY6-604" fmla="*/ 2152290 h 3221116"/>
              <a:gd name="connsiteX7-605" fmla="*/ 1850815 w 3221102"/>
              <a:gd name="connsiteY7-606" fmla="*/ 1654259 h 3221116"/>
              <a:gd name="connsiteX8-607" fmla="*/ 1830467 w 3221102"/>
              <a:gd name="connsiteY8-608" fmla="*/ 1515986 h 3221116"/>
              <a:gd name="connsiteX9-609" fmla="*/ 1477043 w 3221102"/>
              <a:gd name="connsiteY9-610" fmla="*/ 1144372 h 3221116"/>
              <a:gd name="connsiteX10-611" fmla="*/ 1651152 w 3221102"/>
              <a:gd name="connsiteY10-612" fmla="*/ 501 h 3221116"/>
              <a:gd name="connsiteX11-613" fmla="*/ 2580395 w 3221102"/>
              <a:gd name="connsiteY11-614" fmla="*/ 324821 h 3221116"/>
              <a:gd name="connsiteX12-615" fmla="*/ 3030464 w 3221102"/>
              <a:gd name="connsiteY12-616" fmla="*/ 2370314 h 3221116"/>
              <a:gd name="connsiteX13-617" fmla="*/ 2585849 w 3221102"/>
              <a:gd name="connsiteY13-618" fmla="*/ 2588887 h 3221116"/>
              <a:gd name="connsiteX14-619" fmla="*/ 1973374 w 3221102"/>
              <a:gd name="connsiteY14-620" fmla="*/ 2195096 h 3221116"/>
              <a:gd name="connsiteX15-621" fmla="*/ 1390827 w 3221102"/>
              <a:gd name="connsiteY15-622" fmla="*/ 2527630 h 3221116"/>
              <a:gd name="connsiteX16-623" fmla="*/ 783896 w 3221102"/>
              <a:gd name="connsiteY16-624" fmla="*/ 1665044 h 3221116"/>
              <a:gd name="connsiteX17-625" fmla="*/ 1268509 w 3221102"/>
              <a:gd name="connsiteY17-626" fmla="*/ 819983 h 3221116"/>
              <a:gd name="connsiteX18-627" fmla="*/ 1328805 w 3221102"/>
              <a:gd name="connsiteY18-628" fmla="*/ 807930 h 3221116"/>
              <a:gd name="connsiteX19-629" fmla="*/ 1390827 w 3221102"/>
              <a:gd name="connsiteY19-630" fmla="*/ 802457 h 3221116"/>
              <a:gd name="connsiteX20-631" fmla="*/ 1462242 w 3221102"/>
              <a:gd name="connsiteY20-632" fmla="*/ 801708 h 3221116"/>
              <a:gd name="connsiteX21-633" fmla="*/ 1956122 w 3221102"/>
              <a:gd name="connsiteY21-634" fmla="*/ 1110076 h 3221116"/>
              <a:gd name="connsiteX22-635" fmla="*/ 1973374 w 3221102"/>
              <a:gd name="connsiteY22-636" fmla="*/ 875315 h 3221116"/>
              <a:gd name="connsiteX23-637" fmla="*/ 2333414 w 3221102"/>
              <a:gd name="connsiteY23-638" fmla="*/ 875315 h 3221116"/>
              <a:gd name="connsiteX24-639" fmla="*/ 2324788 w 3221102"/>
              <a:gd name="connsiteY24-640" fmla="*/ 2054049 h 3221116"/>
              <a:gd name="connsiteX25-641" fmla="*/ 2661746 w 3221102"/>
              <a:gd name="connsiteY25-642" fmla="*/ 2179658 h 3221116"/>
              <a:gd name="connsiteX26-643" fmla="*/ 2691046 w 3221102"/>
              <a:gd name="connsiteY26-644" fmla="*/ 2188689 h 3221116"/>
              <a:gd name="connsiteX27-645" fmla="*/ 2667011 w 3221102"/>
              <a:gd name="connsiteY27-646" fmla="*/ 2175828 h 3221116"/>
              <a:gd name="connsiteX28-647" fmla="*/ 2332141 w 3221102"/>
              <a:gd name="connsiteY28-648" fmla="*/ 653899 h 3221116"/>
              <a:gd name="connsiteX29-649" fmla="*/ 776764 w 3221102"/>
              <a:gd name="connsiteY29-650" fmla="*/ 749845 h 3221116"/>
              <a:gd name="connsiteX30-651" fmla="*/ 631487 w 3221102"/>
              <a:gd name="connsiteY30-652" fmla="*/ 2301392 h 3221116"/>
              <a:gd name="connsiteX31-653" fmla="*/ 2142017 w 3221102"/>
              <a:gd name="connsiteY31-654" fmla="*/ 2684410 h 3221116"/>
              <a:gd name="connsiteX32-655" fmla="*/ 2324866 w 3221102"/>
              <a:gd name="connsiteY32-656" fmla="*/ 3053856 h 3221116"/>
              <a:gd name="connsiteX33-657" fmla="*/ 294693 w 3221102"/>
              <a:gd name="connsiteY33-658" fmla="*/ 2539075 h 3221116"/>
              <a:gd name="connsiteX34-659" fmla="*/ 489947 w 3221102"/>
              <a:gd name="connsiteY34-660" fmla="*/ 453774 h 3221116"/>
              <a:gd name="connsiteX35-661" fmla="*/ 1651152 w 3221102"/>
              <a:gd name="connsiteY35-662" fmla="*/ 501 h 3221116"/>
              <a:gd name="connsiteX0-663" fmla="*/ 2664630 w 3221102"/>
              <a:gd name="connsiteY0-664" fmla="*/ 2175617 h 3221116"/>
              <a:gd name="connsiteX1-665" fmla="*/ 2658205 w 3221102"/>
              <a:gd name="connsiteY1-666" fmla="*/ 2178566 h 3221116"/>
              <a:gd name="connsiteX2-667" fmla="*/ 2664630 w 3221102"/>
              <a:gd name="connsiteY2-668" fmla="*/ 2175617 h 3221116"/>
              <a:gd name="connsiteX3-669" fmla="*/ 1477043 w 3221102"/>
              <a:gd name="connsiteY3-670" fmla="*/ 1144372 h 3221116"/>
              <a:gd name="connsiteX4-671" fmla="*/ 1409070 w 3221102"/>
              <a:gd name="connsiteY4-672" fmla="*/ 1159393 h 3221116"/>
              <a:gd name="connsiteX5-673" fmla="*/ 1152384 w 3221102"/>
              <a:gd name="connsiteY5-674" fmla="*/ 1703728 h 3221116"/>
              <a:gd name="connsiteX6-675" fmla="*/ 1514013 w 3221102"/>
              <a:gd name="connsiteY6-676" fmla="*/ 2152290 h 3221116"/>
              <a:gd name="connsiteX7-677" fmla="*/ 1850815 w 3221102"/>
              <a:gd name="connsiteY7-678" fmla="*/ 1654259 h 3221116"/>
              <a:gd name="connsiteX8-679" fmla="*/ 1830467 w 3221102"/>
              <a:gd name="connsiteY8-680" fmla="*/ 1515986 h 3221116"/>
              <a:gd name="connsiteX9-681" fmla="*/ 1477043 w 3221102"/>
              <a:gd name="connsiteY9-682" fmla="*/ 1144372 h 3221116"/>
              <a:gd name="connsiteX10-683" fmla="*/ 1651152 w 3221102"/>
              <a:gd name="connsiteY10-684" fmla="*/ 501 h 3221116"/>
              <a:gd name="connsiteX11-685" fmla="*/ 2580395 w 3221102"/>
              <a:gd name="connsiteY11-686" fmla="*/ 324821 h 3221116"/>
              <a:gd name="connsiteX12-687" fmla="*/ 3030464 w 3221102"/>
              <a:gd name="connsiteY12-688" fmla="*/ 2370314 h 3221116"/>
              <a:gd name="connsiteX13-689" fmla="*/ 2585849 w 3221102"/>
              <a:gd name="connsiteY13-690" fmla="*/ 2588887 h 3221116"/>
              <a:gd name="connsiteX14-691" fmla="*/ 1973374 w 3221102"/>
              <a:gd name="connsiteY14-692" fmla="*/ 2195096 h 3221116"/>
              <a:gd name="connsiteX15-693" fmla="*/ 1390827 w 3221102"/>
              <a:gd name="connsiteY15-694" fmla="*/ 2527630 h 3221116"/>
              <a:gd name="connsiteX16-695" fmla="*/ 783896 w 3221102"/>
              <a:gd name="connsiteY16-696" fmla="*/ 1665044 h 3221116"/>
              <a:gd name="connsiteX17-697" fmla="*/ 1268509 w 3221102"/>
              <a:gd name="connsiteY17-698" fmla="*/ 819983 h 3221116"/>
              <a:gd name="connsiteX18-699" fmla="*/ 1328805 w 3221102"/>
              <a:gd name="connsiteY18-700" fmla="*/ 807930 h 3221116"/>
              <a:gd name="connsiteX19-701" fmla="*/ 1390827 w 3221102"/>
              <a:gd name="connsiteY19-702" fmla="*/ 802457 h 3221116"/>
              <a:gd name="connsiteX20-703" fmla="*/ 1462242 w 3221102"/>
              <a:gd name="connsiteY20-704" fmla="*/ 801708 h 3221116"/>
              <a:gd name="connsiteX21-705" fmla="*/ 1956122 w 3221102"/>
              <a:gd name="connsiteY21-706" fmla="*/ 1110076 h 3221116"/>
              <a:gd name="connsiteX22-707" fmla="*/ 1973374 w 3221102"/>
              <a:gd name="connsiteY22-708" fmla="*/ 875315 h 3221116"/>
              <a:gd name="connsiteX23-709" fmla="*/ 2333414 w 3221102"/>
              <a:gd name="connsiteY23-710" fmla="*/ 875315 h 3221116"/>
              <a:gd name="connsiteX24-711" fmla="*/ 2324788 w 3221102"/>
              <a:gd name="connsiteY24-712" fmla="*/ 2054049 h 3221116"/>
              <a:gd name="connsiteX25-713" fmla="*/ 2661746 w 3221102"/>
              <a:gd name="connsiteY25-714" fmla="*/ 2179658 h 3221116"/>
              <a:gd name="connsiteX26-715" fmla="*/ 2691046 w 3221102"/>
              <a:gd name="connsiteY26-716" fmla="*/ 2188689 h 3221116"/>
              <a:gd name="connsiteX27-717" fmla="*/ 2667011 w 3221102"/>
              <a:gd name="connsiteY27-718" fmla="*/ 2175828 h 3221116"/>
              <a:gd name="connsiteX28-719" fmla="*/ 2332141 w 3221102"/>
              <a:gd name="connsiteY28-720" fmla="*/ 653899 h 3221116"/>
              <a:gd name="connsiteX29-721" fmla="*/ 776764 w 3221102"/>
              <a:gd name="connsiteY29-722" fmla="*/ 749845 h 3221116"/>
              <a:gd name="connsiteX30-723" fmla="*/ 631487 w 3221102"/>
              <a:gd name="connsiteY30-724" fmla="*/ 2301392 h 3221116"/>
              <a:gd name="connsiteX31-725" fmla="*/ 2142017 w 3221102"/>
              <a:gd name="connsiteY31-726" fmla="*/ 2684410 h 3221116"/>
              <a:gd name="connsiteX32-727" fmla="*/ 2324866 w 3221102"/>
              <a:gd name="connsiteY32-728" fmla="*/ 3053856 h 3221116"/>
              <a:gd name="connsiteX33-729" fmla="*/ 294693 w 3221102"/>
              <a:gd name="connsiteY33-730" fmla="*/ 2539075 h 3221116"/>
              <a:gd name="connsiteX34-731" fmla="*/ 489947 w 3221102"/>
              <a:gd name="connsiteY34-732" fmla="*/ 453774 h 3221116"/>
              <a:gd name="connsiteX35-733" fmla="*/ 1651152 w 3221102"/>
              <a:gd name="connsiteY35-734" fmla="*/ 501 h 3221116"/>
              <a:gd name="connsiteX0-735" fmla="*/ 2664630 w 3221102"/>
              <a:gd name="connsiteY0-736" fmla="*/ 2175617 h 3221116"/>
              <a:gd name="connsiteX1-737" fmla="*/ 2658205 w 3221102"/>
              <a:gd name="connsiteY1-738" fmla="*/ 2178566 h 3221116"/>
              <a:gd name="connsiteX2-739" fmla="*/ 2664630 w 3221102"/>
              <a:gd name="connsiteY2-740" fmla="*/ 2175617 h 3221116"/>
              <a:gd name="connsiteX3-741" fmla="*/ 1477043 w 3221102"/>
              <a:gd name="connsiteY3-742" fmla="*/ 1144372 h 3221116"/>
              <a:gd name="connsiteX4-743" fmla="*/ 1409070 w 3221102"/>
              <a:gd name="connsiteY4-744" fmla="*/ 1159393 h 3221116"/>
              <a:gd name="connsiteX5-745" fmla="*/ 1152384 w 3221102"/>
              <a:gd name="connsiteY5-746" fmla="*/ 1703728 h 3221116"/>
              <a:gd name="connsiteX6-747" fmla="*/ 1514013 w 3221102"/>
              <a:gd name="connsiteY6-748" fmla="*/ 2152290 h 3221116"/>
              <a:gd name="connsiteX7-749" fmla="*/ 1850815 w 3221102"/>
              <a:gd name="connsiteY7-750" fmla="*/ 1654259 h 3221116"/>
              <a:gd name="connsiteX8-751" fmla="*/ 1830467 w 3221102"/>
              <a:gd name="connsiteY8-752" fmla="*/ 1515986 h 3221116"/>
              <a:gd name="connsiteX9-753" fmla="*/ 1477043 w 3221102"/>
              <a:gd name="connsiteY9-754" fmla="*/ 1144372 h 3221116"/>
              <a:gd name="connsiteX10-755" fmla="*/ 1651152 w 3221102"/>
              <a:gd name="connsiteY10-756" fmla="*/ 501 h 3221116"/>
              <a:gd name="connsiteX11-757" fmla="*/ 2580395 w 3221102"/>
              <a:gd name="connsiteY11-758" fmla="*/ 324821 h 3221116"/>
              <a:gd name="connsiteX12-759" fmla="*/ 3030464 w 3221102"/>
              <a:gd name="connsiteY12-760" fmla="*/ 2370314 h 3221116"/>
              <a:gd name="connsiteX13-761" fmla="*/ 2585849 w 3221102"/>
              <a:gd name="connsiteY13-762" fmla="*/ 2588887 h 3221116"/>
              <a:gd name="connsiteX14-763" fmla="*/ 1973374 w 3221102"/>
              <a:gd name="connsiteY14-764" fmla="*/ 2195096 h 3221116"/>
              <a:gd name="connsiteX15-765" fmla="*/ 1390827 w 3221102"/>
              <a:gd name="connsiteY15-766" fmla="*/ 2527630 h 3221116"/>
              <a:gd name="connsiteX16-767" fmla="*/ 783896 w 3221102"/>
              <a:gd name="connsiteY16-768" fmla="*/ 1665044 h 3221116"/>
              <a:gd name="connsiteX17-769" fmla="*/ 1268509 w 3221102"/>
              <a:gd name="connsiteY17-770" fmla="*/ 819983 h 3221116"/>
              <a:gd name="connsiteX18-771" fmla="*/ 1328805 w 3221102"/>
              <a:gd name="connsiteY18-772" fmla="*/ 807930 h 3221116"/>
              <a:gd name="connsiteX19-773" fmla="*/ 1390827 w 3221102"/>
              <a:gd name="connsiteY19-774" fmla="*/ 802457 h 3221116"/>
              <a:gd name="connsiteX20-775" fmla="*/ 1462242 w 3221102"/>
              <a:gd name="connsiteY20-776" fmla="*/ 801708 h 3221116"/>
              <a:gd name="connsiteX21-777" fmla="*/ 1956122 w 3221102"/>
              <a:gd name="connsiteY21-778" fmla="*/ 1110076 h 3221116"/>
              <a:gd name="connsiteX22-779" fmla="*/ 1973374 w 3221102"/>
              <a:gd name="connsiteY22-780" fmla="*/ 875315 h 3221116"/>
              <a:gd name="connsiteX23-781" fmla="*/ 2333414 w 3221102"/>
              <a:gd name="connsiteY23-782" fmla="*/ 875315 h 3221116"/>
              <a:gd name="connsiteX24-783" fmla="*/ 2324788 w 3221102"/>
              <a:gd name="connsiteY24-784" fmla="*/ 2054049 h 3221116"/>
              <a:gd name="connsiteX25-785" fmla="*/ 2661746 w 3221102"/>
              <a:gd name="connsiteY25-786" fmla="*/ 2179658 h 3221116"/>
              <a:gd name="connsiteX26-787" fmla="*/ 2691046 w 3221102"/>
              <a:gd name="connsiteY26-788" fmla="*/ 2188689 h 3221116"/>
              <a:gd name="connsiteX27-789" fmla="*/ 2667011 w 3221102"/>
              <a:gd name="connsiteY27-790" fmla="*/ 2175828 h 3221116"/>
              <a:gd name="connsiteX28-791" fmla="*/ 2332141 w 3221102"/>
              <a:gd name="connsiteY28-792" fmla="*/ 653899 h 3221116"/>
              <a:gd name="connsiteX29-793" fmla="*/ 776764 w 3221102"/>
              <a:gd name="connsiteY29-794" fmla="*/ 749845 h 3221116"/>
              <a:gd name="connsiteX30-795" fmla="*/ 631487 w 3221102"/>
              <a:gd name="connsiteY30-796" fmla="*/ 2301392 h 3221116"/>
              <a:gd name="connsiteX31-797" fmla="*/ 2142017 w 3221102"/>
              <a:gd name="connsiteY31-798" fmla="*/ 2684410 h 3221116"/>
              <a:gd name="connsiteX32-799" fmla="*/ 2324866 w 3221102"/>
              <a:gd name="connsiteY32-800" fmla="*/ 3053856 h 3221116"/>
              <a:gd name="connsiteX33-801" fmla="*/ 294693 w 3221102"/>
              <a:gd name="connsiteY33-802" fmla="*/ 2539075 h 3221116"/>
              <a:gd name="connsiteX34-803" fmla="*/ 489947 w 3221102"/>
              <a:gd name="connsiteY34-804" fmla="*/ 453774 h 3221116"/>
              <a:gd name="connsiteX35-805" fmla="*/ 1651152 w 3221102"/>
              <a:gd name="connsiteY35-806" fmla="*/ 501 h 3221116"/>
              <a:gd name="connsiteX0-807" fmla="*/ 2664630 w 3151233"/>
              <a:gd name="connsiteY0-808" fmla="*/ 2175617 h 3221116"/>
              <a:gd name="connsiteX1-809" fmla="*/ 2658205 w 3151233"/>
              <a:gd name="connsiteY1-810" fmla="*/ 2178566 h 3221116"/>
              <a:gd name="connsiteX2-811" fmla="*/ 2664630 w 3151233"/>
              <a:gd name="connsiteY2-812" fmla="*/ 2175617 h 3221116"/>
              <a:gd name="connsiteX3-813" fmla="*/ 1477043 w 3151233"/>
              <a:gd name="connsiteY3-814" fmla="*/ 1144372 h 3221116"/>
              <a:gd name="connsiteX4-815" fmla="*/ 1409070 w 3151233"/>
              <a:gd name="connsiteY4-816" fmla="*/ 1159393 h 3221116"/>
              <a:gd name="connsiteX5-817" fmla="*/ 1152384 w 3151233"/>
              <a:gd name="connsiteY5-818" fmla="*/ 1703728 h 3221116"/>
              <a:gd name="connsiteX6-819" fmla="*/ 1514013 w 3151233"/>
              <a:gd name="connsiteY6-820" fmla="*/ 2152290 h 3221116"/>
              <a:gd name="connsiteX7-821" fmla="*/ 1850815 w 3151233"/>
              <a:gd name="connsiteY7-822" fmla="*/ 1654259 h 3221116"/>
              <a:gd name="connsiteX8-823" fmla="*/ 1830467 w 3151233"/>
              <a:gd name="connsiteY8-824" fmla="*/ 1515986 h 3221116"/>
              <a:gd name="connsiteX9-825" fmla="*/ 1477043 w 3151233"/>
              <a:gd name="connsiteY9-826" fmla="*/ 1144372 h 3221116"/>
              <a:gd name="connsiteX10-827" fmla="*/ 1651152 w 3151233"/>
              <a:gd name="connsiteY10-828" fmla="*/ 501 h 3221116"/>
              <a:gd name="connsiteX11-829" fmla="*/ 2580395 w 3151233"/>
              <a:gd name="connsiteY11-830" fmla="*/ 324821 h 3221116"/>
              <a:gd name="connsiteX12-831" fmla="*/ 3030464 w 3151233"/>
              <a:gd name="connsiteY12-832" fmla="*/ 2249544 h 3221116"/>
              <a:gd name="connsiteX13-833" fmla="*/ 2585849 w 3151233"/>
              <a:gd name="connsiteY13-834" fmla="*/ 2588887 h 3221116"/>
              <a:gd name="connsiteX14-835" fmla="*/ 1973374 w 3151233"/>
              <a:gd name="connsiteY14-836" fmla="*/ 2195096 h 3221116"/>
              <a:gd name="connsiteX15-837" fmla="*/ 1390827 w 3151233"/>
              <a:gd name="connsiteY15-838" fmla="*/ 2527630 h 3221116"/>
              <a:gd name="connsiteX16-839" fmla="*/ 783896 w 3151233"/>
              <a:gd name="connsiteY16-840" fmla="*/ 1665044 h 3221116"/>
              <a:gd name="connsiteX17-841" fmla="*/ 1268509 w 3151233"/>
              <a:gd name="connsiteY17-842" fmla="*/ 819983 h 3221116"/>
              <a:gd name="connsiteX18-843" fmla="*/ 1328805 w 3151233"/>
              <a:gd name="connsiteY18-844" fmla="*/ 807930 h 3221116"/>
              <a:gd name="connsiteX19-845" fmla="*/ 1390827 w 3151233"/>
              <a:gd name="connsiteY19-846" fmla="*/ 802457 h 3221116"/>
              <a:gd name="connsiteX20-847" fmla="*/ 1462242 w 3151233"/>
              <a:gd name="connsiteY20-848" fmla="*/ 801708 h 3221116"/>
              <a:gd name="connsiteX21-849" fmla="*/ 1956122 w 3151233"/>
              <a:gd name="connsiteY21-850" fmla="*/ 1110076 h 3221116"/>
              <a:gd name="connsiteX22-851" fmla="*/ 1973374 w 3151233"/>
              <a:gd name="connsiteY22-852" fmla="*/ 875315 h 3221116"/>
              <a:gd name="connsiteX23-853" fmla="*/ 2333414 w 3151233"/>
              <a:gd name="connsiteY23-854" fmla="*/ 875315 h 3221116"/>
              <a:gd name="connsiteX24-855" fmla="*/ 2324788 w 3151233"/>
              <a:gd name="connsiteY24-856" fmla="*/ 2054049 h 3221116"/>
              <a:gd name="connsiteX25-857" fmla="*/ 2661746 w 3151233"/>
              <a:gd name="connsiteY25-858" fmla="*/ 2179658 h 3221116"/>
              <a:gd name="connsiteX26-859" fmla="*/ 2691046 w 3151233"/>
              <a:gd name="connsiteY26-860" fmla="*/ 2188689 h 3221116"/>
              <a:gd name="connsiteX27-861" fmla="*/ 2667011 w 3151233"/>
              <a:gd name="connsiteY27-862" fmla="*/ 2175828 h 3221116"/>
              <a:gd name="connsiteX28-863" fmla="*/ 2332141 w 3151233"/>
              <a:gd name="connsiteY28-864" fmla="*/ 653899 h 3221116"/>
              <a:gd name="connsiteX29-865" fmla="*/ 776764 w 3151233"/>
              <a:gd name="connsiteY29-866" fmla="*/ 749845 h 3221116"/>
              <a:gd name="connsiteX30-867" fmla="*/ 631487 w 3151233"/>
              <a:gd name="connsiteY30-868" fmla="*/ 2301392 h 3221116"/>
              <a:gd name="connsiteX31-869" fmla="*/ 2142017 w 3151233"/>
              <a:gd name="connsiteY31-870" fmla="*/ 2684410 h 3221116"/>
              <a:gd name="connsiteX32-871" fmla="*/ 2324866 w 3151233"/>
              <a:gd name="connsiteY32-872" fmla="*/ 3053856 h 3221116"/>
              <a:gd name="connsiteX33-873" fmla="*/ 294693 w 3151233"/>
              <a:gd name="connsiteY33-874" fmla="*/ 2539075 h 3221116"/>
              <a:gd name="connsiteX34-875" fmla="*/ 489947 w 3151233"/>
              <a:gd name="connsiteY34-876" fmla="*/ 453774 h 3221116"/>
              <a:gd name="connsiteX35-877" fmla="*/ 1651152 w 3151233"/>
              <a:gd name="connsiteY35-878" fmla="*/ 501 h 3221116"/>
              <a:gd name="connsiteX0-879" fmla="*/ 2664630 w 3161851"/>
              <a:gd name="connsiteY0-880" fmla="*/ 2175617 h 3221116"/>
              <a:gd name="connsiteX1-881" fmla="*/ 2658205 w 3161851"/>
              <a:gd name="connsiteY1-882" fmla="*/ 2178566 h 3221116"/>
              <a:gd name="connsiteX2-883" fmla="*/ 2664630 w 3161851"/>
              <a:gd name="connsiteY2-884" fmla="*/ 2175617 h 3221116"/>
              <a:gd name="connsiteX3-885" fmla="*/ 1477043 w 3161851"/>
              <a:gd name="connsiteY3-886" fmla="*/ 1144372 h 3221116"/>
              <a:gd name="connsiteX4-887" fmla="*/ 1409070 w 3161851"/>
              <a:gd name="connsiteY4-888" fmla="*/ 1159393 h 3221116"/>
              <a:gd name="connsiteX5-889" fmla="*/ 1152384 w 3161851"/>
              <a:gd name="connsiteY5-890" fmla="*/ 1703728 h 3221116"/>
              <a:gd name="connsiteX6-891" fmla="*/ 1514013 w 3161851"/>
              <a:gd name="connsiteY6-892" fmla="*/ 2152290 h 3221116"/>
              <a:gd name="connsiteX7-893" fmla="*/ 1850815 w 3161851"/>
              <a:gd name="connsiteY7-894" fmla="*/ 1654259 h 3221116"/>
              <a:gd name="connsiteX8-895" fmla="*/ 1830467 w 3161851"/>
              <a:gd name="connsiteY8-896" fmla="*/ 1515986 h 3221116"/>
              <a:gd name="connsiteX9-897" fmla="*/ 1477043 w 3161851"/>
              <a:gd name="connsiteY9-898" fmla="*/ 1144372 h 3221116"/>
              <a:gd name="connsiteX10-899" fmla="*/ 1651152 w 3161851"/>
              <a:gd name="connsiteY10-900" fmla="*/ 501 h 3221116"/>
              <a:gd name="connsiteX11-901" fmla="*/ 2580395 w 3161851"/>
              <a:gd name="connsiteY11-902" fmla="*/ 324821 h 3221116"/>
              <a:gd name="connsiteX12-903" fmla="*/ 3030464 w 3161851"/>
              <a:gd name="connsiteY12-904" fmla="*/ 2249544 h 3221116"/>
              <a:gd name="connsiteX13-905" fmla="*/ 2585849 w 3161851"/>
              <a:gd name="connsiteY13-906" fmla="*/ 2588887 h 3221116"/>
              <a:gd name="connsiteX14-907" fmla="*/ 1973374 w 3161851"/>
              <a:gd name="connsiteY14-908" fmla="*/ 2195096 h 3221116"/>
              <a:gd name="connsiteX15-909" fmla="*/ 1390827 w 3161851"/>
              <a:gd name="connsiteY15-910" fmla="*/ 2527630 h 3221116"/>
              <a:gd name="connsiteX16-911" fmla="*/ 783896 w 3161851"/>
              <a:gd name="connsiteY16-912" fmla="*/ 1665044 h 3221116"/>
              <a:gd name="connsiteX17-913" fmla="*/ 1268509 w 3161851"/>
              <a:gd name="connsiteY17-914" fmla="*/ 819983 h 3221116"/>
              <a:gd name="connsiteX18-915" fmla="*/ 1328805 w 3161851"/>
              <a:gd name="connsiteY18-916" fmla="*/ 807930 h 3221116"/>
              <a:gd name="connsiteX19-917" fmla="*/ 1390827 w 3161851"/>
              <a:gd name="connsiteY19-918" fmla="*/ 802457 h 3221116"/>
              <a:gd name="connsiteX20-919" fmla="*/ 1462242 w 3161851"/>
              <a:gd name="connsiteY20-920" fmla="*/ 801708 h 3221116"/>
              <a:gd name="connsiteX21-921" fmla="*/ 1956122 w 3161851"/>
              <a:gd name="connsiteY21-922" fmla="*/ 1110076 h 3221116"/>
              <a:gd name="connsiteX22-923" fmla="*/ 1973374 w 3161851"/>
              <a:gd name="connsiteY22-924" fmla="*/ 875315 h 3221116"/>
              <a:gd name="connsiteX23-925" fmla="*/ 2333414 w 3161851"/>
              <a:gd name="connsiteY23-926" fmla="*/ 875315 h 3221116"/>
              <a:gd name="connsiteX24-927" fmla="*/ 2324788 w 3161851"/>
              <a:gd name="connsiteY24-928" fmla="*/ 2054049 h 3221116"/>
              <a:gd name="connsiteX25-929" fmla="*/ 2661746 w 3161851"/>
              <a:gd name="connsiteY25-930" fmla="*/ 2179658 h 3221116"/>
              <a:gd name="connsiteX26-931" fmla="*/ 2691046 w 3161851"/>
              <a:gd name="connsiteY26-932" fmla="*/ 2188689 h 3221116"/>
              <a:gd name="connsiteX27-933" fmla="*/ 2667011 w 3161851"/>
              <a:gd name="connsiteY27-934" fmla="*/ 2175828 h 3221116"/>
              <a:gd name="connsiteX28-935" fmla="*/ 2332141 w 3161851"/>
              <a:gd name="connsiteY28-936" fmla="*/ 653899 h 3221116"/>
              <a:gd name="connsiteX29-937" fmla="*/ 776764 w 3161851"/>
              <a:gd name="connsiteY29-938" fmla="*/ 749845 h 3221116"/>
              <a:gd name="connsiteX30-939" fmla="*/ 631487 w 3161851"/>
              <a:gd name="connsiteY30-940" fmla="*/ 2301392 h 3221116"/>
              <a:gd name="connsiteX31-941" fmla="*/ 2142017 w 3161851"/>
              <a:gd name="connsiteY31-942" fmla="*/ 2684410 h 3221116"/>
              <a:gd name="connsiteX32-943" fmla="*/ 2324866 w 3161851"/>
              <a:gd name="connsiteY32-944" fmla="*/ 3053856 h 3221116"/>
              <a:gd name="connsiteX33-945" fmla="*/ 294693 w 3161851"/>
              <a:gd name="connsiteY33-946" fmla="*/ 2539075 h 3221116"/>
              <a:gd name="connsiteX34-947" fmla="*/ 489947 w 3161851"/>
              <a:gd name="connsiteY34-948" fmla="*/ 453774 h 3221116"/>
              <a:gd name="connsiteX35-949" fmla="*/ 1651152 w 3161851"/>
              <a:gd name="connsiteY35-950" fmla="*/ 501 h 3221116"/>
              <a:gd name="connsiteX0-951" fmla="*/ 2664630 w 3182629"/>
              <a:gd name="connsiteY0-952" fmla="*/ 2175617 h 3221116"/>
              <a:gd name="connsiteX1-953" fmla="*/ 2658205 w 3182629"/>
              <a:gd name="connsiteY1-954" fmla="*/ 2178566 h 3221116"/>
              <a:gd name="connsiteX2-955" fmla="*/ 2664630 w 3182629"/>
              <a:gd name="connsiteY2-956" fmla="*/ 2175617 h 3221116"/>
              <a:gd name="connsiteX3-957" fmla="*/ 1477043 w 3182629"/>
              <a:gd name="connsiteY3-958" fmla="*/ 1144372 h 3221116"/>
              <a:gd name="connsiteX4-959" fmla="*/ 1409070 w 3182629"/>
              <a:gd name="connsiteY4-960" fmla="*/ 1159393 h 3221116"/>
              <a:gd name="connsiteX5-961" fmla="*/ 1152384 w 3182629"/>
              <a:gd name="connsiteY5-962" fmla="*/ 1703728 h 3221116"/>
              <a:gd name="connsiteX6-963" fmla="*/ 1514013 w 3182629"/>
              <a:gd name="connsiteY6-964" fmla="*/ 2152290 h 3221116"/>
              <a:gd name="connsiteX7-965" fmla="*/ 1850815 w 3182629"/>
              <a:gd name="connsiteY7-966" fmla="*/ 1654259 h 3221116"/>
              <a:gd name="connsiteX8-967" fmla="*/ 1830467 w 3182629"/>
              <a:gd name="connsiteY8-968" fmla="*/ 1515986 h 3221116"/>
              <a:gd name="connsiteX9-969" fmla="*/ 1477043 w 3182629"/>
              <a:gd name="connsiteY9-970" fmla="*/ 1144372 h 3221116"/>
              <a:gd name="connsiteX10-971" fmla="*/ 1651152 w 3182629"/>
              <a:gd name="connsiteY10-972" fmla="*/ 501 h 3221116"/>
              <a:gd name="connsiteX11-973" fmla="*/ 2580395 w 3182629"/>
              <a:gd name="connsiteY11-974" fmla="*/ 324821 h 3221116"/>
              <a:gd name="connsiteX12-975" fmla="*/ 3030464 w 3182629"/>
              <a:gd name="connsiteY12-976" fmla="*/ 2249544 h 3221116"/>
              <a:gd name="connsiteX13-977" fmla="*/ 2585849 w 3182629"/>
              <a:gd name="connsiteY13-978" fmla="*/ 2588887 h 3221116"/>
              <a:gd name="connsiteX14-979" fmla="*/ 1973374 w 3182629"/>
              <a:gd name="connsiteY14-980" fmla="*/ 2195096 h 3221116"/>
              <a:gd name="connsiteX15-981" fmla="*/ 1390827 w 3182629"/>
              <a:gd name="connsiteY15-982" fmla="*/ 2527630 h 3221116"/>
              <a:gd name="connsiteX16-983" fmla="*/ 783896 w 3182629"/>
              <a:gd name="connsiteY16-984" fmla="*/ 1665044 h 3221116"/>
              <a:gd name="connsiteX17-985" fmla="*/ 1268509 w 3182629"/>
              <a:gd name="connsiteY17-986" fmla="*/ 819983 h 3221116"/>
              <a:gd name="connsiteX18-987" fmla="*/ 1328805 w 3182629"/>
              <a:gd name="connsiteY18-988" fmla="*/ 807930 h 3221116"/>
              <a:gd name="connsiteX19-989" fmla="*/ 1390827 w 3182629"/>
              <a:gd name="connsiteY19-990" fmla="*/ 802457 h 3221116"/>
              <a:gd name="connsiteX20-991" fmla="*/ 1462242 w 3182629"/>
              <a:gd name="connsiteY20-992" fmla="*/ 801708 h 3221116"/>
              <a:gd name="connsiteX21-993" fmla="*/ 1956122 w 3182629"/>
              <a:gd name="connsiteY21-994" fmla="*/ 1110076 h 3221116"/>
              <a:gd name="connsiteX22-995" fmla="*/ 1973374 w 3182629"/>
              <a:gd name="connsiteY22-996" fmla="*/ 875315 h 3221116"/>
              <a:gd name="connsiteX23-997" fmla="*/ 2333414 w 3182629"/>
              <a:gd name="connsiteY23-998" fmla="*/ 875315 h 3221116"/>
              <a:gd name="connsiteX24-999" fmla="*/ 2324788 w 3182629"/>
              <a:gd name="connsiteY24-1000" fmla="*/ 2054049 h 3221116"/>
              <a:gd name="connsiteX25-1001" fmla="*/ 2661746 w 3182629"/>
              <a:gd name="connsiteY25-1002" fmla="*/ 2179658 h 3221116"/>
              <a:gd name="connsiteX26-1003" fmla="*/ 2691046 w 3182629"/>
              <a:gd name="connsiteY26-1004" fmla="*/ 2188689 h 3221116"/>
              <a:gd name="connsiteX27-1005" fmla="*/ 2667011 w 3182629"/>
              <a:gd name="connsiteY27-1006" fmla="*/ 2175828 h 3221116"/>
              <a:gd name="connsiteX28-1007" fmla="*/ 2332141 w 3182629"/>
              <a:gd name="connsiteY28-1008" fmla="*/ 653899 h 3221116"/>
              <a:gd name="connsiteX29-1009" fmla="*/ 776764 w 3182629"/>
              <a:gd name="connsiteY29-1010" fmla="*/ 749845 h 3221116"/>
              <a:gd name="connsiteX30-1011" fmla="*/ 631487 w 3182629"/>
              <a:gd name="connsiteY30-1012" fmla="*/ 2301392 h 3221116"/>
              <a:gd name="connsiteX31-1013" fmla="*/ 2142017 w 3182629"/>
              <a:gd name="connsiteY31-1014" fmla="*/ 2684410 h 3221116"/>
              <a:gd name="connsiteX32-1015" fmla="*/ 2324866 w 3182629"/>
              <a:gd name="connsiteY32-1016" fmla="*/ 3053856 h 3221116"/>
              <a:gd name="connsiteX33-1017" fmla="*/ 294693 w 3182629"/>
              <a:gd name="connsiteY33-1018" fmla="*/ 2539075 h 3221116"/>
              <a:gd name="connsiteX34-1019" fmla="*/ 489947 w 3182629"/>
              <a:gd name="connsiteY34-1020" fmla="*/ 453774 h 3221116"/>
              <a:gd name="connsiteX35-1021" fmla="*/ 1651152 w 3182629"/>
              <a:gd name="connsiteY35-1022" fmla="*/ 501 h 3221116"/>
              <a:gd name="connsiteX0-1023" fmla="*/ 2664630 w 3189723"/>
              <a:gd name="connsiteY0-1024" fmla="*/ 2175617 h 3221116"/>
              <a:gd name="connsiteX1-1025" fmla="*/ 2658205 w 3189723"/>
              <a:gd name="connsiteY1-1026" fmla="*/ 2178566 h 3221116"/>
              <a:gd name="connsiteX2-1027" fmla="*/ 2664630 w 3189723"/>
              <a:gd name="connsiteY2-1028" fmla="*/ 2175617 h 3221116"/>
              <a:gd name="connsiteX3-1029" fmla="*/ 1477043 w 3189723"/>
              <a:gd name="connsiteY3-1030" fmla="*/ 1144372 h 3221116"/>
              <a:gd name="connsiteX4-1031" fmla="*/ 1409070 w 3189723"/>
              <a:gd name="connsiteY4-1032" fmla="*/ 1159393 h 3221116"/>
              <a:gd name="connsiteX5-1033" fmla="*/ 1152384 w 3189723"/>
              <a:gd name="connsiteY5-1034" fmla="*/ 1703728 h 3221116"/>
              <a:gd name="connsiteX6-1035" fmla="*/ 1514013 w 3189723"/>
              <a:gd name="connsiteY6-1036" fmla="*/ 2152290 h 3221116"/>
              <a:gd name="connsiteX7-1037" fmla="*/ 1850815 w 3189723"/>
              <a:gd name="connsiteY7-1038" fmla="*/ 1654259 h 3221116"/>
              <a:gd name="connsiteX8-1039" fmla="*/ 1830467 w 3189723"/>
              <a:gd name="connsiteY8-1040" fmla="*/ 1515986 h 3221116"/>
              <a:gd name="connsiteX9-1041" fmla="*/ 1477043 w 3189723"/>
              <a:gd name="connsiteY9-1042" fmla="*/ 1144372 h 3221116"/>
              <a:gd name="connsiteX10-1043" fmla="*/ 1651152 w 3189723"/>
              <a:gd name="connsiteY10-1044" fmla="*/ 501 h 3221116"/>
              <a:gd name="connsiteX11-1045" fmla="*/ 2580395 w 3189723"/>
              <a:gd name="connsiteY11-1046" fmla="*/ 324821 h 3221116"/>
              <a:gd name="connsiteX12-1047" fmla="*/ 3030464 w 3189723"/>
              <a:gd name="connsiteY12-1048" fmla="*/ 2249544 h 3221116"/>
              <a:gd name="connsiteX13-1049" fmla="*/ 2585849 w 3189723"/>
              <a:gd name="connsiteY13-1050" fmla="*/ 2588887 h 3221116"/>
              <a:gd name="connsiteX14-1051" fmla="*/ 1973374 w 3189723"/>
              <a:gd name="connsiteY14-1052" fmla="*/ 2195096 h 3221116"/>
              <a:gd name="connsiteX15-1053" fmla="*/ 1390827 w 3189723"/>
              <a:gd name="connsiteY15-1054" fmla="*/ 2527630 h 3221116"/>
              <a:gd name="connsiteX16-1055" fmla="*/ 783896 w 3189723"/>
              <a:gd name="connsiteY16-1056" fmla="*/ 1665044 h 3221116"/>
              <a:gd name="connsiteX17-1057" fmla="*/ 1268509 w 3189723"/>
              <a:gd name="connsiteY17-1058" fmla="*/ 819983 h 3221116"/>
              <a:gd name="connsiteX18-1059" fmla="*/ 1328805 w 3189723"/>
              <a:gd name="connsiteY18-1060" fmla="*/ 807930 h 3221116"/>
              <a:gd name="connsiteX19-1061" fmla="*/ 1390827 w 3189723"/>
              <a:gd name="connsiteY19-1062" fmla="*/ 802457 h 3221116"/>
              <a:gd name="connsiteX20-1063" fmla="*/ 1462242 w 3189723"/>
              <a:gd name="connsiteY20-1064" fmla="*/ 801708 h 3221116"/>
              <a:gd name="connsiteX21-1065" fmla="*/ 1956122 w 3189723"/>
              <a:gd name="connsiteY21-1066" fmla="*/ 1110076 h 3221116"/>
              <a:gd name="connsiteX22-1067" fmla="*/ 1973374 w 3189723"/>
              <a:gd name="connsiteY22-1068" fmla="*/ 875315 h 3221116"/>
              <a:gd name="connsiteX23-1069" fmla="*/ 2333414 w 3189723"/>
              <a:gd name="connsiteY23-1070" fmla="*/ 875315 h 3221116"/>
              <a:gd name="connsiteX24-1071" fmla="*/ 2324788 w 3189723"/>
              <a:gd name="connsiteY24-1072" fmla="*/ 2054049 h 3221116"/>
              <a:gd name="connsiteX25-1073" fmla="*/ 2661746 w 3189723"/>
              <a:gd name="connsiteY25-1074" fmla="*/ 2179658 h 3221116"/>
              <a:gd name="connsiteX26-1075" fmla="*/ 2691046 w 3189723"/>
              <a:gd name="connsiteY26-1076" fmla="*/ 2188689 h 3221116"/>
              <a:gd name="connsiteX27-1077" fmla="*/ 2667011 w 3189723"/>
              <a:gd name="connsiteY27-1078" fmla="*/ 2175828 h 3221116"/>
              <a:gd name="connsiteX28-1079" fmla="*/ 2332141 w 3189723"/>
              <a:gd name="connsiteY28-1080" fmla="*/ 653899 h 3221116"/>
              <a:gd name="connsiteX29-1081" fmla="*/ 776764 w 3189723"/>
              <a:gd name="connsiteY29-1082" fmla="*/ 749845 h 3221116"/>
              <a:gd name="connsiteX30-1083" fmla="*/ 631487 w 3189723"/>
              <a:gd name="connsiteY30-1084" fmla="*/ 2301392 h 3221116"/>
              <a:gd name="connsiteX31-1085" fmla="*/ 2142017 w 3189723"/>
              <a:gd name="connsiteY31-1086" fmla="*/ 2684410 h 3221116"/>
              <a:gd name="connsiteX32-1087" fmla="*/ 2324866 w 3189723"/>
              <a:gd name="connsiteY32-1088" fmla="*/ 3053856 h 3221116"/>
              <a:gd name="connsiteX33-1089" fmla="*/ 294693 w 3189723"/>
              <a:gd name="connsiteY33-1090" fmla="*/ 2539075 h 3221116"/>
              <a:gd name="connsiteX34-1091" fmla="*/ 489947 w 3189723"/>
              <a:gd name="connsiteY34-1092" fmla="*/ 453774 h 3221116"/>
              <a:gd name="connsiteX35-1093" fmla="*/ 1651152 w 3189723"/>
              <a:gd name="connsiteY35-1094" fmla="*/ 501 h 322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806577" y="1270179"/>
            <a:ext cx="4450336" cy="3920434"/>
            <a:chOff x="1211957" y="656705"/>
            <a:chExt cx="4971329" cy="4379392"/>
          </a:xfrm>
        </p:grpSpPr>
        <p:cxnSp>
          <p:nvCxnSpPr>
            <p:cNvPr id="5" name="Straight Connector 4"/>
            <p:cNvCxnSpPr>
              <a:stCxn id="39" idx="0"/>
              <a:endCxn id="38" idx="4"/>
            </p:cNvCxnSpPr>
            <p:nvPr/>
          </p:nvCxnSpPr>
          <p:spPr>
            <a:xfrm flipH="1">
              <a:off x="5986161" y="2759940"/>
              <a:ext cx="140803" cy="8282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>
              <a:stCxn id="38" idx="7"/>
              <a:endCxn id="46" idx="2"/>
            </p:cNvCxnSpPr>
            <p:nvPr/>
          </p:nvCxnSpPr>
          <p:spPr>
            <a:xfrm flipH="1">
              <a:off x="4112241" y="3732396"/>
              <a:ext cx="1814182" cy="1247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38" idx="6"/>
              <a:endCxn id="45" idx="2"/>
            </p:cNvCxnSpPr>
            <p:nvPr/>
          </p:nvCxnSpPr>
          <p:spPr>
            <a:xfrm flipH="1">
              <a:off x="4803222" y="3672657"/>
              <a:ext cx="1098458" cy="3646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45" idx="7"/>
              <a:endCxn id="46" idx="3"/>
            </p:cNvCxnSpPr>
            <p:nvPr/>
          </p:nvCxnSpPr>
          <p:spPr>
            <a:xfrm flipH="1">
              <a:off x="4095746" y="4097077"/>
              <a:ext cx="563256" cy="84287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39" idx="4"/>
              <a:endCxn id="51" idx="1"/>
            </p:cNvCxnSpPr>
            <p:nvPr/>
          </p:nvCxnSpPr>
          <p:spPr>
            <a:xfrm flipH="1" flipV="1">
              <a:off x="5728406" y="1933680"/>
              <a:ext cx="398559" cy="7136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40" idx="3"/>
              <a:endCxn id="51" idx="7"/>
            </p:cNvCxnSpPr>
            <p:nvPr/>
          </p:nvCxnSpPr>
          <p:spPr>
            <a:xfrm flipV="1">
              <a:off x="4921530" y="1933680"/>
              <a:ext cx="727225" cy="278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40" idx="2"/>
              <a:endCxn id="39" idx="6"/>
            </p:cNvCxnSpPr>
            <p:nvPr/>
          </p:nvCxnSpPr>
          <p:spPr>
            <a:xfrm>
              <a:off x="4946275" y="2271818"/>
              <a:ext cx="1124369" cy="431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45" idx="4"/>
              <a:endCxn id="40" idx="0"/>
            </p:cNvCxnSpPr>
            <p:nvPr/>
          </p:nvCxnSpPr>
          <p:spPr>
            <a:xfrm flipV="1">
              <a:off x="4718739" y="2356301"/>
              <a:ext cx="143053" cy="15965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44" idx="3"/>
              <a:endCxn id="40" idx="7"/>
            </p:cNvCxnSpPr>
            <p:nvPr/>
          </p:nvCxnSpPr>
          <p:spPr>
            <a:xfrm flipV="1">
              <a:off x="3569267" y="2331557"/>
              <a:ext cx="1232788" cy="15426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44" idx="2"/>
              <a:endCxn id="45" idx="6"/>
            </p:cNvCxnSpPr>
            <p:nvPr/>
          </p:nvCxnSpPr>
          <p:spPr>
            <a:xfrm>
              <a:off x="3582076" y="3937537"/>
              <a:ext cx="1052181" cy="998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44" idx="1"/>
              <a:endCxn id="46" idx="4"/>
            </p:cNvCxnSpPr>
            <p:nvPr/>
          </p:nvCxnSpPr>
          <p:spPr>
            <a:xfrm>
              <a:off x="3546319" y="3991410"/>
              <a:ext cx="509601" cy="93204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42" idx="1"/>
              <a:endCxn id="55" idx="6"/>
            </p:cNvCxnSpPr>
            <p:nvPr/>
          </p:nvCxnSpPr>
          <p:spPr>
            <a:xfrm>
              <a:off x="2027916" y="3374208"/>
              <a:ext cx="855063" cy="9086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42" idx="0"/>
              <a:endCxn id="43" idx="4"/>
            </p:cNvCxnSpPr>
            <p:nvPr/>
          </p:nvCxnSpPr>
          <p:spPr>
            <a:xfrm>
              <a:off x="1986037" y="3384424"/>
              <a:ext cx="145307" cy="11563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48" idx="1"/>
              <a:endCxn id="41" idx="5"/>
            </p:cNvCxnSpPr>
            <p:nvPr/>
          </p:nvCxnSpPr>
          <p:spPr>
            <a:xfrm>
              <a:off x="1892362" y="1623240"/>
              <a:ext cx="839261" cy="7225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48" idx="7"/>
              <a:endCxn id="47" idx="4"/>
            </p:cNvCxnSpPr>
            <p:nvPr/>
          </p:nvCxnSpPr>
          <p:spPr>
            <a:xfrm flipH="1">
              <a:off x="1296439" y="1623239"/>
              <a:ext cx="476446" cy="13095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48" idx="3"/>
              <a:endCxn id="49" idx="6"/>
            </p:cNvCxnSpPr>
            <p:nvPr/>
          </p:nvCxnSpPr>
          <p:spPr>
            <a:xfrm flipV="1">
              <a:off x="1892361" y="727452"/>
              <a:ext cx="1166684" cy="7763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53" idx="7"/>
              <a:endCxn id="49" idx="1"/>
            </p:cNvCxnSpPr>
            <p:nvPr/>
          </p:nvCxnSpPr>
          <p:spPr>
            <a:xfrm flipH="1" flipV="1">
              <a:off x="3162186" y="741322"/>
              <a:ext cx="918478" cy="1957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51" idx="4"/>
              <a:endCxn id="52" idx="1"/>
            </p:cNvCxnSpPr>
            <p:nvPr/>
          </p:nvCxnSpPr>
          <p:spPr>
            <a:xfrm flipH="1" flipV="1">
              <a:off x="5059157" y="1301491"/>
              <a:ext cx="629423" cy="5360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49" idx="0"/>
              <a:endCxn id="50" idx="5"/>
            </p:cNvCxnSpPr>
            <p:nvPr/>
          </p:nvCxnSpPr>
          <p:spPr>
            <a:xfrm>
              <a:off x="3127914" y="767468"/>
              <a:ext cx="856384" cy="10948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53" idx="1"/>
              <a:endCxn id="52" idx="5"/>
            </p:cNvCxnSpPr>
            <p:nvPr/>
          </p:nvCxnSpPr>
          <p:spPr>
            <a:xfrm>
              <a:off x="4200142" y="937069"/>
              <a:ext cx="779366" cy="2847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48" idx="0"/>
              <a:endCxn id="42" idx="5"/>
            </p:cNvCxnSpPr>
            <p:nvPr/>
          </p:nvCxnSpPr>
          <p:spPr>
            <a:xfrm>
              <a:off x="1832622" y="1647984"/>
              <a:ext cx="128751" cy="1635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43" idx="5"/>
              <a:endCxn id="47" idx="0"/>
            </p:cNvCxnSpPr>
            <p:nvPr/>
          </p:nvCxnSpPr>
          <p:spPr>
            <a:xfrm flipH="1" flipV="1">
              <a:off x="1296439" y="3101754"/>
              <a:ext cx="781816" cy="14759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47" idx="1"/>
              <a:endCxn id="42" idx="0"/>
            </p:cNvCxnSpPr>
            <p:nvPr/>
          </p:nvCxnSpPr>
          <p:spPr>
            <a:xfrm>
              <a:off x="1356177" y="3077010"/>
              <a:ext cx="629860" cy="3074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43" idx="1"/>
              <a:endCxn id="46" idx="6"/>
            </p:cNvCxnSpPr>
            <p:nvPr/>
          </p:nvCxnSpPr>
          <p:spPr>
            <a:xfrm>
              <a:off x="2220454" y="4668931"/>
              <a:ext cx="1779146" cy="3108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42" idx="2"/>
              <a:endCxn id="44" idx="6"/>
            </p:cNvCxnSpPr>
            <p:nvPr/>
          </p:nvCxnSpPr>
          <p:spPr>
            <a:xfrm>
              <a:off x="2050304" y="3337370"/>
              <a:ext cx="1365953" cy="5677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41" idx="1"/>
              <a:endCxn id="44" idx="5"/>
            </p:cNvCxnSpPr>
            <p:nvPr/>
          </p:nvCxnSpPr>
          <p:spPr>
            <a:xfrm>
              <a:off x="2851098" y="2465260"/>
              <a:ext cx="600917" cy="13859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41" idx="3"/>
            </p:cNvCxnSpPr>
            <p:nvPr/>
          </p:nvCxnSpPr>
          <p:spPr>
            <a:xfrm flipV="1">
              <a:off x="2851098" y="1917464"/>
              <a:ext cx="1108580" cy="4283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44" idx="4"/>
              <a:endCxn id="50" idx="7"/>
            </p:cNvCxnSpPr>
            <p:nvPr/>
          </p:nvCxnSpPr>
          <p:spPr>
            <a:xfrm flipV="1">
              <a:off x="3515393" y="1981755"/>
              <a:ext cx="468905" cy="18566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40" idx="5"/>
              <a:endCxn id="50" idx="1"/>
            </p:cNvCxnSpPr>
            <p:nvPr/>
          </p:nvCxnSpPr>
          <p:spPr>
            <a:xfrm flipH="1" flipV="1">
              <a:off x="4103774" y="1981755"/>
              <a:ext cx="698280" cy="2303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41" idx="7"/>
              <a:endCxn id="42" idx="3"/>
            </p:cNvCxnSpPr>
            <p:nvPr/>
          </p:nvCxnSpPr>
          <p:spPr>
            <a:xfrm flipH="1">
              <a:off x="2040089" y="2465260"/>
              <a:ext cx="691533" cy="8302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39" idx="7"/>
              <a:endCxn id="45" idx="3"/>
            </p:cNvCxnSpPr>
            <p:nvPr/>
          </p:nvCxnSpPr>
          <p:spPr>
            <a:xfrm flipH="1">
              <a:off x="4778478" y="2743444"/>
              <a:ext cx="1308662" cy="12341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52" idx="7"/>
              <a:endCxn id="50" idx="3"/>
            </p:cNvCxnSpPr>
            <p:nvPr/>
          </p:nvCxnSpPr>
          <p:spPr>
            <a:xfrm flipH="1">
              <a:off x="4103775" y="1301491"/>
              <a:ext cx="875733" cy="5607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49" idx="7"/>
              <a:endCxn id="41" idx="4"/>
            </p:cNvCxnSpPr>
            <p:nvPr/>
          </p:nvCxnSpPr>
          <p:spPr>
            <a:xfrm flipH="1">
              <a:off x="2791359" y="761725"/>
              <a:ext cx="293833" cy="15593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 flipH="1" flipV="1">
              <a:off x="5901680" y="358817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flipH="1" flipV="1">
              <a:off x="6070644" y="2647298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flipH="1" flipV="1">
              <a:off x="4777310" y="218733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 flipH="1" flipV="1">
              <a:off x="2706878" y="232103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527431" flipH="1" flipV="1">
              <a:off x="1938324" y="3272443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rot="20861494" flipH="1" flipV="1">
              <a:off x="2064872" y="453881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rot="664413" flipH="1" flipV="1">
              <a:off x="3414685" y="383682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 flipH="1" flipV="1">
              <a:off x="4634257" y="3952857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flipH="1" flipV="1">
              <a:off x="3999600" y="492345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 flipH="1" flipV="1">
              <a:off x="1211957" y="2932790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 flipH="1" flipV="1">
              <a:off x="1748141" y="147901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20709530" flipH="1" flipV="1">
              <a:off x="3057167" y="65670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flipH="1" flipV="1">
              <a:off x="3959554" y="1837534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flipH="1" flipV="1">
              <a:off x="5632260" y="1837534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flipH="1" flipV="1">
              <a:off x="4963011" y="1205346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 flipH="1" flipV="1">
              <a:off x="4055922" y="79284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/>
            <p:cNvCxnSpPr>
              <a:stCxn id="53" idx="0"/>
              <a:endCxn id="50" idx="0"/>
            </p:cNvCxnSpPr>
            <p:nvPr/>
          </p:nvCxnSpPr>
          <p:spPr>
            <a:xfrm flipH="1">
              <a:off x="4044036" y="961813"/>
              <a:ext cx="96367" cy="1044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/>
            <p:cNvSpPr/>
            <p:nvPr/>
          </p:nvSpPr>
          <p:spPr>
            <a:xfrm flipH="1" flipV="1">
              <a:off x="2882979" y="4198345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/>
            <p:cNvCxnSpPr>
              <a:stCxn id="55" idx="1"/>
              <a:endCxn id="46" idx="6"/>
            </p:cNvCxnSpPr>
            <p:nvPr/>
          </p:nvCxnSpPr>
          <p:spPr>
            <a:xfrm>
              <a:off x="3027200" y="4342565"/>
              <a:ext cx="972400" cy="6372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3" idx="3"/>
              <a:endCxn id="55" idx="7"/>
            </p:cNvCxnSpPr>
            <p:nvPr/>
          </p:nvCxnSpPr>
          <p:spPr>
            <a:xfrm flipV="1">
              <a:off x="2194985" y="4342565"/>
              <a:ext cx="712739" cy="2096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55" idx="2"/>
              <a:endCxn id="44" idx="0"/>
            </p:cNvCxnSpPr>
            <p:nvPr/>
          </p:nvCxnSpPr>
          <p:spPr>
            <a:xfrm flipV="1">
              <a:off x="3051944" y="4004220"/>
              <a:ext cx="430996" cy="2786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Rectangle 113"/>
          <p:cNvSpPr/>
          <p:nvPr/>
        </p:nvSpPr>
        <p:spPr>
          <a:xfrm>
            <a:off x="0" y="2255375"/>
            <a:ext cx="12192000" cy="23472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0" y="2339545"/>
            <a:ext cx="12192000" cy="217891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/>
          <p:cNvGrpSpPr/>
          <p:nvPr/>
        </p:nvGrpSpPr>
        <p:grpSpPr>
          <a:xfrm>
            <a:off x="0" y="2769507"/>
            <a:ext cx="12192000" cy="1318987"/>
            <a:chOff x="0" y="2671679"/>
            <a:chExt cx="12192000" cy="1318987"/>
          </a:xfrm>
        </p:grpSpPr>
        <p:sp>
          <p:nvSpPr>
            <p:cNvPr id="2" name="TextBox 1"/>
            <p:cNvSpPr txBox="1"/>
            <p:nvPr/>
          </p:nvSpPr>
          <p:spPr>
            <a:xfrm>
              <a:off x="0" y="2671679"/>
              <a:ext cx="12192000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bg1"/>
                  </a:solidFill>
                  <a:cs typeface="Arial" panose="020B0604020202020204" pitchFamily="34" charset="0"/>
                </a:rPr>
                <a:t>THANK YOU</a:t>
              </a:r>
              <a:endParaRPr lang="ko-KR" altLang="en-US" sz="60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50" y="3611010"/>
              <a:ext cx="12191852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865" dirty="0">
                  <a:solidFill>
                    <a:schemeClr val="bg1"/>
                  </a:solidFill>
                  <a:cs typeface="Arial" panose="020B0604020202020204" pitchFamily="34" charset="0"/>
                </a:rPr>
                <a:t>Insert the Subtitle of Your Presentation</a:t>
              </a:r>
              <a:endParaRPr lang="ko-KR" altLang="en-US" sz="1865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577538" y="5636802"/>
            <a:ext cx="3071762" cy="786222"/>
            <a:chOff x="2714217" y="4244551"/>
            <a:chExt cx="2585075" cy="786222"/>
          </a:xfrm>
        </p:grpSpPr>
        <p:sp>
          <p:nvSpPr>
            <p:cNvPr id="4" name="TextBox 3"/>
            <p:cNvSpPr txBox="1"/>
            <p:nvPr/>
          </p:nvSpPr>
          <p:spPr>
            <a:xfrm>
              <a:off x="2714217" y="4569108"/>
              <a:ext cx="2585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Century Gothic" pitchFamily="34" charset="0"/>
                  <a:cs typeface="Arial" panose="020B0604020202020204" pitchFamily="34" charset="0"/>
                </a:rPr>
                <a:t>Get a modern PowerPoint  Presentation that is beautifully designed</a:t>
              </a:r>
              <a:r>
                <a:rPr lang="en-US" altLang="ko-KR" sz="1200" b="1" dirty="0">
                  <a:solidFill>
                    <a:schemeClr val="bg1"/>
                  </a:solidFill>
                  <a:cs typeface="Arial" panose="020B0604020202020204" pitchFamily="34" charset="0"/>
                </a:rPr>
                <a:t>. </a:t>
              </a:r>
              <a:endParaRPr lang="en-US" altLang="ko-KR" sz="12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" name="Content Placeholder 3"/>
            <p:cNvSpPr txBox="1"/>
            <p:nvPr/>
          </p:nvSpPr>
          <p:spPr>
            <a:xfrm>
              <a:off x="2714218" y="4244551"/>
              <a:ext cx="2585074" cy="32225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Content Here</a:t>
              </a:r>
              <a:endParaRPr lang="ko-KR" altLang="en-US" sz="14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6" name="Content Placeholder 3"/>
          <p:cNvSpPr txBox="1"/>
          <p:nvPr/>
        </p:nvSpPr>
        <p:spPr>
          <a:xfrm>
            <a:off x="808444" y="2845133"/>
            <a:ext cx="2376618" cy="40195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Content Here</a:t>
            </a:r>
            <a:endParaRPr lang="ko-KR" alt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" name="그룹 26"/>
          <p:cNvGrpSpPr/>
          <p:nvPr/>
        </p:nvGrpSpPr>
        <p:grpSpPr>
          <a:xfrm>
            <a:off x="6191430" y="3062633"/>
            <a:ext cx="1145946" cy="1726055"/>
            <a:chOff x="6150565" y="3254095"/>
            <a:chExt cx="979312" cy="1475068"/>
          </a:xfrm>
        </p:grpSpPr>
        <p:sp>
          <p:nvSpPr>
            <p:cNvPr id="10" name="자유형: 도형 5"/>
            <p:cNvSpPr/>
            <p:nvPr/>
          </p:nvSpPr>
          <p:spPr>
            <a:xfrm>
              <a:off x="6154072" y="3254095"/>
              <a:ext cx="734589" cy="517434"/>
            </a:xfrm>
            <a:custGeom>
              <a:avLst/>
              <a:gdLst>
                <a:gd name="connsiteX0" fmla="*/ 182319 w 931229"/>
                <a:gd name="connsiteY0" fmla="*/ 476834 h 617079"/>
                <a:gd name="connsiteX1" fmla="*/ 423541 w 931229"/>
                <a:gd name="connsiteY1" fmla="*/ 339394 h 617079"/>
                <a:gd name="connsiteX2" fmla="*/ 516103 w 931229"/>
                <a:gd name="connsiteY2" fmla="*/ 617079 h 617079"/>
                <a:gd name="connsiteX3" fmla="*/ 0 w 931229"/>
                <a:gd name="connsiteY3" fmla="*/ 448785 h 617079"/>
                <a:gd name="connsiteX4" fmla="*/ 274881 w 931229"/>
                <a:gd name="connsiteY4" fmla="*/ 0 h 617079"/>
                <a:gd name="connsiteX5" fmla="*/ 504883 w 931229"/>
                <a:gd name="connsiteY5" fmla="*/ 235612 h 617079"/>
                <a:gd name="connsiteX6" fmla="*/ 765740 w 931229"/>
                <a:gd name="connsiteY6" fmla="*/ 159879 h 617079"/>
                <a:gd name="connsiteX7" fmla="*/ 931229 w 931229"/>
                <a:gd name="connsiteY7" fmla="*/ 403906 h 617079"/>
                <a:gd name="connsiteX0-1" fmla="*/ 182319 w 931922"/>
                <a:gd name="connsiteY0-2" fmla="*/ 476834 h 617079"/>
                <a:gd name="connsiteX1-3" fmla="*/ 423541 w 931922"/>
                <a:gd name="connsiteY1-4" fmla="*/ 339394 h 617079"/>
                <a:gd name="connsiteX2-5" fmla="*/ 516103 w 931922"/>
                <a:gd name="connsiteY2-6" fmla="*/ 617079 h 617079"/>
                <a:gd name="connsiteX3-7" fmla="*/ 0 w 931922"/>
                <a:gd name="connsiteY3-8" fmla="*/ 448785 h 617079"/>
                <a:gd name="connsiteX4-9" fmla="*/ 274881 w 931922"/>
                <a:gd name="connsiteY4-10" fmla="*/ 0 h 617079"/>
                <a:gd name="connsiteX5-11" fmla="*/ 504883 w 931922"/>
                <a:gd name="connsiteY5-12" fmla="*/ 235612 h 617079"/>
                <a:gd name="connsiteX6-13" fmla="*/ 765740 w 931922"/>
                <a:gd name="connsiteY6-14" fmla="*/ 159879 h 617079"/>
                <a:gd name="connsiteX7-15" fmla="*/ 931229 w 931922"/>
                <a:gd name="connsiteY7-16" fmla="*/ 403906 h 617079"/>
                <a:gd name="connsiteX0-17" fmla="*/ 182319 w 931922"/>
                <a:gd name="connsiteY0-18" fmla="*/ 476834 h 617079"/>
                <a:gd name="connsiteX1-19" fmla="*/ 423541 w 931922"/>
                <a:gd name="connsiteY1-20" fmla="*/ 339394 h 617079"/>
                <a:gd name="connsiteX2-21" fmla="*/ 516103 w 931922"/>
                <a:gd name="connsiteY2-22" fmla="*/ 617079 h 617079"/>
                <a:gd name="connsiteX3-23" fmla="*/ 0 w 931922"/>
                <a:gd name="connsiteY3-24" fmla="*/ 448785 h 617079"/>
                <a:gd name="connsiteX4-25" fmla="*/ 274881 w 931922"/>
                <a:gd name="connsiteY4-26" fmla="*/ 0 h 617079"/>
                <a:gd name="connsiteX5-27" fmla="*/ 504883 w 931922"/>
                <a:gd name="connsiteY5-28" fmla="*/ 235612 h 617079"/>
                <a:gd name="connsiteX6-29" fmla="*/ 765740 w 931922"/>
                <a:gd name="connsiteY6-30" fmla="*/ 159879 h 617079"/>
                <a:gd name="connsiteX7-31" fmla="*/ 931229 w 931922"/>
                <a:gd name="connsiteY7-32" fmla="*/ 403906 h 617079"/>
                <a:gd name="connsiteX0-33" fmla="*/ 182319 w 931968"/>
                <a:gd name="connsiteY0-34" fmla="*/ 476834 h 617079"/>
                <a:gd name="connsiteX1-35" fmla="*/ 423541 w 931968"/>
                <a:gd name="connsiteY1-36" fmla="*/ 339394 h 617079"/>
                <a:gd name="connsiteX2-37" fmla="*/ 516103 w 931968"/>
                <a:gd name="connsiteY2-38" fmla="*/ 617079 h 617079"/>
                <a:gd name="connsiteX3-39" fmla="*/ 0 w 931968"/>
                <a:gd name="connsiteY3-40" fmla="*/ 448785 h 617079"/>
                <a:gd name="connsiteX4-41" fmla="*/ 274881 w 931968"/>
                <a:gd name="connsiteY4-42" fmla="*/ 0 h 617079"/>
                <a:gd name="connsiteX5-43" fmla="*/ 504883 w 931968"/>
                <a:gd name="connsiteY5-44" fmla="*/ 235612 h 617079"/>
                <a:gd name="connsiteX6-45" fmla="*/ 765740 w 931968"/>
                <a:gd name="connsiteY6-46" fmla="*/ 159879 h 617079"/>
                <a:gd name="connsiteX7-47" fmla="*/ 931229 w 931968"/>
                <a:gd name="connsiteY7-48" fmla="*/ 403906 h 617079"/>
                <a:gd name="connsiteX0-49" fmla="*/ 182319 w 932698"/>
                <a:gd name="connsiteY0-50" fmla="*/ 476834 h 617079"/>
                <a:gd name="connsiteX1-51" fmla="*/ 423541 w 932698"/>
                <a:gd name="connsiteY1-52" fmla="*/ 339394 h 617079"/>
                <a:gd name="connsiteX2-53" fmla="*/ 516103 w 932698"/>
                <a:gd name="connsiteY2-54" fmla="*/ 617079 h 617079"/>
                <a:gd name="connsiteX3-55" fmla="*/ 0 w 932698"/>
                <a:gd name="connsiteY3-56" fmla="*/ 448785 h 617079"/>
                <a:gd name="connsiteX4-57" fmla="*/ 274881 w 932698"/>
                <a:gd name="connsiteY4-58" fmla="*/ 0 h 617079"/>
                <a:gd name="connsiteX5-59" fmla="*/ 504883 w 932698"/>
                <a:gd name="connsiteY5-60" fmla="*/ 235612 h 617079"/>
                <a:gd name="connsiteX6-61" fmla="*/ 765740 w 932698"/>
                <a:gd name="connsiteY6-62" fmla="*/ 159879 h 617079"/>
                <a:gd name="connsiteX7-63" fmla="*/ 931229 w 932698"/>
                <a:gd name="connsiteY7-64" fmla="*/ 403906 h 617079"/>
                <a:gd name="connsiteX0-65" fmla="*/ 182319 w 932698"/>
                <a:gd name="connsiteY0-66" fmla="*/ 476834 h 617079"/>
                <a:gd name="connsiteX1-67" fmla="*/ 423541 w 932698"/>
                <a:gd name="connsiteY1-68" fmla="*/ 339394 h 617079"/>
                <a:gd name="connsiteX2-69" fmla="*/ 516103 w 932698"/>
                <a:gd name="connsiteY2-70" fmla="*/ 617079 h 617079"/>
                <a:gd name="connsiteX3-71" fmla="*/ 0 w 932698"/>
                <a:gd name="connsiteY3-72" fmla="*/ 448785 h 617079"/>
                <a:gd name="connsiteX4-73" fmla="*/ 274881 w 932698"/>
                <a:gd name="connsiteY4-74" fmla="*/ 0 h 617079"/>
                <a:gd name="connsiteX5-75" fmla="*/ 504883 w 932698"/>
                <a:gd name="connsiteY5-76" fmla="*/ 235612 h 617079"/>
                <a:gd name="connsiteX6-77" fmla="*/ 765740 w 932698"/>
                <a:gd name="connsiteY6-78" fmla="*/ 159879 h 617079"/>
                <a:gd name="connsiteX7-79" fmla="*/ 931229 w 932698"/>
                <a:gd name="connsiteY7-80" fmla="*/ 403906 h 617079"/>
                <a:gd name="connsiteX0-81" fmla="*/ 182319 w 932698"/>
                <a:gd name="connsiteY0-82" fmla="*/ 476834 h 617079"/>
                <a:gd name="connsiteX1-83" fmla="*/ 423541 w 932698"/>
                <a:gd name="connsiteY1-84" fmla="*/ 339394 h 617079"/>
                <a:gd name="connsiteX2-85" fmla="*/ 516103 w 932698"/>
                <a:gd name="connsiteY2-86" fmla="*/ 617079 h 617079"/>
                <a:gd name="connsiteX3-87" fmla="*/ 0 w 932698"/>
                <a:gd name="connsiteY3-88" fmla="*/ 448785 h 617079"/>
                <a:gd name="connsiteX4-89" fmla="*/ 274881 w 932698"/>
                <a:gd name="connsiteY4-90" fmla="*/ 0 h 617079"/>
                <a:gd name="connsiteX5-91" fmla="*/ 477341 w 932698"/>
                <a:gd name="connsiteY5-92" fmla="*/ 243874 h 617079"/>
                <a:gd name="connsiteX6-93" fmla="*/ 765740 w 932698"/>
                <a:gd name="connsiteY6-94" fmla="*/ 159879 h 617079"/>
                <a:gd name="connsiteX7-95" fmla="*/ 931229 w 932698"/>
                <a:gd name="connsiteY7-96" fmla="*/ 403906 h 617079"/>
                <a:gd name="connsiteX0-97" fmla="*/ 182319 w 932698"/>
                <a:gd name="connsiteY0-98" fmla="*/ 476834 h 617079"/>
                <a:gd name="connsiteX1-99" fmla="*/ 423541 w 932698"/>
                <a:gd name="connsiteY1-100" fmla="*/ 339394 h 617079"/>
                <a:gd name="connsiteX2-101" fmla="*/ 516103 w 932698"/>
                <a:gd name="connsiteY2-102" fmla="*/ 617079 h 617079"/>
                <a:gd name="connsiteX3-103" fmla="*/ 0 w 932698"/>
                <a:gd name="connsiteY3-104" fmla="*/ 448785 h 617079"/>
                <a:gd name="connsiteX4-105" fmla="*/ 274881 w 932698"/>
                <a:gd name="connsiteY4-106" fmla="*/ 0 h 617079"/>
                <a:gd name="connsiteX5-107" fmla="*/ 477341 w 932698"/>
                <a:gd name="connsiteY5-108" fmla="*/ 243874 h 617079"/>
                <a:gd name="connsiteX6-109" fmla="*/ 765740 w 932698"/>
                <a:gd name="connsiteY6-110" fmla="*/ 159879 h 617079"/>
                <a:gd name="connsiteX7-111" fmla="*/ 931229 w 932698"/>
                <a:gd name="connsiteY7-112" fmla="*/ 403906 h 617079"/>
                <a:gd name="connsiteX0-113" fmla="*/ 182319 w 932698"/>
                <a:gd name="connsiteY0-114" fmla="*/ 476834 h 617079"/>
                <a:gd name="connsiteX1-115" fmla="*/ 423541 w 932698"/>
                <a:gd name="connsiteY1-116" fmla="*/ 339394 h 617079"/>
                <a:gd name="connsiteX2-117" fmla="*/ 516103 w 932698"/>
                <a:gd name="connsiteY2-118" fmla="*/ 617079 h 617079"/>
                <a:gd name="connsiteX3-119" fmla="*/ 0 w 932698"/>
                <a:gd name="connsiteY3-120" fmla="*/ 448785 h 617079"/>
                <a:gd name="connsiteX4-121" fmla="*/ 274881 w 932698"/>
                <a:gd name="connsiteY4-122" fmla="*/ 0 h 617079"/>
                <a:gd name="connsiteX5-123" fmla="*/ 477341 w 932698"/>
                <a:gd name="connsiteY5-124" fmla="*/ 243874 h 617079"/>
                <a:gd name="connsiteX6-125" fmla="*/ 765740 w 932698"/>
                <a:gd name="connsiteY6-126" fmla="*/ 159879 h 617079"/>
                <a:gd name="connsiteX7-127" fmla="*/ 931229 w 932698"/>
                <a:gd name="connsiteY7-128" fmla="*/ 403906 h 617079"/>
                <a:gd name="connsiteX0-129" fmla="*/ 182319 w 933062"/>
                <a:gd name="connsiteY0-130" fmla="*/ 476834 h 617079"/>
                <a:gd name="connsiteX1-131" fmla="*/ 423541 w 933062"/>
                <a:gd name="connsiteY1-132" fmla="*/ 339394 h 617079"/>
                <a:gd name="connsiteX2-133" fmla="*/ 516103 w 933062"/>
                <a:gd name="connsiteY2-134" fmla="*/ 617079 h 617079"/>
                <a:gd name="connsiteX3-135" fmla="*/ 0 w 933062"/>
                <a:gd name="connsiteY3-136" fmla="*/ 448785 h 617079"/>
                <a:gd name="connsiteX4-137" fmla="*/ 274881 w 933062"/>
                <a:gd name="connsiteY4-138" fmla="*/ 0 h 617079"/>
                <a:gd name="connsiteX5-139" fmla="*/ 477341 w 933062"/>
                <a:gd name="connsiteY5-140" fmla="*/ 243874 h 617079"/>
                <a:gd name="connsiteX6-141" fmla="*/ 765740 w 933062"/>
                <a:gd name="connsiteY6-142" fmla="*/ 159879 h 617079"/>
                <a:gd name="connsiteX7-143" fmla="*/ 931229 w 933062"/>
                <a:gd name="connsiteY7-144" fmla="*/ 403906 h 617079"/>
                <a:gd name="connsiteX0-145" fmla="*/ 182319 w 933062"/>
                <a:gd name="connsiteY0-146" fmla="*/ 476834 h 617079"/>
                <a:gd name="connsiteX1-147" fmla="*/ 423541 w 933062"/>
                <a:gd name="connsiteY1-148" fmla="*/ 339394 h 617079"/>
                <a:gd name="connsiteX2-149" fmla="*/ 516103 w 933062"/>
                <a:gd name="connsiteY2-150" fmla="*/ 617079 h 617079"/>
                <a:gd name="connsiteX3-151" fmla="*/ 0 w 933062"/>
                <a:gd name="connsiteY3-152" fmla="*/ 448785 h 617079"/>
                <a:gd name="connsiteX4-153" fmla="*/ 274881 w 933062"/>
                <a:gd name="connsiteY4-154" fmla="*/ 0 h 617079"/>
                <a:gd name="connsiteX5-155" fmla="*/ 477341 w 933062"/>
                <a:gd name="connsiteY5-156" fmla="*/ 243874 h 617079"/>
                <a:gd name="connsiteX6-157" fmla="*/ 765740 w 933062"/>
                <a:gd name="connsiteY6-158" fmla="*/ 159879 h 617079"/>
                <a:gd name="connsiteX7-159" fmla="*/ 931229 w 933062"/>
                <a:gd name="connsiteY7-160" fmla="*/ 403906 h 617079"/>
                <a:gd name="connsiteX0-161" fmla="*/ 182319 w 934161"/>
                <a:gd name="connsiteY0-162" fmla="*/ 476834 h 617079"/>
                <a:gd name="connsiteX1-163" fmla="*/ 423541 w 934161"/>
                <a:gd name="connsiteY1-164" fmla="*/ 339394 h 617079"/>
                <a:gd name="connsiteX2-165" fmla="*/ 516103 w 934161"/>
                <a:gd name="connsiteY2-166" fmla="*/ 617079 h 617079"/>
                <a:gd name="connsiteX3-167" fmla="*/ 0 w 934161"/>
                <a:gd name="connsiteY3-168" fmla="*/ 448785 h 617079"/>
                <a:gd name="connsiteX4-169" fmla="*/ 274881 w 934161"/>
                <a:gd name="connsiteY4-170" fmla="*/ 0 h 617079"/>
                <a:gd name="connsiteX5-171" fmla="*/ 477341 w 934161"/>
                <a:gd name="connsiteY5-172" fmla="*/ 243874 h 617079"/>
                <a:gd name="connsiteX6-173" fmla="*/ 787773 w 934161"/>
                <a:gd name="connsiteY6-174" fmla="*/ 162633 h 617079"/>
                <a:gd name="connsiteX7-175" fmla="*/ 931229 w 934161"/>
                <a:gd name="connsiteY7-176" fmla="*/ 403906 h 617079"/>
                <a:gd name="connsiteX0-177" fmla="*/ 182319 w 933800"/>
                <a:gd name="connsiteY0-178" fmla="*/ 476834 h 617079"/>
                <a:gd name="connsiteX1-179" fmla="*/ 423541 w 933800"/>
                <a:gd name="connsiteY1-180" fmla="*/ 339394 h 617079"/>
                <a:gd name="connsiteX2-181" fmla="*/ 516103 w 933800"/>
                <a:gd name="connsiteY2-182" fmla="*/ 617079 h 617079"/>
                <a:gd name="connsiteX3-183" fmla="*/ 0 w 933800"/>
                <a:gd name="connsiteY3-184" fmla="*/ 448785 h 617079"/>
                <a:gd name="connsiteX4-185" fmla="*/ 274881 w 933800"/>
                <a:gd name="connsiteY4-186" fmla="*/ 0 h 617079"/>
                <a:gd name="connsiteX5-187" fmla="*/ 477341 w 933800"/>
                <a:gd name="connsiteY5-188" fmla="*/ 243874 h 617079"/>
                <a:gd name="connsiteX6-189" fmla="*/ 782265 w 933800"/>
                <a:gd name="connsiteY6-190" fmla="*/ 143353 h 617079"/>
                <a:gd name="connsiteX7-191" fmla="*/ 931229 w 933800"/>
                <a:gd name="connsiteY7-192" fmla="*/ 403906 h 617079"/>
                <a:gd name="connsiteX0-193" fmla="*/ 182319 w 933800"/>
                <a:gd name="connsiteY0-194" fmla="*/ 476834 h 617079"/>
                <a:gd name="connsiteX1-195" fmla="*/ 423541 w 933800"/>
                <a:gd name="connsiteY1-196" fmla="*/ 339394 h 617079"/>
                <a:gd name="connsiteX2-197" fmla="*/ 516103 w 933800"/>
                <a:gd name="connsiteY2-198" fmla="*/ 617079 h 617079"/>
                <a:gd name="connsiteX3-199" fmla="*/ 0 w 933800"/>
                <a:gd name="connsiteY3-200" fmla="*/ 448785 h 617079"/>
                <a:gd name="connsiteX4-201" fmla="*/ 274881 w 933800"/>
                <a:gd name="connsiteY4-202" fmla="*/ 0 h 617079"/>
                <a:gd name="connsiteX5-203" fmla="*/ 477341 w 933800"/>
                <a:gd name="connsiteY5-204" fmla="*/ 243874 h 617079"/>
                <a:gd name="connsiteX6-205" fmla="*/ 782265 w 933800"/>
                <a:gd name="connsiteY6-206" fmla="*/ 143353 h 617079"/>
                <a:gd name="connsiteX7-207" fmla="*/ 931229 w 933800"/>
                <a:gd name="connsiteY7-208" fmla="*/ 403906 h 617079"/>
                <a:gd name="connsiteX0-209" fmla="*/ 182319 w 935016"/>
                <a:gd name="connsiteY0-210" fmla="*/ 476834 h 617079"/>
                <a:gd name="connsiteX1-211" fmla="*/ 423541 w 935016"/>
                <a:gd name="connsiteY1-212" fmla="*/ 339394 h 617079"/>
                <a:gd name="connsiteX2-213" fmla="*/ 516103 w 935016"/>
                <a:gd name="connsiteY2-214" fmla="*/ 617079 h 617079"/>
                <a:gd name="connsiteX3-215" fmla="*/ 0 w 935016"/>
                <a:gd name="connsiteY3-216" fmla="*/ 448785 h 617079"/>
                <a:gd name="connsiteX4-217" fmla="*/ 274881 w 935016"/>
                <a:gd name="connsiteY4-218" fmla="*/ 0 h 617079"/>
                <a:gd name="connsiteX5-219" fmla="*/ 477341 w 935016"/>
                <a:gd name="connsiteY5-220" fmla="*/ 243874 h 617079"/>
                <a:gd name="connsiteX6-221" fmla="*/ 782265 w 935016"/>
                <a:gd name="connsiteY6-222" fmla="*/ 143353 h 617079"/>
                <a:gd name="connsiteX7-223" fmla="*/ 931229 w 935016"/>
                <a:gd name="connsiteY7-224" fmla="*/ 403906 h 617079"/>
                <a:gd name="connsiteX0-225" fmla="*/ 182319 w 932773"/>
                <a:gd name="connsiteY0-226" fmla="*/ 476834 h 617079"/>
                <a:gd name="connsiteX1-227" fmla="*/ 423541 w 932773"/>
                <a:gd name="connsiteY1-228" fmla="*/ 339394 h 617079"/>
                <a:gd name="connsiteX2-229" fmla="*/ 516103 w 932773"/>
                <a:gd name="connsiteY2-230" fmla="*/ 617079 h 617079"/>
                <a:gd name="connsiteX3-231" fmla="*/ 0 w 932773"/>
                <a:gd name="connsiteY3-232" fmla="*/ 448785 h 617079"/>
                <a:gd name="connsiteX4-233" fmla="*/ 274881 w 932773"/>
                <a:gd name="connsiteY4-234" fmla="*/ 0 h 617079"/>
                <a:gd name="connsiteX5-235" fmla="*/ 477341 w 932773"/>
                <a:gd name="connsiteY5-236" fmla="*/ 243874 h 617079"/>
                <a:gd name="connsiteX6-237" fmla="*/ 782265 w 932773"/>
                <a:gd name="connsiteY6-238" fmla="*/ 143353 h 617079"/>
                <a:gd name="connsiteX7-239" fmla="*/ 931229 w 932773"/>
                <a:gd name="connsiteY7-240" fmla="*/ 403906 h 617079"/>
                <a:gd name="connsiteX0-241" fmla="*/ 182319 w 932773"/>
                <a:gd name="connsiteY0-242" fmla="*/ 476834 h 617079"/>
                <a:gd name="connsiteX1-243" fmla="*/ 423541 w 932773"/>
                <a:gd name="connsiteY1-244" fmla="*/ 339394 h 617079"/>
                <a:gd name="connsiteX2-245" fmla="*/ 516103 w 932773"/>
                <a:gd name="connsiteY2-246" fmla="*/ 617079 h 617079"/>
                <a:gd name="connsiteX3-247" fmla="*/ 0 w 932773"/>
                <a:gd name="connsiteY3-248" fmla="*/ 448785 h 617079"/>
                <a:gd name="connsiteX4-249" fmla="*/ 274881 w 932773"/>
                <a:gd name="connsiteY4-250" fmla="*/ 0 h 617079"/>
                <a:gd name="connsiteX5-251" fmla="*/ 491112 w 932773"/>
                <a:gd name="connsiteY5-252" fmla="*/ 243874 h 617079"/>
                <a:gd name="connsiteX6-253" fmla="*/ 782265 w 932773"/>
                <a:gd name="connsiteY6-254" fmla="*/ 143353 h 617079"/>
                <a:gd name="connsiteX7-255" fmla="*/ 931229 w 932773"/>
                <a:gd name="connsiteY7-256" fmla="*/ 403906 h 617079"/>
                <a:gd name="connsiteX0-257" fmla="*/ 182319 w 932773"/>
                <a:gd name="connsiteY0-258" fmla="*/ 476834 h 617079"/>
                <a:gd name="connsiteX1-259" fmla="*/ 423541 w 932773"/>
                <a:gd name="connsiteY1-260" fmla="*/ 339394 h 617079"/>
                <a:gd name="connsiteX2-261" fmla="*/ 516103 w 932773"/>
                <a:gd name="connsiteY2-262" fmla="*/ 617079 h 617079"/>
                <a:gd name="connsiteX3-263" fmla="*/ 0 w 932773"/>
                <a:gd name="connsiteY3-264" fmla="*/ 448785 h 617079"/>
                <a:gd name="connsiteX4-265" fmla="*/ 274881 w 932773"/>
                <a:gd name="connsiteY4-266" fmla="*/ 0 h 617079"/>
                <a:gd name="connsiteX5-267" fmla="*/ 491112 w 932773"/>
                <a:gd name="connsiteY5-268" fmla="*/ 243874 h 617079"/>
                <a:gd name="connsiteX6-269" fmla="*/ 782265 w 932773"/>
                <a:gd name="connsiteY6-270" fmla="*/ 143353 h 617079"/>
                <a:gd name="connsiteX7-271" fmla="*/ 931229 w 932773"/>
                <a:gd name="connsiteY7-272" fmla="*/ 403906 h 617079"/>
                <a:gd name="connsiteX0-273" fmla="*/ 182319 w 932773"/>
                <a:gd name="connsiteY0-274" fmla="*/ 476834 h 617079"/>
                <a:gd name="connsiteX1-275" fmla="*/ 423541 w 932773"/>
                <a:gd name="connsiteY1-276" fmla="*/ 339394 h 617079"/>
                <a:gd name="connsiteX2-277" fmla="*/ 516103 w 932773"/>
                <a:gd name="connsiteY2-278" fmla="*/ 617079 h 617079"/>
                <a:gd name="connsiteX3-279" fmla="*/ 0 w 932773"/>
                <a:gd name="connsiteY3-280" fmla="*/ 448785 h 617079"/>
                <a:gd name="connsiteX4-281" fmla="*/ 239076 w 932773"/>
                <a:gd name="connsiteY4-282" fmla="*/ 0 h 617079"/>
                <a:gd name="connsiteX5-283" fmla="*/ 491112 w 932773"/>
                <a:gd name="connsiteY5-284" fmla="*/ 243874 h 617079"/>
                <a:gd name="connsiteX6-285" fmla="*/ 782265 w 932773"/>
                <a:gd name="connsiteY6-286" fmla="*/ 143353 h 617079"/>
                <a:gd name="connsiteX7-287" fmla="*/ 931229 w 932773"/>
                <a:gd name="connsiteY7-288" fmla="*/ 403906 h 617079"/>
                <a:gd name="connsiteX0-289" fmla="*/ 182319 w 932773"/>
                <a:gd name="connsiteY0-290" fmla="*/ 476834 h 617079"/>
                <a:gd name="connsiteX1-291" fmla="*/ 423541 w 932773"/>
                <a:gd name="connsiteY1-292" fmla="*/ 339394 h 617079"/>
                <a:gd name="connsiteX2-293" fmla="*/ 516103 w 932773"/>
                <a:gd name="connsiteY2-294" fmla="*/ 617079 h 617079"/>
                <a:gd name="connsiteX3-295" fmla="*/ 0 w 932773"/>
                <a:gd name="connsiteY3-296" fmla="*/ 448785 h 617079"/>
                <a:gd name="connsiteX4-297" fmla="*/ 239076 w 932773"/>
                <a:gd name="connsiteY4-298" fmla="*/ 0 h 617079"/>
                <a:gd name="connsiteX5-299" fmla="*/ 491112 w 932773"/>
                <a:gd name="connsiteY5-300" fmla="*/ 243874 h 617079"/>
                <a:gd name="connsiteX6-301" fmla="*/ 782265 w 932773"/>
                <a:gd name="connsiteY6-302" fmla="*/ 143353 h 617079"/>
                <a:gd name="connsiteX7-303" fmla="*/ 931229 w 932773"/>
                <a:gd name="connsiteY7-304" fmla="*/ 403906 h 617079"/>
                <a:gd name="connsiteX0-305" fmla="*/ 182319 w 932773"/>
                <a:gd name="connsiteY0-306" fmla="*/ 476834 h 617079"/>
                <a:gd name="connsiteX1-307" fmla="*/ 423541 w 932773"/>
                <a:gd name="connsiteY1-308" fmla="*/ 339394 h 617079"/>
                <a:gd name="connsiteX2-309" fmla="*/ 516103 w 932773"/>
                <a:gd name="connsiteY2-310" fmla="*/ 617079 h 617079"/>
                <a:gd name="connsiteX3-311" fmla="*/ 0 w 932773"/>
                <a:gd name="connsiteY3-312" fmla="*/ 448785 h 617079"/>
                <a:gd name="connsiteX4-313" fmla="*/ 239076 w 932773"/>
                <a:gd name="connsiteY4-314" fmla="*/ 0 h 617079"/>
                <a:gd name="connsiteX5-315" fmla="*/ 491112 w 932773"/>
                <a:gd name="connsiteY5-316" fmla="*/ 243874 h 617079"/>
                <a:gd name="connsiteX6-317" fmla="*/ 782265 w 932773"/>
                <a:gd name="connsiteY6-318" fmla="*/ 143353 h 617079"/>
                <a:gd name="connsiteX7-319" fmla="*/ 931229 w 932773"/>
                <a:gd name="connsiteY7-320" fmla="*/ 403906 h 617079"/>
                <a:gd name="connsiteX0-321" fmla="*/ 182319 w 932773"/>
                <a:gd name="connsiteY0-322" fmla="*/ 478537 h 618782"/>
                <a:gd name="connsiteX1-323" fmla="*/ 423541 w 932773"/>
                <a:gd name="connsiteY1-324" fmla="*/ 341097 h 618782"/>
                <a:gd name="connsiteX2-325" fmla="*/ 516103 w 932773"/>
                <a:gd name="connsiteY2-326" fmla="*/ 618782 h 618782"/>
                <a:gd name="connsiteX3-327" fmla="*/ 0 w 932773"/>
                <a:gd name="connsiteY3-328" fmla="*/ 450488 h 618782"/>
                <a:gd name="connsiteX4-329" fmla="*/ 239076 w 932773"/>
                <a:gd name="connsiteY4-330" fmla="*/ 1703 h 618782"/>
                <a:gd name="connsiteX5-331" fmla="*/ 491112 w 932773"/>
                <a:gd name="connsiteY5-332" fmla="*/ 245577 h 618782"/>
                <a:gd name="connsiteX6-333" fmla="*/ 782265 w 932773"/>
                <a:gd name="connsiteY6-334" fmla="*/ 145056 h 618782"/>
                <a:gd name="connsiteX7-335" fmla="*/ 931229 w 932773"/>
                <a:gd name="connsiteY7-336" fmla="*/ 405609 h 618782"/>
                <a:gd name="connsiteX0-337" fmla="*/ 182319 w 932773"/>
                <a:gd name="connsiteY0-338" fmla="*/ 478537 h 618782"/>
                <a:gd name="connsiteX1-339" fmla="*/ 423541 w 932773"/>
                <a:gd name="connsiteY1-340" fmla="*/ 341097 h 618782"/>
                <a:gd name="connsiteX2-341" fmla="*/ 516103 w 932773"/>
                <a:gd name="connsiteY2-342" fmla="*/ 618782 h 618782"/>
                <a:gd name="connsiteX3-343" fmla="*/ 0 w 932773"/>
                <a:gd name="connsiteY3-344" fmla="*/ 450488 h 618782"/>
                <a:gd name="connsiteX4-345" fmla="*/ 239076 w 932773"/>
                <a:gd name="connsiteY4-346" fmla="*/ 1703 h 618782"/>
                <a:gd name="connsiteX5-347" fmla="*/ 491112 w 932773"/>
                <a:gd name="connsiteY5-348" fmla="*/ 245577 h 618782"/>
                <a:gd name="connsiteX6-349" fmla="*/ 782265 w 932773"/>
                <a:gd name="connsiteY6-350" fmla="*/ 145056 h 618782"/>
                <a:gd name="connsiteX7-351" fmla="*/ 931229 w 932773"/>
                <a:gd name="connsiteY7-352" fmla="*/ 405609 h 618782"/>
                <a:gd name="connsiteX0-353" fmla="*/ 160286 w 910740"/>
                <a:gd name="connsiteY0-354" fmla="*/ 478537 h 618782"/>
                <a:gd name="connsiteX1-355" fmla="*/ 401508 w 910740"/>
                <a:gd name="connsiteY1-356" fmla="*/ 341097 h 618782"/>
                <a:gd name="connsiteX2-357" fmla="*/ 494070 w 910740"/>
                <a:gd name="connsiteY2-358" fmla="*/ 618782 h 618782"/>
                <a:gd name="connsiteX3-359" fmla="*/ 0 w 910740"/>
                <a:gd name="connsiteY3-360" fmla="*/ 450488 h 618782"/>
                <a:gd name="connsiteX4-361" fmla="*/ 217043 w 910740"/>
                <a:gd name="connsiteY4-362" fmla="*/ 1703 h 618782"/>
                <a:gd name="connsiteX5-363" fmla="*/ 469079 w 910740"/>
                <a:gd name="connsiteY5-364" fmla="*/ 245577 h 618782"/>
                <a:gd name="connsiteX6-365" fmla="*/ 760232 w 910740"/>
                <a:gd name="connsiteY6-366" fmla="*/ 145056 h 618782"/>
                <a:gd name="connsiteX7-367" fmla="*/ 909196 w 910740"/>
                <a:gd name="connsiteY7-368" fmla="*/ 405609 h 618782"/>
                <a:gd name="connsiteX0-369" fmla="*/ 205095 w 955549"/>
                <a:gd name="connsiteY0-370" fmla="*/ 478537 h 618782"/>
                <a:gd name="connsiteX1-371" fmla="*/ 446317 w 955549"/>
                <a:gd name="connsiteY1-372" fmla="*/ 341097 h 618782"/>
                <a:gd name="connsiteX2-373" fmla="*/ 538879 w 955549"/>
                <a:gd name="connsiteY2-374" fmla="*/ 618782 h 618782"/>
                <a:gd name="connsiteX3-375" fmla="*/ 44809 w 955549"/>
                <a:gd name="connsiteY3-376" fmla="*/ 450488 h 618782"/>
                <a:gd name="connsiteX4-377" fmla="*/ 261852 w 955549"/>
                <a:gd name="connsiteY4-378" fmla="*/ 1703 h 618782"/>
                <a:gd name="connsiteX5-379" fmla="*/ 513888 w 955549"/>
                <a:gd name="connsiteY5-380" fmla="*/ 245577 h 618782"/>
                <a:gd name="connsiteX6-381" fmla="*/ 805041 w 955549"/>
                <a:gd name="connsiteY6-382" fmla="*/ 145056 h 618782"/>
                <a:gd name="connsiteX7-383" fmla="*/ 954005 w 955549"/>
                <a:gd name="connsiteY7-384" fmla="*/ 405609 h 618782"/>
                <a:gd name="connsiteX0-385" fmla="*/ 205095 w 955549"/>
                <a:gd name="connsiteY0-386" fmla="*/ 478537 h 618782"/>
                <a:gd name="connsiteX1-387" fmla="*/ 446317 w 955549"/>
                <a:gd name="connsiteY1-388" fmla="*/ 341097 h 618782"/>
                <a:gd name="connsiteX2-389" fmla="*/ 538879 w 955549"/>
                <a:gd name="connsiteY2-390" fmla="*/ 618782 h 618782"/>
                <a:gd name="connsiteX3-391" fmla="*/ 44809 w 955549"/>
                <a:gd name="connsiteY3-392" fmla="*/ 450488 h 618782"/>
                <a:gd name="connsiteX4-393" fmla="*/ 261852 w 955549"/>
                <a:gd name="connsiteY4-394" fmla="*/ 1703 h 618782"/>
                <a:gd name="connsiteX5-395" fmla="*/ 513888 w 955549"/>
                <a:gd name="connsiteY5-396" fmla="*/ 245577 h 618782"/>
                <a:gd name="connsiteX6-397" fmla="*/ 805041 w 955549"/>
                <a:gd name="connsiteY6-398" fmla="*/ 145056 h 618782"/>
                <a:gd name="connsiteX7-399" fmla="*/ 954005 w 955549"/>
                <a:gd name="connsiteY7-400" fmla="*/ 405609 h 618782"/>
                <a:gd name="connsiteX0-401" fmla="*/ 205095 w 955549"/>
                <a:gd name="connsiteY0-402" fmla="*/ 478537 h 607765"/>
                <a:gd name="connsiteX1-403" fmla="*/ 446317 w 955549"/>
                <a:gd name="connsiteY1-404" fmla="*/ 341097 h 607765"/>
                <a:gd name="connsiteX2-405" fmla="*/ 527862 w 955549"/>
                <a:gd name="connsiteY2-406" fmla="*/ 607765 h 607765"/>
                <a:gd name="connsiteX3-407" fmla="*/ 44809 w 955549"/>
                <a:gd name="connsiteY3-408" fmla="*/ 450488 h 607765"/>
                <a:gd name="connsiteX4-409" fmla="*/ 261852 w 955549"/>
                <a:gd name="connsiteY4-410" fmla="*/ 1703 h 607765"/>
                <a:gd name="connsiteX5-411" fmla="*/ 513888 w 955549"/>
                <a:gd name="connsiteY5-412" fmla="*/ 245577 h 607765"/>
                <a:gd name="connsiteX6-413" fmla="*/ 805041 w 955549"/>
                <a:gd name="connsiteY6-414" fmla="*/ 145056 h 607765"/>
                <a:gd name="connsiteX7-415" fmla="*/ 954005 w 955549"/>
                <a:gd name="connsiteY7-416" fmla="*/ 405609 h 607765"/>
                <a:gd name="connsiteX0-417" fmla="*/ 205095 w 955549"/>
                <a:gd name="connsiteY0-418" fmla="*/ 478537 h 664635"/>
                <a:gd name="connsiteX1-419" fmla="*/ 446317 w 955549"/>
                <a:gd name="connsiteY1-420" fmla="*/ 341097 h 664635"/>
                <a:gd name="connsiteX2-421" fmla="*/ 527862 w 955549"/>
                <a:gd name="connsiteY2-422" fmla="*/ 607765 h 664635"/>
                <a:gd name="connsiteX3-423" fmla="*/ 44809 w 955549"/>
                <a:gd name="connsiteY3-424" fmla="*/ 450488 h 664635"/>
                <a:gd name="connsiteX4-425" fmla="*/ 261852 w 955549"/>
                <a:gd name="connsiteY4-426" fmla="*/ 1703 h 664635"/>
                <a:gd name="connsiteX5-427" fmla="*/ 513888 w 955549"/>
                <a:gd name="connsiteY5-428" fmla="*/ 245577 h 664635"/>
                <a:gd name="connsiteX6-429" fmla="*/ 805041 w 955549"/>
                <a:gd name="connsiteY6-430" fmla="*/ 145056 h 664635"/>
                <a:gd name="connsiteX7-431" fmla="*/ 954005 w 955549"/>
                <a:gd name="connsiteY7-432" fmla="*/ 405609 h 664635"/>
                <a:gd name="connsiteX0-433" fmla="*/ 205095 w 955549"/>
                <a:gd name="connsiteY0-434" fmla="*/ 478537 h 664635"/>
                <a:gd name="connsiteX1-435" fmla="*/ 446317 w 955549"/>
                <a:gd name="connsiteY1-436" fmla="*/ 341097 h 664635"/>
                <a:gd name="connsiteX2-437" fmla="*/ 527862 w 955549"/>
                <a:gd name="connsiteY2-438" fmla="*/ 607765 h 664635"/>
                <a:gd name="connsiteX3-439" fmla="*/ 44809 w 955549"/>
                <a:gd name="connsiteY3-440" fmla="*/ 450488 h 664635"/>
                <a:gd name="connsiteX4-441" fmla="*/ 261852 w 955549"/>
                <a:gd name="connsiteY4-442" fmla="*/ 1703 h 664635"/>
                <a:gd name="connsiteX5-443" fmla="*/ 513888 w 955549"/>
                <a:gd name="connsiteY5-444" fmla="*/ 245577 h 664635"/>
                <a:gd name="connsiteX6-445" fmla="*/ 805041 w 955549"/>
                <a:gd name="connsiteY6-446" fmla="*/ 145056 h 664635"/>
                <a:gd name="connsiteX7-447" fmla="*/ 954005 w 955549"/>
                <a:gd name="connsiteY7-448" fmla="*/ 405609 h 664635"/>
                <a:gd name="connsiteX0-449" fmla="*/ 205095 w 955549"/>
                <a:gd name="connsiteY0-450" fmla="*/ 478537 h 664635"/>
                <a:gd name="connsiteX1-451" fmla="*/ 402249 w 955549"/>
                <a:gd name="connsiteY1-452" fmla="*/ 352114 h 664635"/>
                <a:gd name="connsiteX2-453" fmla="*/ 527862 w 955549"/>
                <a:gd name="connsiteY2-454" fmla="*/ 607765 h 664635"/>
                <a:gd name="connsiteX3-455" fmla="*/ 44809 w 955549"/>
                <a:gd name="connsiteY3-456" fmla="*/ 450488 h 664635"/>
                <a:gd name="connsiteX4-457" fmla="*/ 261852 w 955549"/>
                <a:gd name="connsiteY4-458" fmla="*/ 1703 h 664635"/>
                <a:gd name="connsiteX5-459" fmla="*/ 513888 w 955549"/>
                <a:gd name="connsiteY5-460" fmla="*/ 245577 h 664635"/>
                <a:gd name="connsiteX6-461" fmla="*/ 805041 w 955549"/>
                <a:gd name="connsiteY6-462" fmla="*/ 145056 h 664635"/>
                <a:gd name="connsiteX7-463" fmla="*/ 954005 w 955549"/>
                <a:gd name="connsiteY7-464" fmla="*/ 405609 h 664635"/>
                <a:gd name="connsiteX0-465" fmla="*/ 205095 w 955549"/>
                <a:gd name="connsiteY0-466" fmla="*/ 478537 h 664635"/>
                <a:gd name="connsiteX1-467" fmla="*/ 402249 w 955549"/>
                <a:gd name="connsiteY1-468" fmla="*/ 352114 h 664635"/>
                <a:gd name="connsiteX2-469" fmla="*/ 527862 w 955549"/>
                <a:gd name="connsiteY2-470" fmla="*/ 607765 h 664635"/>
                <a:gd name="connsiteX3-471" fmla="*/ 44809 w 955549"/>
                <a:gd name="connsiteY3-472" fmla="*/ 450488 h 664635"/>
                <a:gd name="connsiteX4-473" fmla="*/ 261852 w 955549"/>
                <a:gd name="connsiteY4-474" fmla="*/ 1703 h 664635"/>
                <a:gd name="connsiteX5-475" fmla="*/ 513888 w 955549"/>
                <a:gd name="connsiteY5-476" fmla="*/ 245577 h 664635"/>
                <a:gd name="connsiteX6-477" fmla="*/ 805041 w 955549"/>
                <a:gd name="connsiteY6-478" fmla="*/ 145056 h 664635"/>
                <a:gd name="connsiteX7-479" fmla="*/ 954005 w 955549"/>
                <a:gd name="connsiteY7-480" fmla="*/ 405609 h 664635"/>
                <a:gd name="connsiteX0-481" fmla="*/ 205095 w 955549"/>
                <a:gd name="connsiteY0-482" fmla="*/ 478537 h 664635"/>
                <a:gd name="connsiteX1-483" fmla="*/ 402249 w 955549"/>
                <a:gd name="connsiteY1-484" fmla="*/ 352114 h 664635"/>
                <a:gd name="connsiteX2-485" fmla="*/ 527862 w 955549"/>
                <a:gd name="connsiteY2-486" fmla="*/ 607765 h 664635"/>
                <a:gd name="connsiteX3-487" fmla="*/ 44809 w 955549"/>
                <a:gd name="connsiteY3-488" fmla="*/ 450488 h 664635"/>
                <a:gd name="connsiteX4-489" fmla="*/ 261852 w 955549"/>
                <a:gd name="connsiteY4-490" fmla="*/ 1703 h 664635"/>
                <a:gd name="connsiteX5-491" fmla="*/ 513888 w 955549"/>
                <a:gd name="connsiteY5-492" fmla="*/ 245577 h 664635"/>
                <a:gd name="connsiteX6-493" fmla="*/ 805041 w 955549"/>
                <a:gd name="connsiteY6-494" fmla="*/ 145056 h 664635"/>
                <a:gd name="connsiteX7-495" fmla="*/ 954005 w 955549"/>
                <a:gd name="connsiteY7-496" fmla="*/ 405609 h 664635"/>
                <a:gd name="connsiteX0-497" fmla="*/ 205095 w 955549"/>
                <a:gd name="connsiteY0-498" fmla="*/ 511587 h 664635"/>
                <a:gd name="connsiteX1-499" fmla="*/ 402249 w 955549"/>
                <a:gd name="connsiteY1-500" fmla="*/ 352114 h 664635"/>
                <a:gd name="connsiteX2-501" fmla="*/ 527862 w 955549"/>
                <a:gd name="connsiteY2-502" fmla="*/ 607765 h 664635"/>
                <a:gd name="connsiteX3-503" fmla="*/ 44809 w 955549"/>
                <a:gd name="connsiteY3-504" fmla="*/ 450488 h 664635"/>
                <a:gd name="connsiteX4-505" fmla="*/ 261852 w 955549"/>
                <a:gd name="connsiteY4-506" fmla="*/ 1703 h 664635"/>
                <a:gd name="connsiteX5-507" fmla="*/ 513888 w 955549"/>
                <a:gd name="connsiteY5-508" fmla="*/ 245577 h 664635"/>
                <a:gd name="connsiteX6-509" fmla="*/ 805041 w 955549"/>
                <a:gd name="connsiteY6-510" fmla="*/ 145056 h 664635"/>
                <a:gd name="connsiteX7-511" fmla="*/ 954005 w 955549"/>
                <a:gd name="connsiteY7-512" fmla="*/ 405609 h 664635"/>
                <a:gd name="connsiteX0-513" fmla="*/ 205095 w 955549"/>
                <a:gd name="connsiteY0-514" fmla="*/ 511587 h 664635"/>
                <a:gd name="connsiteX1-515" fmla="*/ 402249 w 955549"/>
                <a:gd name="connsiteY1-516" fmla="*/ 352114 h 664635"/>
                <a:gd name="connsiteX2-517" fmla="*/ 527862 w 955549"/>
                <a:gd name="connsiteY2-518" fmla="*/ 607765 h 664635"/>
                <a:gd name="connsiteX3-519" fmla="*/ 44809 w 955549"/>
                <a:gd name="connsiteY3-520" fmla="*/ 450488 h 664635"/>
                <a:gd name="connsiteX4-521" fmla="*/ 261852 w 955549"/>
                <a:gd name="connsiteY4-522" fmla="*/ 1703 h 664635"/>
                <a:gd name="connsiteX5-523" fmla="*/ 513888 w 955549"/>
                <a:gd name="connsiteY5-524" fmla="*/ 245577 h 664635"/>
                <a:gd name="connsiteX6-525" fmla="*/ 805041 w 955549"/>
                <a:gd name="connsiteY6-526" fmla="*/ 145056 h 664635"/>
                <a:gd name="connsiteX7-527" fmla="*/ 954005 w 955549"/>
                <a:gd name="connsiteY7-528" fmla="*/ 405609 h 664635"/>
                <a:gd name="connsiteX0-529" fmla="*/ 205095 w 955549"/>
                <a:gd name="connsiteY0-530" fmla="*/ 511587 h 664635"/>
                <a:gd name="connsiteX1-531" fmla="*/ 396740 w 955549"/>
                <a:gd name="connsiteY1-532" fmla="*/ 327327 h 664635"/>
                <a:gd name="connsiteX2-533" fmla="*/ 527862 w 955549"/>
                <a:gd name="connsiteY2-534" fmla="*/ 607765 h 664635"/>
                <a:gd name="connsiteX3-535" fmla="*/ 44809 w 955549"/>
                <a:gd name="connsiteY3-536" fmla="*/ 450488 h 664635"/>
                <a:gd name="connsiteX4-537" fmla="*/ 261852 w 955549"/>
                <a:gd name="connsiteY4-538" fmla="*/ 1703 h 664635"/>
                <a:gd name="connsiteX5-539" fmla="*/ 513888 w 955549"/>
                <a:gd name="connsiteY5-540" fmla="*/ 245577 h 664635"/>
                <a:gd name="connsiteX6-541" fmla="*/ 805041 w 955549"/>
                <a:gd name="connsiteY6-542" fmla="*/ 145056 h 664635"/>
                <a:gd name="connsiteX7-543" fmla="*/ 954005 w 955549"/>
                <a:gd name="connsiteY7-544" fmla="*/ 405609 h 664635"/>
                <a:gd name="connsiteX0-545" fmla="*/ 205095 w 955549"/>
                <a:gd name="connsiteY0-546" fmla="*/ 511587 h 664635"/>
                <a:gd name="connsiteX1-547" fmla="*/ 396740 w 955549"/>
                <a:gd name="connsiteY1-548" fmla="*/ 327327 h 664635"/>
                <a:gd name="connsiteX2-549" fmla="*/ 527862 w 955549"/>
                <a:gd name="connsiteY2-550" fmla="*/ 607765 h 664635"/>
                <a:gd name="connsiteX3-551" fmla="*/ 44809 w 955549"/>
                <a:gd name="connsiteY3-552" fmla="*/ 450488 h 664635"/>
                <a:gd name="connsiteX4-553" fmla="*/ 261852 w 955549"/>
                <a:gd name="connsiteY4-554" fmla="*/ 1703 h 664635"/>
                <a:gd name="connsiteX5-555" fmla="*/ 513888 w 955549"/>
                <a:gd name="connsiteY5-556" fmla="*/ 245577 h 664635"/>
                <a:gd name="connsiteX6-557" fmla="*/ 805041 w 955549"/>
                <a:gd name="connsiteY6-558" fmla="*/ 145056 h 664635"/>
                <a:gd name="connsiteX7-559" fmla="*/ 954005 w 955549"/>
                <a:gd name="connsiteY7-560" fmla="*/ 405609 h 664635"/>
                <a:gd name="connsiteX0-561" fmla="*/ 221620 w 955549"/>
                <a:gd name="connsiteY0-562" fmla="*/ 500570 h 664635"/>
                <a:gd name="connsiteX1-563" fmla="*/ 396740 w 955549"/>
                <a:gd name="connsiteY1-564" fmla="*/ 327327 h 664635"/>
                <a:gd name="connsiteX2-565" fmla="*/ 527862 w 955549"/>
                <a:gd name="connsiteY2-566" fmla="*/ 607765 h 664635"/>
                <a:gd name="connsiteX3-567" fmla="*/ 44809 w 955549"/>
                <a:gd name="connsiteY3-568" fmla="*/ 450488 h 664635"/>
                <a:gd name="connsiteX4-569" fmla="*/ 261852 w 955549"/>
                <a:gd name="connsiteY4-570" fmla="*/ 1703 h 664635"/>
                <a:gd name="connsiteX5-571" fmla="*/ 513888 w 955549"/>
                <a:gd name="connsiteY5-572" fmla="*/ 245577 h 664635"/>
                <a:gd name="connsiteX6-573" fmla="*/ 805041 w 955549"/>
                <a:gd name="connsiteY6-574" fmla="*/ 145056 h 664635"/>
                <a:gd name="connsiteX7-575" fmla="*/ 954005 w 955549"/>
                <a:gd name="connsiteY7-576" fmla="*/ 405609 h 664635"/>
                <a:gd name="connsiteX0-577" fmla="*/ 221620 w 955549"/>
                <a:gd name="connsiteY0-578" fmla="*/ 500570 h 664635"/>
                <a:gd name="connsiteX1-579" fmla="*/ 396740 w 955549"/>
                <a:gd name="connsiteY1-580" fmla="*/ 327327 h 664635"/>
                <a:gd name="connsiteX2-581" fmla="*/ 527862 w 955549"/>
                <a:gd name="connsiteY2-582" fmla="*/ 607765 h 664635"/>
                <a:gd name="connsiteX3-583" fmla="*/ 44809 w 955549"/>
                <a:gd name="connsiteY3-584" fmla="*/ 450488 h 664635"/>
                <a:gd name="connsiteX4-585" fmla="*/ 261852 w 955549"/>
                <a:gd name="connsiteY4-586" fmla="*/ 1703 h 664635"/>
                <a:gd name="connsiteX5-587" fmla="*/ 513888 w 955549"/>
                <a:gd name="connsiteY5-588" fmla="*/ 245577 h 664635"/>
                <a:gd name="connsiteX6-589" fmla="*/ 805041 w 955549"/>
                <a:gd name="connsiteY6-590" fmla="*/ 145056 h 664635"/>
                <a:gd name="connsiteX7-591" fmla="*/ 954005 w 955549"/>
                <a:gd name="connsiteY7-592" fmla="*/ 405609 h 664635"/>
                <a:gd name="connsiteX0-593" fmla="*/ 221620 w 955549"/>
                <a:gd name="connsiteY0-594" fmla="*/ 500570 h 664635"/>
                <a:gd name="connsiteX1-595" fmla="*/ 396740 w 955549"/>
                <a:gd name="connsiteY1-596" fmla="*/ 327327 h 664635"/>
                <a:gd name="connsiteX2-597" fmla="*/ 527862 w 955549"/>
                <a:gd name="connsiteY2-598" fmla="*/ 607765 h 664635"/>
                <a:gd name="connsiteX3-599" fmla="*/ 44809 w 955549"/>
                <a:gd name="connsiteY3-600" fmla="*/ 450488 h 664635"/>
                <a:gd name="connsiteX4-601" fmla="*/ 261852 w 955549"/>
                <a:gd name="connsiteY4-602" fmla="*/ 1703 h 664635"/>
                <a:gd name="connsiteX5-603" fmla="*/ 513888 w 955549"/>
                <a:gd name="connsiteY5-604" fmla="*/ 245577 h 664635"/>
                <a:gd name="connsiteX6-605" fmla="*/ 805041 w 955549"/>
                <a:gd name="connsiteY6-606" fmla="*/ 145056 h 664635"/>
                <a:gd name="connsiteX7-607" fmla="*/ 954005 w 955549"/>
                <a:gd name="connsiteY7-608" fmla="*/ 405609 h 664635"/>
                <a:gd name="connsiteX0-609" fmla="*/ 221620 w 955549"/>
                <a:gd name="connsiteY0-610" fmla="*/ 500570 h 666793"/>
                <a:gd name="connsiteX1-611" fmla="*/ 396740 w 955549"/>
                <a:gd name="connsiteY1-612" fmla="*/ 327327 h 666793"/>
                <a:gd name="connsiteX2-613" fmla="*/ 478286 w 955549"/>
                <a:gd name="connsiteY2-614" fmla="*/ 610520 h 666793"/>
                <a:gd name="connsiteX3-615" fmla="*/ 44809 w 955549"/>
                <a:gd name="connsiteY3-616" fmla="*/ 450488 h 666793"/>
                <a:gd name="connsiteX4-617" fmla="*/ 261852 w 955549"/>
                <a:gd name="connsiteY4-618" fmla="*/ 1703 h 666793"/>
                <a:gd name="connsiteX5-619" fmla="*/ 513888 w 955549"/>
                <a:gd name="connsiteY5-620" fmla="*/ 245577 h 666793"/>
                <a:gd name="connsiteX6-621" fmla="*/ 805041 w 955549"/>
                <a:gd name="connsiteY6-622" fmla="*/ 145056 h 666793"/>
                <a:gd name="connsiteX7-623" fmla="*/ 954005 w 955549"/>
                <a:gd name="connsiteY7-624" fmla="*/ 405609 h 666793"/>
                <a:gd name="connsiteX0-625" fmla="*/ 221620 w 955549"/>
                <a:gd name="connsiteY0-626" fmla="*/ 500570 h 666793"/>
                <a:gd name="connsiteX1-627" fmla="*/ 396740 w 955549"/>
                <a:gd name="connsiteY1-628" fmla="*/ 327327 h 666793"/>
                <a:gd name="connsiteX2-629" fmla="*/ 478286 w 955549"/>
                <a:gd name="connsiteY2-630" fmla="*/ 610520 h 666793"/>
                <a:gd name="connsiteX3-631" fmla="*/ 44809 w 955549"/>
                <a:gd name="connsiteY3-632" fmla="*/ 450488 h 666793"/>
                <a:gd name="connsiteX4-633" fmla="*/ 261852 w 955549"/>
                <a:gd name="connsiteY4-634" fmla="*/ 1703 h 666793"/>
                <a:gd name="connsiteX5-635" fmla="*/ 513888 w 955549"/>
                <a:gd name="connsiteY5-636" fmla="*/ 245577 h 666793"/>
                <a:gd name="connsiteX6-637" fmla="*/ 805041 w 955549"/>
                <a:gd name="connsiteY6-638" fmla="*/ 145056 h 666793"/>
                <a:gd name="connsiteX7-639" fmla="*/ 954005 w 955549"/>
                <a:gd name="connsiteY7-640" fmla="*/ 405609 h 666793"/>
                <a:gd name="connsiteX0-641" fmla="*/ 228696 w 962625"/>
                <a:gd name="connsiteY0-642" fmla="*/ 500570 h 673975"/>
                <a:gd name="connsiteX1-643" fmla="*/ 403816 w 962625"/>
                <a:gd name="connsiteY1-644" fmla="*/ 327327 h 673975"/>
                <a:gd name="connsiteX2-645" fmla="*/ 485362 w 962625"/>
                <a:gd name="connsiteY2-646" fmla="*/ 610520 h 673975"/>
                <a:gd name="connsiteX3-647" fmla="*/ 43623 w 962625"/>
                <a:gd name="connsiteY3-648" fmla="*/ 480784 h 673975"/>
                <a:gd name="connsiteX4-649" fmla="*/ 268928 w 962625"/>
                <a:gd name="connsiteY4-650" fmla="*/ 1703 h 673975"/>
                <a:gd name="connsiteX5-651" fmla="*/ 520964 w 962625"/>
                <a:gd name="connsiteY5-652" fmla="*/ 245577 h 673975"/>
                <a:gd name="connsiteX6-653" fmla="*/ 812117 w 962625"/>
                <a:gd name="connsiteY6-654" fmla="*/ 145056 h 673975"/>
                <a:gd name="connsiteX7-655" fmla="*/ 961081 w 962625"/>
                <a:gd name="connsiteY7-656" fmla="*/ 405609 h 673975"/>
                <a:gd name="connsiteX0-657" fmla="*/ 238218 w 972147"/>
                <a:gd name="connsiteY0-658" fmla="*/ 500570 h 681004"/>
                <a:gd name="connsiteX1-659" fmla="*/ 413338 w 972147"/>
                <a:gd name="connsiteY1-660" fmla="*/ 327327 h 681004"/>
                <a:gd name="connsiteX2-661" fmla="*/ 494884 w 972147"/>
                <a:gd name="connsiteY2-662" fmla="*/ 610520 h 681004"/>
                <a:gd name="connsiteX3-663" fmla="*/ 42128 w 972147"/>
                <a:gd name="connsiteY3-664" fmla="*/ 505572 h 681004"/>
                <a:gd name="connsiteX4-665" fmla="*/ 278450 w 972147"/>
                <a:gd name="connsiteY4-666" fmla="*/ 1703 h 681004"/>
                <a:gd name="connsiteX5-667" fmla="*/ 530486 w 972147"/>
                <a:gd name="connsiteY5-668" fmla="*/ 245577 h 681004"/>
                <a:gd name="connsiteX6-669" fmla="*/ 821639 w 972147"/>
                <a:gd name="connsiteY6-670" fmla="*/ 145056 h 681004"/>
                <a:gd name="connsiteX7-671" fmla="*/ 970603 w 972147"/>
                <a:gd name="connsiteY7-672" fmla="*/ 405609 h 681004"/>
                <a:gd name="connsiteX0-673" fmla="*/ 238218 w 972147"/>
                <a:gd name="connsiteY0-674" fmla="*/ 500570 h 684851"/>
                <a:gd name="connsiteX1-675" fmla="*/ 413338 w 972147"/>
                <a:gd name="connsiteY1-676" fmla="*/ 327327 h 684851"/>
                <a:gd name="connsiteX2-677" fmla="*/ 483867 w 972147"/>
                <a:gd name="connsiteY2-678" fmla="*/ 616028 h 684851"/>
                <a:gd name="connsiteX3-679" fmla="*/ 42128 w 972147"/>
                <a:gd name="connsiteY3-680" fmla="*/ 505572 h 684851"/>
                <a:gd name="connsiteX4-681" fmla="*/ 278450 w 972147"/>
                <a:gd name="connsiteY4-682" fmla="*/ 1703 h 684851"/>
                <a:gd name="connsiteX5-683" fmla="*/ 530486 w 972147"/>
                <a:gd name="connsiteY5-684" fmla="*/ 245577 h 684851"/>
                <a:gd name="connsiteX6-685" fmla="*/ 821639 w 972147"/>
                <a:gd name="connsiteY6-686" fmla="*/ 145056 h 684851"/>
                <a:gd name="connsiteX7-687" fmla="*/ 970603 w 972147"/>
                <a:gd name="connsiteY7-688" fmla="*/ 405609 h 684851"/>
                <a:gd name="connsiteX0-689" fmla="*/ 238218 w 972147"/>
                <a:gd name="connsiteY0-690" fmla="*/ 500570 h 678763"/>
                <a:gd name="connsiteX1-691" fmla="*/ 413338 w 972147"/>
                <a:gd name="connsiteY1-692" fmla="*/ 327327 h 678763"/>
                <a:gd name="connsiteX2-693" fmla="*/ 483867 w 972147"/>
                <a:gd name="connsiteY2-694" fmla="*/ 616028 h 678763"/>
                <a:gd name="connsiteX3-695" fmla="*/ 42128 w 972147"/>
                <a:gd name="connsiteY3-696" fmla="*/ 505572 h 678763"/>
                <a:gd name="connsiteX4-697" fmla="*/ 278450 w 972147"/>
                <a:gd name="connsiteY4-698" fmla="*/ 1703 h 678763"/>
                <a:gd name="connsiteX5-699" fmla="*/ 530486 w 972147"/>
                <a:gd name="connsiteY5-700" fmla="*/ 245577 h 678763"/>
                <a:gd name="connsiteX6-701" fmla="*/ 821639 w 972147"/>
                <a:gd name="connsiteY6-702" fmla="*/ 145056 h 678763"/>
                <a:gd name="connsiteX7-703" fmla="*/ 970603 w 972147"/>
                <a:gd name="connsiteY7-704" fmla="*/ 405609 h 678763"/>
                <a:gd name="connsiteX0-705" fmla="*/ 238218 w 972147"/>
                <a:gd name="connsiteY0-706" fmla="*/ 501130 h 679323"/>
                <a:gd name="connsiteX1-707" fmla="*/ 413338 w 972147"/>
                <a:gd name="connsiteY1-708" fmla="*/ 327887 h 679323"/>
                <a:gd name="connsiteX2-709" fmla="*/ 483867 w 972147"/>
                <a:gd name="connsiteY2-710" fmla="*/ 616588 h 679323"/>
                <a:gd name="connsiteX3-711" fmla="*/ 42128 w 972147"/>
                <a:gd name="connsiteY3-712" fmla="*/ 506132 h 679323"/>
                <a:gd name="connsiteX4-713" fmla="*/ 278450 w 972147"/>
                <a:gd name="connsiteY4-714" fmla="*/ 2263 h 679323"/>
                <a:gd name="connsiteX5-715" fmla="*/ 535994 w 972147"/>
                <a:gd name="connsiteY5-716" fmla="*/ 210332 h 679323"/>
                <a:gd name="connsiteX6-717" fmla="*/ 821639 w 972147"/>
                <a:gd name="connsiteY6-718" fmla="*/ 145616 h 679323"/>
                <a:gd name="connsiteX7-719" fmla="*/ 970603 w 972147"/>
                <a:gd name="connsiteY7-720" fmla="*/ 406169 h 679323"/>
                <a:gd name="connsiteX0-721" fmla="*/ 238218 w 972147"/>
                <a:gd name="connsiteY0-722" fmla="*/ 501130 h 679323"/>
                <a:gd name="connsiteX1-723" fmla="*/ 413338 w 972147"/>
                <a:gd name="connsiteY1-724" fmla="*/ 327887 h 679323"/>
                <a:gd name="connsiteX2-725" fmla="*/ 483867 w 972147"/>
                <a:gd name="connsiteY2-726" fmla="*/ 616588 h 679323"/>
                <a:gd name="connsiteX3-727" fmla="*/ 42128 w 972147"/>
                <a:gd name="connsiteY3-728" fmla="*/ 506132 h 679323"/>
                <a:gd name="connsiteX4-729" fmla="*/ 278450 w 972147"/>
                <a:gd name="connsiteY4-730" fmla="*/ 2263 h 679323"/>
                <a:gd name="connsiteX5-731" fmla="*/ 535994 w 972147"/>
                <a:gd name="connsiteY5-732" fmla="*/ 210332 h 679323"/>
                <a:gd name="connsiteX6-733" fmla="*/ 821639 w 972147"/>
                <a:gd name="connsiteY6-734" fmla="*/ 145616 h 679323"/>
                <a:gd name="connsiteX7-735" fmla="*/ 970603 w 972147"/>
                <a:gd name="connsiteY7-736" fmla="*/ 406169 h 679323"/>
                <a:gd name="connsiteX0-737" fmla="*/ 238218 w 972147"/>
                <a:gd name="connsiteY0-738" fmla="*/ 501584 h 679777"/>
                <a:gd name="connsiteX1-739" fmla="*/ 413338 w 972147"/>
                <a:gd name="connsiteY1-740" fmla="*/ 328341 h 679777"/>
                <a:gd name="connsiteX2-741" fmla="*/ 483867 w 972147"/>
                <a:gd name="connsiteY2-742" fmla="*/ 617042 h 679777"/>
                <a:gd name="connsiteX3-743" fmla="*/ 42128 w 972147"/>
                <a:gd name="connsiteY3-744" fmla="*/ 506586 h 679777"/>
                <a:gd name="connsiteX4-745" fmla="*/ 278450 w 972147"/>
                <a:gd name="connsiteY4-746" fmla="*/ 2717 h 679777"/>
                <a:gd name="connsiteX5-747" fmla="*/ 535994 w 972147"/>
                <a:gd name="connsiteY5-748" fmla="*/ 210786 h 679777"/>
                <a:gd name="connsiteX6-749" fmla="*/ 821639 w 972147"/>
                <a:gd name="connsiteY6-750" fmla="*/ 146070 h 679777"/>
                <a:gd name="connsiteX7-751" fmla="*/ 970603 w 972147"/>
                <a:gd name="connsiteY7-752" fmla="*/ 406623 h 679777"/>
                <a:gd name="connsiteX0-753" fmla="*/ 238218 w 972147"/>
                <a:gd name="connsiteY0-754" fmla="*/ 501584 h 679777"/>
                <a:gd name="connsiteX1-755" fmla="*/ 413338 w 972147"/>
                <a:gd name="connsiteY1-756" fmla="*/ 328341 h 679777"/>
                <a:gd name="connsiteX2-757" fmla="*/ 483867 w 972147"/>
                <a:gd name="connsiteY2-758" fmla="*/ 617042 h 679777"/>
                <a:gd name="connsiteX3-759" fmla="*/ 42128 w 972147"/>
                <a:gd name="connsiteY3-760" fmla="*/ 506586 h 679777"/>
                <a:gd name="connsiteX4-761" fmla="*/ 278450 w 972147"/>
                <a:gd name="connsiteY4-762" fmla="*/ 2717 h 679777"/>
                <a:gd name="connsiteX5-763" fmla="*/ 535994 w 972147"/>
                <a:gd name="connsiteY5-764" fmla="*/ 210786 h 679777"/>
                <a:gd name="connsiteX6-765" fmla="*/ 821639 w 972147"/>
                <a:gd name="connsiteY6-766" fmla="*/ 146070 h 679777"/>
                <a:gd name="connsiteX7-767" fmla="*/ 970603 w 972147"/>
                <a:gd name="connsiteY7-768" fmla="*/ 406623 h 679777"/>
                <a:gd name="connsiteX0-769" fmla="*/ 238218 w 972147"/>
                <a:gd name="connsiteY0-770" fmla="*/ 501584 h 679777"/>
                <a:gd name="connsiteX1-771" fmla="*/ 413338 w 972147"/>
                <a:gd name="connsiteY1-772" fmla="*/ 328341 h 679777"/>
                <a:gd name="connsiteX2-773" fmla="*/ 483867 w 972147"/>
                <a:gd name="connsiteY2-774" fmla="*/ 617042 h 679777"/>
                <a:gd name="connsiteX3-775" fmla="*/ 42128 w 972147"/>
                <a:gd name="connsiteY3-776" fmla="*/ 506586 h 679777"/>
                <a:gd name="connsiteX4-777" fmla="*/ 278450 w 972147"/>
                <a:gd name="connsiteY4-778" fmla="*/ 2717 h 679777"/>
                <a:gd name="connsiteX5-779" fmla="*/ 535994 w 972147"/>
                <a:gd name="connsiteY5-780" fmla="*/ 210786 h 679777"/>
                <a:gd name="connsiteX6-781" fmla="*/ 821639 w 972147"/>
                <a:gd name="connsiteY6-782" fmla="*/ 146070 h 679777"/>
                <a:gd name="connsiteX7-783" fmla="*/ 970603 w 972147"/>
                <a:gd name="connsiteY7-784" fmla="*/ 406623 h 679777"/>
                <a:gd name="connsiteX0-785" fmla="*/ 238218 w 972147"/>
                <a:gd name="connsiteY0-786" fmla="*/ 502590 h 680783"/>
                <a:gd name="connsiteX1-787" fmla="*/ 413338 w 972147"/>
                <a:gd name="connsiteY1-788" fmla="*/ 329347 h 680783"/>
                <a:gd name="connsiteX2-789" fmla="*/ 483867 w 972147"/>
                <a:gd name="connsiteY2-790" fmla="*/ 618048 h 680783"/>
                <a:gd name="connsiteX3-791" fmla="*/ 42128 w 972147"/>
                <a:gd name="connsiteY3-792" fmla="*/ 507592 h 680783"/>
                <a:gd name="connsiteX4-793" fmla="*/ 278450 w 972147"/>
                <a:gd name="connsiteY4-794" fmla="*/ 3723 h 680783"/>
                <a:gd name="connsiteX5-795" fmla="*/ 535994 w 972147"/>
                <a:gd name="connsiteY5-796" fmla="*/ 211792 h 680783"/>
                <a:gd name="connsiteX6-797" fmla="*/ 821639 w 972147"/>
                <a:gd name="connsiteY6-798" fmla="*/ 147076 h 680783"/>
                <a:gd name="connsiteX7-799" fmla="*/ 970603 w 972147"/>
                <a:gd name="connsiteY7-800" fmla="*/ 407629 h 680783"/>
                <a:gd name="connsiteX0-801" fmla="*/ 238218 w 972381"/>
                <a:gd name="connsiteY0-802" fmla="*/ 502590 h 680783"/>
                <a:gd name="connsiteX1-803" fmla="*/ 413338 w 972381"/>
                <a:gd name="connsiteY1-804" fmla="*/ 329347 h 680783"/>
                <a:gd name="connsiteX2-805" fmla="*/ 483867 w 972381"/>
                <a:gd name="connsiteY2-806" fmla="*/ 618048 h 680783"/>
                <a:gd name="connsiteX3-807" fmla="*/ 42128 w 972381"/>
                <a:gd name="connsiteY3-808" fmla="*/ 507592 h 680783"/>
                <a:gd name="connsiteX4-809" fmla="*/ 278450 w 972381"/>
                <a:gd name="connsiteY4-810" fmla="*/ 3723 h 680783"/>
                <a:gd name="connsiteX5-811" fmla="*/ 535994 w 972381"/>
                <a:gd name="connsiteY5-812" fmla="*/ 211792 h 680783"/>
                <a:gd name="connsiteX6-813" fmla="*/ 829902 w 972381"/>
                <a:gd name="connsiteY6-814" fmla="*/ 119534 h 680783"/>
                <a:gd name="connsiteX7-815" fmla="*/ 970603 w 972381"/>
                <a:gd name="connsiteY7-816" fmla="*/ 407629 h 680783"/>
                <a:gd name="connsiteX0-817" fmla="*/ 238218 w 972381"/>
                <a:gd name="connsiteY0-818" fmla="*/ 502590 h 680783"/>
                <a:gd name="connsiteX1-819" fmla="*/ 413338 w 972381"/>
                <a:gd name="connsiteY1-820" fmla="*/ 329347 h 680783"/>
                <a:gd name="connsiteX2-821" fmla="*/ 483867 w 972381"/>
                <a:gd name="connsiteY2-822" fmla="*/ 618048 h 680783"/>
                <a:gd name="connsiteX3-823" fmla="*/ 42128 w 972381"/>
                <a:gd name="connsiteY3-824" fmla="*/ 507592 h 680783"/>
                <a:gd name="connsiteX4-825" fmla="*/ 278450 w 972381"/>
                <a:gd name="connsiteY4-826" fmla="*/ 3723 h 680783"/>
                <a:gd name="connsiteX5-827" fmla="*/ 535994 w 972381"/>
                <a:gd name="connsiteY5-828" fmla="*/ 211792 h 680783"/>
                <a:gd name="connsiteX6-829" fmla="*/ 829902 w 972381"/>
                <a:gd name="connsiteY6-830" fmla="*/ 119534 h 680783"/>
                <a:gd name="connsiteX7-831" fmla="*/ 970603 w 972381"/>
                <a:gd name="connsiteY7-832" fmla="*/ 407629 h 680783"/>
                <a:gd name="connsiteX0-833" fmla="*/ 238218 w 973905"/>
                <a:gd name="connsiteY0-834" fmla="*/ 502590 h 680783"/>
                <a:gd name="connsiteX1-835" fmla="*/ 413338 w 973905"/>
                <a:gd name="connsiteY1-836" fmla="*/ 329347 h 680783"/>
                <a:gd name="connsiteX2-837" fmla="*/ 483867 w 973905"/>
                <a:gd name="connsiteY2-838" fmla="*/ 618048 h 680783"/>
                <a:gd name="connsiteX3-839" fmla="*/ 42128 w 973905"/>
                <a:gd name="connsiteY3-840" fmla="*/ 507592 h 680783"/>
                <a:gd name="connsiteX4-841" fmla="*/ 278450 w 973905"/>
                <a:gd name="connsiteY4-842" fmla="*/ 3723 h 680783"/>
                <a:gd name="connsiteX5-843" fmla="*/ 535994 w 973905"/>
                <a:gd name="connsiteY5-844" fmla="*/ 211792 h 680783"/>
                <a:gd name="connsiteX6-845" fmla="*/ 857444 w 973905"/>
                <a:gd name="connsiteY6-846" fmla="*/ 144322 h 680783"/>
                <a:gd name="connsiteX7-847" fmla="*/ 970603 w 973905"/>
                <a:gd name="connsiteY7-848" fmla="*/ 407629 h 680783"/>
                <a:gd name="connsiteX0-849" fmla="*/ 238218 w 973905"/>
                <a:gd name="connsiteY0-850" fmla="*/ 502590 h 680783"/>
                <a:gd name="connsiteX1-851" fmla="*/ 413338 w 973905"/>
                <a:gd name="connsiteY1-852" fmla="*/ 329347 h 680783"/>
                <a:gd name="connsiteX2-853" fmla="*/ 483867 w 973905"/>
                <a:gd name="connsiteY2-854" fmla="*/ 618048 h 680783"/>
                <a:gd name="connsiteX3-855" fmla="*/ 42128 w 973905"/>
                <a:gd name="connsiteY3-856" fmla="*/ 507592 h 680783"/>
                <a:gd name="connsiteX4-857" fmla="*/ 278450 w 973905"/>
                <a:gd name="connsiteY4-858" fmla="*/ 3723 h 680783"/>
                <a:gd name="connsiteX5-859" fmla="*/ 535994 w 973905"/>
                <a:gd name="connsiteY5-860" fmla="*/ 211792 h 680783"/>
                <a:gd name="connsiteX6-861" fmla="*/ 857444 w 973905"/>
                <a:gd name="connsiteY6-862" fmla="*/ 144322 h 680783"/>
                <a:gd name="connsiteX7-863" fmla="*/ 970603 w 973905"/>
                <a:gd name="connsiteY7-864" fmla="*/ 407629 h 680783"/>
                <a:gd name="connsiteX0-865" fmla="*/ 238218 w 975028"/>
                <a:gd name="connsiteY0-866" fmla="*/ 502590 h 680783"/>
                <a:gd name="connsiteX1-867" fmla="*/ 413338 w 975028"/>
                <a:gd name="connsiteY1-868" fmla="*/ 329347 h 680783"/>
                <a:gd name="connsiteX2-869" fmla="*/ 483867 w 975028"/>
                <a:gd name="connsiteY2-870" fmla="*/ 618048 h 680783"/>
                <a:gd name="connsiteX3-871" fmla="*/ 42128 w 975028"/>
                <a:gd name="connsiteY3-872" fmla="*/ 507592 h 680783"/>
                <a:gd name="connsiteX4-873" fmla="*/ 278450 w 975028"/>
                <a:gd name="connsiteY4-874" fmla="*/ 3723 h 680783"/>
                <a:gd name="connsiteX5-875" fmla="*/ 535994 w 975028"/>
                <a:gd name="connsiteY5-876" fmla="*/ 211792 h 680783"/>
                <a:gd name="connsiteX6-877" fmla="*/ 857444 w 975028"/>
                <a:gd name="connsiteY6-878" fmla="*/ 144322 h 680783"/>
                <a:gd name="connsiteX7-879" fmla="*/ 970603 w 975028"/>
                <a:gd name="connsiteY7-880" fmla="*/ 407629 h 680783"/>
                <a:gd name="connsiteX0-881" fmla="*/ 238218 w 975028"/>
                <a:gd name="connsiteY0-882" fmla="*/ 502590 h 680783"/>
                <a:gd name="connsiteX1-883" fmla="*/ 413338 w 975028"/>
                <a:gd name="connsiteY1-884" fmla="*/ 329347 h 680783"/>
                <a:gd name="connsiteX2-885" fmla="*/ 483867 w 975028"/>
                <a:gd name="connsiteY2-886" fmla="*/ 618048 h 680783"/>
                <a:gd name="connsiteX3-887" fmla="*/ 42128 w 975028"/>
                <a:gd name="connsiteY3-888" fmla="*/ 507592 h 680783"/>
                <a:gd name="connsiteX4-889" fmla="*/ 278450 w 975028"/>
                <a:gd name="connsiteY4-890" fmla="*/ 3723 h 680783"/>
                <a:gd name="connsiteX5-891" fmla="*/ 535994 w 975028"/>
                <a:gd name="connsiteY5-892" fmla="*/ 211792 h 680783"/>
                <a:gd name="connsiteX6-893" fmla="*/ 857444 w 975028"/>
                <a:gd name="connsiteY6-894" fmla="*/ 144322 h 680783"/>
                <a:gd name="connsiteX7-895" fmla="*/ 970603 w 975028"/>
                <a:gd name="connsiteY7-896" fmla="*/ 407629 h 680783"/>
                <a:gd name="connsiteX0-897" fmla="*/ 238218 w 975375"/>
                <a:gd name="connsiteY0-898" fmla="*/ 502590 h 680783"/>
                <a:gd name="connsiteX1-899" fmla="*/ 413338 w 975375"/>
                <a:gd name="connsiteY1-900" fmla="*/ 329347 h 680783"/>
                <a:gd name="connsiteX2-901" fmla="*/ 483867 w 975375"/>
                <a:gd name="connsiteY2-902" fmla="*/ 618048 h 680783"/>
                <a:gd name="connsiteX3-903" fmla="*/ 42128 w 975375"/>
                <a:gd name="connsiteY3-904" fmla="*/ 507592 h 680783"/>
                <a:gd name="connsiteX4-905" fmla="*/ 278450 w 975375"/>
                <a:gd name="connsiteY4-906" fmla="*/ 3723 h 680783"/>
                <a:gd name="connsiteX5-907" fmla="*/ 535994 w 975375"/>
                <a:gd name="connsiteY5-908" fmla="*/ 211792 h 680783"/>
                <a:gd name="connsiteX6-909" fmla="*/ 857444 w 975375"/>
                <a:gd name="connsiteY6-910" fmla="*/ 144322 h 680783"/>
                <a:gd name="connsiteX7-911" fmla="*/ 970603 w 975375"/>
                <a:gd name="connsiteY7-912" fmla="*/ 407629 h 680783"/>
                <a:gd name="connsiteX0-913" fmla="*/ 238218 w 975375"/>
                <a:gd name="connsiteY0-914" fmla="*/ 502590 h 680783"/>
                <a:gd name="connsiteX1-915" fmla="*/ 413338 w 975375"/>
                <a:gd name="connsiteY1-916" fmla="*/ 329347 h 680783"/>
                <a:gd name="connsiteX2-917" fmla="*/ 483867 w 975375"/>
                <a:gd name="connsiteY2-918" fmla="*/ 618048 h 680783"/>
                <a:gd name="connsiteX3-919" fmla="*/ 42128 w 975375"/>
                <a:gd name="connsiteY3-920" fmla="*/ 507592 h 680783"/>
                <a:gd name="connsiteX4-921" fmla="*/ 278450 w 975375"/>
                <a:gd name="connsiteY4-922" fmla="*/ 3723 h 680783"/>
                <a:gd name="connsiteX5-923" fmla="*/ 535994 w 975375"/>
                <a:gd name="connsiteY5-924" fmla="*/ 211792 h 680783"/>
                <a:gd name="connsiteX6-925" fmla="*/ 857444 w 975375"/>
                <a:gd name="connsiteY6-926" fmla="*/ 144322 h 680783"/>
                <a:gd name="connsiteX7-927" fmla="*/ 970603 w 975375"/>
                <a:gd name="connsiteY7-928" fmla="*/ 407629 h 680783"/>
                <a:gd name="connsiteX0-929" fmla="*/ 238218 w 973301"/>
                <a:gd name="connsiteY0-930" fmla="*/ 502590 h 680783"/>
                <a:gd name="connsiteX1-931" fmla="*/ 413338 w 973301"/>
                <a:gd name="connsiteY1-932" fmla="*/ 329347 h 680783"/>
                <a:gd name="connsiteX2-933" fmla="*/ 483867 w 973301"/>
                <a:gd name="connsiteY2-934" fmla="*/ 618048 h 680783"/>
                <a:gd name="connsiteX3-935" fmla="*/ 42128 w 973301"/>
                <a:gd name="connsiteY3-936" fmla="*/ 507592 h 680783"/>
                <a:gd name="connsiteX4-937" fmla="*/ 278450 w 973301"/>
                <a:gd name="connsiteY4-938" fmla="*/ 3723 h 680783"/>
                <a:gd name="connsiteX5-939" fmla="*/ 535994 w 973301"/>
                <a:gd name="connsiteY5-940" fmla="*/ 211792 h 680783"/>
                <a:gd name="connsiteX6-941" fmla="*/ 857444 w 973301"/>
                <a:gd name="connsiteY6-942" fmla="*/ 144322 h 680783"/>
                <a:gd name="connsiteX7-943" fmla="*/ 970603 w 973301"/>
                <a:gd name="connsiteY7-944" fmla="*/ 407629 h 680783"/>
                <a:gd name="connsiteX0-945" fmla="*/ 238218 w 973301"/>
                <a:gd name="connsiteY0-946" fmla="*/ 502590 h 680783"/>
                <a:gd name="connsiteX1-947" fmla="*/ 413338 w 973301"/>
                <a:gd name="connsiteY1-948" fmla="*/ 329347 h 680783"/>
                <a:gd name="connsiteX2-949" fmla="*/ 483867 w 973301"/>
                <a:gd name="connsiteY2-950" fmla="*/ 618048 h 680783"/>
                <a:gd name="connsiteX3-951" fmla="*/ 42128 w 973301"/>
                <a:gd name="connsiteY3-952" fmla="*/ 507592 h 680783"/>
                <a:gd name="connsiteX4-953" fmla="*/ 278450 w 973301"/>
                <a:gd name="connsiteY4-954" fmla="*/ 3723 h 680783"/>
                <a:gd name="connsiteX5-955" fmla="*/ 535994 w 973301"/>
                <a:gd name="connsiteY5-956" fmla="*/ 211792 h 680783"/>
                <a:gd name="connsiteX6-957" fmla="*/ 857444 w 973301"/>
                <a:gd name="connsiteY6-958" fmla="*/ 144322 h 680783"/>
                <a:gd name="connsiteX7-959" fmla="*/ 970603 w 973301"/>
                <a:gd name="connsiteY7-960" fmla="*/ 407629 h 680783"/>
                <a:gd name="connsiteX0-961" fmla="*/ 238218 w 973301"/>
                <a:gd name="connsiteY0-962" fmla="*/ 502590 h 680783"/>
                <a:gd name="connsiteX1-963" fmla="*/ 413338 w 973301"/>
                <a:gd name="connsiteY1-964" fmla="*/ 329347 h 680783"/>
                <a:gd name="connsiteX2-965" fmla="*/ 483867 w 973301"/>
                <a:gd name="connsiteY2-966" fmla="*/ 618048 h 680783"/>
                <a:gd name="connsiteX3-967" fmla="*/ 42128 w 973301"/>
                <a:gd name="connsiteY3-968" fmla="*/ 507592 h 680783"/>
                <a:gd name="connsiteX4-969" fmla="*/ 278450 w 973301"/>
                <a:gd name="connsiteY4-970" fmla="*/ 3723 h 680783"/>
                <a:gd name="connsiteX5-971" fmla="*/ 558028 w 973301"/>
                <a:gd name="connsiteY5-972" fmla="*/ 211792 h 680783"/>
                <a:gd name="connsiteX6-973" fmla="*/ 857444 w 973301"/>
                <a:gd name="connsiteY6-974" fmla="*/ 144322 h 680783"/>
                <a:gd name="connsiteX7-975" fmla="*/ 970603 w 973301"/>
                <a:gd name="connsiteY7-976" fmla="*/ 407629 h 680783"/>
                <a:gd name="connsiteX0-977" fmla="*/ 238218 w 973301"/>
                <a:gd name="connsiteY0-978" fmla="*/ 503717 h 681910"/>
                <a:gd name="connsiteX1-979" fmla="*/ 413338 w 973301"/>
                <a:gd name="connsiteY1-980" fmla="*/ 330474 h 681910"/>
                <a:gd name="connsiteX2-981" fmla="*/ 483867 w 973301"/>
                <a:gd name="connsiteY2-982" fmla="*/ 619175 h 681910"/>
                <a:gd name="connsiteX3-983" fmla="*/ 42128 w 973301"/>
                <a:gd name="connsiteY3-984" fmla="*/ 508719 h 681910"/>
                <a:gd name="connsiteX4-985" fmla="*/ 278450 w 973301"/>
                <a:gd name="connsiteY4-986" fmla="*/ 4850 h 681910"/>
                <a:gd name="connsiteX5-987" fmla="*/ 558028 w 973301"/>
                <a:gd name="connsiteY5-988" fmla="*/ 212919 h 681910"/>
                <a:gd name="connsiteX6-989" fmla="*/ 857444 w 973301"/>
                <a:gd name="connsiteY6-990" fmla="*/ 145449 h 681910"/>
                <a:gd name="connsiteX7-991" fmla="*/ 970603 w 973301"/>
                <a:gd name="connsiteY7-992" fmla="*/ 408756 h 681910"/>
                <a:gd name="connsiteX0-993" fmla="*/ 238218 w 973301"/>
                <a:gd name="connsiteY0-994" fmla="*/ 503717 h 681910"/>
                <a:gd name="connsiteX1-995" fmla="*/ 413338 w 973301"/>
                <a:gd name="connsiteY1-996" fmla="*/ 330474 h 681910"/>
                <a:gd name="connsiteX2-997" fmla="*/ 483867 w 973301"/>
                <a:gd name="connsiteY2-998" fmla="*/ 619175 h 681910"/>
                <a:gd name="connsiteX3-999" fmla="*/ 42128 w 973301"/>
                <a:gd name="connsiteY3-1000" fmla="*/ 508719 h 681910"/>
                <a:gd name="connsiteX4-1001" fmla="*/ 278450 w 973301"/>
                <a:gd name="connsiteY4-1002" fmla="*/ 4850 h 681910"/>
                <a:gd name="connsiteX5-1003" fmla="*/ 558028 w 973301"/>
                <a:gd name="connsiteY5-1004" fmla="*/ 212919 h 681910"/>
                <a:gd name="connsiteX6-1005" fmla="*/ 857444 w 973301"/>
                <a:gd name="connsiteY6-1006" fmla="*/ 145449 h 681910"/>
                <a:gd name="connsiteX7-1007" fmla="*/ 970603 w 973301"/>
                <a:gd name="connsiteY7-1008" fmla="*/ 408756 h 681910"/>
                <a:gd name="connsiteX0-1009" fmla="*/ 238218 w 973301"/>
                <a:gd name="connsiteY0-1010" fmla="*/ 506290 h 684483"/>
                <a:gd name="connsiteX1-1011" fmla="*/ 413338 w 973301"/>
                <a:gd name="connsiteY1-1012" fmla="*/ 333047 h 684483"/>
                <a:gd name="connsiteX2-1013" fmla="*/ 483867 w 973301"/>
                <a:gd name="connsiteY2-1014" fmla="*/ 621748 h 684483"/>
                <a:gd name="connsiteX3-1015" fmla="*/ 42128 w 973301"/>
                <a:gd name="connsiteY3-1016" fmla="*/ 511292 h 684483"/>
                <a:gd name="connsiteX4-1017" fmla="*/ 278450 w 973301"/>
                <a:gd name="connsiteY4-1018" fmla="*/ 7423 h 684483"/>
                <a:gd name="connsiteX5-1019" fmla="*/ 549765 w 973301"/>
                <a:gd name="connsiteY5-1020" fmla="*/ 190704 h 684483"/>
                <a:gd name="connsiteX6-1021" fmla="*/ 857444 w 973301"/>
                <a:gd name="connsiteY6-1022" fmla="*/ 148022 h 684483"/>
                <a:gd name="connsiteX7-1023" fmla="*/ 970603 w 973301"/>
                <a:gd name="connsiteY7-1024" fmla="*/ 411329 h 684483"/>
                <a:gd name="connsiteX0-1025" fmla="*/ 238218 w 973301"/>
                <a:gd name="connsiteY0-1026" fmla="*/ 503104 h 681297"/>
                <a:gd name="connsiteX1-1027" fmla="*/ 413338 w 973301"/>
                <a:gd name="connsiteY1-1028" fmla="*/ 329861 h 681297"/>
                <a:gd name="connsiteX2-1029" fmla="*/ 483867 w 973301"/>
                <a:gd name="connsiteY2-1030" fmla="*/ 618562 h 681297"/>
                <a:gd name="connsiteX3-1031" fmla="*/ 42128 w 973301"/>
                <a:gd name="connsiteY3-1032" fmla="*/ 508106 h 681297"/>
                <a:gd name="connsiteX4-1033" fmla="*/ 278450 w 973301"/>
                <a:gd name="connsiteY4-1034" fmla="*/ 4237 h 681297"/>
                <a:gd name="connsiteX5-1035" fmla="*/ 549765 w 973301"/>
                <a:gd name="connsiteY5-1036" fmla="*/ 187518 h 681297"/>
                <a:gd name="connsiteX6-1037" fmla="*/ 857444 w 973301"/>
                <a:gd name="connsiteY6-1038" fmla="*/ 144836 h 681297"/>
                <a:gd name="connsiteX7-1039" fmla="*/ 970603 w 973301"/>
                <a:gd name="connsiteY7-1040" fmla="*/ 408143 h 681297"/>
                <a:gd name="connsiteX0-1041" fmla="*/ 238218 w 973301"/>
                <a:gd name="connsiteY0-1042" fmla="*/ 503104 h 681297"/>
                <a:gd name="connsiteX1-1043" fmla="*/ 413338 w 973301"/>
                <a:gd name="connsiteY1-1044" fmla="*/ 329861 h 681297"/>
                <a:gd name="connsiteX2-1045" fmla="*/ 483867 w 973301"/>
                <a:gd name="connsiteY2-1046" fmla="*/ 618562 h 681297"/>
                <a:gd name="connsiteX3-1047" fmla="*/ 42128 w 973301"/>
                <a:gd name="connsiteY3-1048" fmla="*/ 508106 h 681297"/>
                <a:gd name="connsiteX4-1049" fmla="*/ 278450 w 973301"/>
                <a:gd name="connsiteY4-1050" fmla="*/ 4237 h 681297"/>
                <a:gd name="connsiteX5-1051" fmla="*/ 549765 w 973301"/>
                <a:gd name="connsiteY5-1052" fmla="*/ 187518 h 681297"/>
                <a:gd name="connsiteX6-1053" fmla="*/ 857444 w 973301"/>
                <a:gd name="connsiteY6-1054" fmla="*/ 144836 h 681297"/>
                <a:gd name="connsiteX7-1055" fmla="*/ 970603 w 973301"/>
                <a:gd name="connsiteY7-1056" fmla="*/ 408143 h 681297"/>
                <a:gd name="connsiteX0-1057" fmla="*/ 238218 w 973301"/>
                <a:gd name="connsiteY0-1058" fmla="*/ 503104 h 681297"/>
                <a:gd name="connsiteX1-1059" fmla="*/ 413338 w 973301"/>
                <a:gd name="connsiteY1-1060" fmla="*/ 329861 h 681297"/>
                <a:gd name="connsiteX2-1061" fmla="*/ 483867 w 973301"/>
                <a:gd name="connsiteY2-1062" fmla="*/ 618562 h 681297"/>
                <a:gd name="connsiteX3-1063" fmla="*/ 42128 w 973301"/>
                <a:gd name="connsiteY3-1064" fmla="*/ 508106 h 681297"/>
                <a:gd name="connsiteX4-1065" fmla="*/ 278450 w 973301"/>
                <a:gd name="connsiteY4-1066" fmla="*/ 4237 h 681297"/>
                <a:gd name="connsiteX5-1067" fmla="*/ 549765 w 973301"/>
                <a:gd name="connsiteY5-1068" fmla="*/ 187518 h 681297"/>
                <a:gd name="connsiteX6-1069" fmla="*/ 857444 w 973301"/>
                <a:gd name="connsiteY6-1070" fmla="*/ 144836 h 681297"/>
                <a:gd name="connsiteX7-1071" fmla="*/ 970603 w 973301"/>
                <a:gd name="connsiteY7-1072" fmla="*/ 408143 h 681297"/>
                <a:gd name="connsiteX0-1073" fmla="*/ 238218 w 973301"/>
                <a:gd name="connsiteY0-1074" fmla="*/ 501535 h 679728"/>
                <a:gd name="connsiteX1-1075" fmla="*/ 413338 w 973301"/>
                <a:gd name="connsiteY1-1076" fmla="*/ 328292 h 679728"/>
                <a:gd name="connsiteX2-1077" fmla="*/ 483867 w 973301"/>
                <a:gd name="connsiteY2-1078" fmla="*/ 616993 h 679728"/>
                <a:gd name="connsiteX3-1079" fmla="*/ 42128 w 973301"/>
                <a:gd name="connsiteY3-1080" fmla="*/ 506537 h 679728"/>
                <a:gd name="connsiteX4-1081" fmla="*/ 278450 w 973301"/>
                <a:gd name="connsiteY4-1082" fmla="*/ 2668 h 679728"/>
                <a:gd name="connsiteX5-1083" fmla="*/ 549765 w 973301"/>
                <a:gd name="connsiteY5-1084" fmla="*/ 185949 h 679728"/>
                <a:gd name="connsiteX6-1085" fmla="*/ 857444 w 973301"/>
                <a:gd name="connsiteY6-1086" fmla="*/ 143267 h 679728"/>
                <a:gd name="connsiteX7-1087" fmla="*/ 970603 w 973301"/>
                <a:gd name="connsiteY7-1088" fmla="*/ 406574 h 679728"/>
                <a:gd name="connsiteX0-1089" fmla="*/ 239713 w 974796"/>
                <a:gd name="connsiteY0-1090" fmla="*/ 509581 h 687774"/>
                <a:gd name="connsiteX1-1091" fmla="*/ 414833 w 974796"/>
                <a:gd name="connsiteY1-1092" fmla="*/ 336338 h 687774"/>
                <a:gd name="connsiteX2-1093" fmla="*/ 485362 w 974796"/>
                <a:gd name="connsiteY2-1094" fmla="*/ 625039 h 687774"/>
                <a:gd name="connsiteX3-1095" fmla="*/ 43623 w 974796"/>
                <a:gd name="connsiteY3-1096" fmla="*/ 514583 h 687774"/>
                <a:gd name="connsiteX4-1097" fmla="*/ 268928 w 974796"/>
                <a:gd name="connsiteY4-1098" fmla="*/ 2452 h 687774"/>
                <a:gd name="connsiteX5-1099" fmla="*/ 551260 w 974796"/>
                <a:gd name="connsiteY5-1100" fmla="*/ 193995 h 687774"/>
                <a:gd name="connsiteX6-1101" fmla="*/ 858939 w 974796"/>
                <a:gd name="connsiteY6-1102" fmla="*/ 151313 h 687774"/>
                <a:gd name="connsiteX7-1103" fmla="*/ 972098 w 974796"/>
                <a:gd name="connsiteY7-1104" fmla="*/ 414620 h 687774"/>
                <a:gd name="connsiteX0-1105" fmla="*/ 239713 w 974796"/>
                <a:gd name="connsiteY0-1106" fmla="*/ 508440 h 686633"/>
                <a:gd name="connsiteX1-1107" fmla="*/ 414833 w 974796"/>
                <a:gd name="connsiteY1-1108" fmla="*/ 335197 h 686633"/>
                <a:gd name="connsiteX2-1109" fmla="*/ 485362 w 974796"/>
                <a:gd name="connsiteY2-1110" fmla="*/ 623898 h 686633"/>
                <a:gd name="connsiteX3-1111" fmla="*/ 43623 w 974796"/>
                <a:gd name="connsiteY3-1112" fmla="*/ 513442 h 686633"/>
                <a:gd name="connsiteX4-1113" fmla="*/ 268928 w 974796"/>
                <a:gd name="connsiteY4-1114" fmla="*/ 1311 h 686633"/>
                <a:gd name="connsiteX5-1115" fmla="*/ 551260 w 974796"/>
                <a:gd name="connsiteY5-1116" fmla="*/ 192854 h 686633"/>
                <a:gd name="connsiteX6-1117" fmla="*/ 858939 w 974796"/>
                <a:gd name="connsiteY6-1118" fmla="*/ 150172 h 686633"/>
                <a:gd name="connsiteX7-1119" fmla="*/ 972098 w 974796"/>
                <a:gd name="connsiteY7-1120" fmla="*/ 413479 h 6866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974796" h="686633">
                  <a:moveTo>
                    <a:pt x="239713" y="508440"/>
                  </a:moveTo>
                  <a:cubicBezTo>
                    <a:pt x="220051" y="400199"/>
                    <a:pt x="313311" y="308483"/>
                    <a:pt x="414833" y="335197"/>
                  </a:cubicBezTo>
                  <a:cubicBezTo>
                    <a:pt x="568709" y="355231"/>
                    <a:pt x="571103" y="526747"/>
                    <a:pt x="485362" y="623898"/>
                  </a:cubicBezTo>
                  <a:cubicBezTo>
                    <a:pt x="359231" y="741315"/>
                    <a:pt x="103653" y="687971"/>
                    <a:pt x="43623" y="513442"/>
                  </a:cubicBezTo>
                  <a:cubicBezTo>
                    <a:pt x="-86006" y="165544"/>
                    <a:pt x="98347" y="15949"/>
                    <a:pt x="268928" y="1311"/>
                  </a:cubicBezTo>
                  <a:cubicBezTo>
                    <a:pt x="423631" y="-11041"/>
                    <a:pt x="534267" y="64743"/>
                    <a:pt x="551260" y="192854"/>
                  </a:cubicBezTo>
                  <a:cubicBezTo>
                    <a:pt x="632704" y="84983"/>
                    <a:pt x="783005" y="98296"/>
                    <a:pt x="858939" y="150172"/>
                  </a:cubicBezTo>
                  <a:cubicBezTo>
                    <a:pt x="963678" y="201219"/>
                    <a:pt x="983037" y="310103"/>
                    <a:pt x="972098" y="413479"/>
                  </a:cubicBezTo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자유형: 도형 12"/>
            <p:cNvSpPr/>
            <p:nvPr/>
          </p:nvSpPr>
          <p:spPr>
            <a:xfrm>
              <a:off x="6646452" y="3560646"/>
              <a:ext cx="483425" cy="783120"/>
            </a:xfrm>
            <a:custGeom>
              <a:avLst/>
              <a:gdLst>
                <a:gd name="connsiteX0" fmla="*/ 0 w 647934"/>
                <a:gd name="connsiteY0" fmla="*/ 277685 h 1051840"/>
                <a:gd name="connsiteX1" fmla="*/ 330979 w 647934"/>
                <a:gd name="connsiteY1" fmla="*/ 0 h 1051840"/>
                <a:gd name="connsiteX2" fmla="*/ 560982 w 647934"/>
                <a:gd name="connsiteY2" fmla="*/ 171099 h 1051840"/>
                <a:gd name="connsiteX3" fmla="*/ 468420 w 647934"/>
                <a:gd name="connsiteY3" fmla="*/ 493663 h 1051840"/>
                <a:gd name="connsiteX4" fmla="*/ 647934 w 647934"/>
                <a:gd name="connsiteY4" fmla="*/ 793789 h 1051840"/>
                <a:gd name="connsiteX5" fmla="*/ 468420 w 647934"/>
                <a:gd name="connsiteY5" fmla="*/ 1051840 h 1051840"/>
                <a:gd name="connsiteX0-1" fmla="*/ 0 w 647934"/>
                <a:gd name="connsiteY0-2" fmla="*/ 277685 h 1051840"/>
                <a:gd name="connsiteX1-3" fmla="*/ 330979 w 647934"/>
                <a:gd name="connsiteY1-4" fmla="*/ 0 h 1051840"/>
                <a:gd name="connsiteX2-5" fmla="*/ 560982 w 647934"/>
                <a:gd name="connsiteY2-6" fmla="*/ 171099 h 1051840"/>
                <a:gd name="connsiteX3-7" fmla="*/ 468420 w 647934"/>
                <a:gd name="connsiteY3-8" fmla="*/ 493663 h 1051840"/>
                <a:gd name="connsiteX4-9" fmla="*/ 647934 w 647934"/>
                <a:gd name="connsiteY4-10" fmla="*/ 793789 h 1051840"/>
                <a:gd name="connsiteX5-11" fmla="*/ 468420 w 647934"/>
                <a:gd name="connsiteY5-12" fmla="*/ 1051840 h 1051840"/>
                <a:gd name="connsiteX0-13" fmla="*/ 0 w 647937"/>
                <a:gd name="connsiteY0-14" fmla="*/ 277685 h 1051840"/>
                <a:gd name="connsiteX1-15" fmla="*/ 330979 w 647937"/>
                <a:gd name="connsiteY1-16" fmla="*/ 0 h 1051840"/>
                <a:gd name="connsiteX2-17" fmla="*/ 560982 w 647937"/>
                <a:gd name="connsiteY2-18" fmla="*/ 171099 h 1051840"/>
                <a:gd name="connsiteX3-19" fmla="*/ 468420 w 647937"/>
                <a:gd name="connsiteY3-20" fmla="*/ 493663 h 1051840"/>
                <a:gd name="connsiteX4-21" fmla="*/ 647934 w 647937"/>
                <a:gd name="connsiteY4-22" fmla="*/ 793789 h 1051840"/>
                <a:gd name="connsiteX5-23" fmla="*/ 468420 w 647937"/>
                <a:gd name="connsiteY5-24" fmla="*/ 1051840 h 1051840"/>
                <a:gd name="connsiteX0-25" fmla="*/ 0 w 647937"/>
                <a:gd name="connsiteY0-26" fmla="*/ 277685 h 1051840"/>
                <a:gd name="connsiteX1-27" fmla="*/ 330979 w 647937"/>
                <a:gd name="connsiteY1-28" fmla="*/ 0 h 1051840"/>
                <a:gd name="connsiteX2-29" fmla="*/ 560982 w 647937"/>
                <a:gd name="connsiteY2-30" fmla="*/ 171099 h 1051840"/>
                <a:gd name="connsiteX3-31" fmla="*/ 468420 w 647937"/>
                <a:gd name="connsiteY3-32" fmla="*/ 493663 h 1051840"/>
                <a:gd name="connsiteX4-33" fmla="*/ 647934 w 647937"/>
                <a:gd name="connsiteY4-34" fmla="*/ 793789 h 1051840"/>
                <a:gd name="connsiteX5-35" fmla="*/ 468420 w 647937"/>
                <a:gd name="connsiteY5-36" fmla="*/ 1051840 h 1051840"/>
                <a:gd name="connsiteX0-37" fmla="*/ 0 w 647937"/>
                <a:gd name="connsiteY0-38" fmla="*/ 277685 h 1035314"/>
                <a:gd name="connsiteX1-39" fmla="*/ 330979 w 647937"/>
                <a:gd name="connsiteY1-40" fmla="*/ 0 h 1035314"/>
                <a:gd name="connsiteX2-41" fmla="*/ 560982 w 647937"/>
                <a:gd name="connsiteY2-42" fmla="*/ 171099 h 1035314"/>
                <a:gd name="connsiteX3-43" fmla="*/ 468420 w 647937"/>
                <a:gd name="connsiteY3-44" fmla="*/ 493663 h 1035314"/>
                <a:gd name="connsiteX4-45" fmla="*/ 647934 w 647937"/>
                <a:gd name="connsiteY4-46" fmla="*/ 793789 h 1035314"/>
                <a:gd name="connsiteX5-47" fmla="*/ 465665 w 647937"/>
                <a:gd name="connsiteY5-48" fmla="*/ 1035314 h 1035314"/>
                <a:gd name="connsiteX0-49" fmla="*/ 0 w 642428"/>
                <a:gd name="connsiteY0-50" fmla="*/ 277685 h 1035314"/>
                <a:gd name="connsiteX1-51" fmla="*/ 330979 w 642428"/>
                <a:gd name="connsiteY1-52" fmla="*/ 0 h 1035314"/>
                <a:gd name="connsiteX2-53" fmla="*/ 560982 w 642428"/>
                <a:gd name="connsiteY2-54" fmla="*/ 171099 h 1035314"/>
                <a:gd name="connsiteX3-55" fmla="*/ 468420 w 642428"/>
                <a:gd name="connsiteY3-56" fmla="*/ 493663 h 1035314"/>
                <a:gd name="connsiteX4-57" fmla="*/ 642425 w 642428"/>
                <a:gd name="connsiteY4-58" fmla="*/ 769001 h 1035314"/>
                <a:gd name="connsiteX5-59" fmla="*/ 465665 w 642428"/>
                <a:gd name="connsiteY5-60" fmla="*/ 1035314 h 1035314"/>
                <a:gd name="connsiteX0-61" fmla="*/ 0 w 642428"/>
                <a:gd name="connsiteY0-62" fmla="*/ 277685 h 1035314"/>
                <a:gd name="connsiteX1-63" fmla="*/ 330979 w 642428"/>
                <a:gd name="connsiteY1-64" fmla="*/ 0 h 1035314"/>
                <a:gd name="connsiteX2-65" fmla="*/ 560982 w 642428"/>
                <a:gd name="connsiteY2-66" fmla="*/ 171099 h 1035314"/>
                <a:gd name="connsiteX3-67" fmla="*/ 468420 w 642428"/>
                <a:gd name="connsiteY3-68" fmla="*/ 493663 h 1035314"/>
                <a:gd name="connsiteX4-69" fmla="*/ 642425 w 642428"/>
                <a:gd name="connsiteY4-70" fmla="*/ 769001 h 1035314"/>
                <a:gd name="connsiteX5-71" fmla="*/ 465665 w 642428"/>
                <a:gd name="connsiteY5-72" fmla="*/ 1035314 h 1035314"/>
                <a:gd name="connsiteX0-73" fmla="*/ 0 w 642501"/>
                <a:gd name="connsiteY0-74" fmla="*/ 277685 h 1035314"/>
                <a:gd name="connsiteX1-75" fmla="*/ 330979 w 642501"/>
                <a:gd name="connsiteY1-76" fmla="*/ 0 h 1035314"/>
                <a:gd name="connsiteX2-77" fmla="*/ 560982 w 642501"/>
                <a:gd name="connsiteY2-78" fmla="*/ 171099 h 1035314"/>
                <a:gd name="connsiteX3-79" fmla="*/ 468420 w 642501"/>
                <a:gd name="connsiteY3-80" fmla="*/ 493663 h 1035314"/>
                <a:gd name="connsiteX4-81" fmla="*/ 642425 w 642501"/>
                <a:gd name="connsiteY4-82" fmla="*/ 769001 h 1035314"/>
                <a:gd name="connsiteX5-83" fmla="*/ 465665 w 642501"/>
                <a:gd name="connsiteY5-84" fmla="*/ 1035314 h 1035314"/>
                <a:gd name="connsiteX0-85" fmla="*/ 0 w 642501"/>
                <a:gd name="connsiteY0-86" fmla="*/ 277685 h 1035314"/>
                <a:gd name="connsiteX1-87" fmla="*/ 330979 w 642501"/>
                <a:gd name="connsiteY1-88" fmla="*/ 0 h 1035314"/>
                <a:gd name="connsiteX2-89" fmla="*/ 560982 w 642501"/>
                <a:gd name="connsiteY2-90" fmla="*/ 171099 h 1035314"/>
                <a:gd name="connsiteX3-91" fmla="*/ 468420 w 642501"/>
                <a:gd name="connsiteY3-92" fmla="*/ 493663 h 1035314"/>
                <a:gd name="connsiteX4-93" fmla="*/ 642425 w 642501"/>
                <a:gd name="connsiteY4-94" fmla="*/ 769001 h 1035314"/>
                <a:gd name="connsiteX5-95" fmla="*/ 465665 w 642501"/>
                <a:gd name="connsiteY5-96" fmla="*/ 1035314 h 1035314"/>
                <a:gd name="connsiteX0-97" fmla="*/ 0 w 642501"/>
                <a:gd name="connsiteY0-98" fmla="*/ 277685 h 1035314"/>
                <a:gd name="connsiteX1-99" fmla="*/ 330979 w 642501"/>
                <a:gd name="connsiteY1-100" fmla="*/ 0 h 1035314"/>
                <a:gd name="connsiteX2-101" fmla="*/ 560982 w 642501"/>
                <a:gd name="connsiteY2-102" fmla="*/ 171099 h 1035314"/>
                <a:gd name="connsiteX3-103" fmla="*/ 468420 w 642501"/>
                <a:gd name="connsiteY3-104" fmla="*/ 493663 h 1035314"/>
                <a:gd name="connsiteX4-105" fmla="*/ 642425 w 642501"/>
                <a:gd name="connsiteY4-106" fmla="*/ 769001 h 1035314"/>
                <a:gd name="connsiteX5-107" fmla="*/ 465665 w 642501"/>
                <a:gd name="connsiteY5-108" fmla="*/ 1035314 h 1035314"/>
                <a:gd name="connsiteX0-109" fmla="*/ 0 w 642489"/>
                <a:gd name="connsiteY0-110" fmla="*/ 277685 h 1035314"/>
                <a:gd name="connsiteX1-111" fmla="*/ 330979 w 642489"/>
                <a:gd name="connsiteY1-112" fmla="*/ 0 h 1035314"/>
                <a:gd name="connsiteX2-113" fmla="*/ 560982 w 642489"/>
                <a:gd name="connsiteY2-114" fmla="*/ 171099 h 1035314"/>
                <a:gd name="connsiteX3-115" fmla="*/ 446386 w 642489"/>
                <a:gd name="connsiteY3-116" fmla="*/ 490909 h 1035314"/>
                <a:gd name="connsiteX4-117" fmla="*/ 642425 w 642489"/>
                <a:gd name="connsiteY4-118" fmla="*/ 769001 h 1035314"/>
                <a:gd name="connsiteX5-119" fmla="*/ 465665 w 642489"/>
                <a:gd name="connsiteY5-120" fmla="*/ 1035314 h 1035314"/>
                <a:gd name="connsiteX0-121" fmla="*/ 0 w 642733"/>
                <a:gd name="connsiteY0-122" fmla="*/ 277685 h 1035314"/>
                <a:gd name="connsiteX1-123" fmla="*/ 330979 w 642733"/>
                <a:gd name="connsiteY1-124" fmla="*/ 0 h 1035314"/>
                <a:gd name="connsiteX2-125" fmla="*/ 560982 w 642733"/>
                <a:gd name="connsiteY2-126" fmla="*/ 171099 h 1035314"/>
                <a:gd name="connsiteX3-127" fmla="*/ 446386 w 642733"/>
                <a:gd name="connsiteY3-128" fmla="*/ 490909 h 1035314"/>
                <a:gd name="connsiteX4-129" fmla="*/ 642425 w 642733"/>
                <a:gd name="connsiteY4-130" fmla="*/ 769001 h 1035314"/>
                <a:gd name="connsiteX5-131" fmla="*/ 465665 w 642733"/>
                <a:gd name="connsiteY5-132" fmla="*/ 1035314 h 1035314"/>
                <a:gd name="connsiteX0-133" fmla="*/ 0 w 642733"/>
                <a:gd name="connsiteY0-134" fmla="*/ 277685 h 1035314"/>
                <a:gd name="connsiteX1-135" fmla="*/ 330979 w 642733"/>
                <a:gd name="connsiteY1-136" fmla="*/ 0 h 1035314"/>
                <a:gd name="connsiteX2-137" fmla="*/ 560982 w 642733"/>
                <a:gd name="connsiteY2-138" fmla="*/ 171099 h 1035314"/>
                <a:gd name="connsiteX3-139" fmla="*/ 446386 w 642733"/>
                <a:gd name="connsiteY3-140" fmla="*/ 490909 h 1035314"/>
                <a:gd name="connsiteX4-141" fmla="*/ 642425 w 642733"/>
                <a:gd name="connsiteY4-142" fmla="*/ 769001 h 1035314"/>
                <a:gd name="connsiteX5-143" fmla="*/ 465665 w 642733"/>
                <a:gd name="connsiteY5-144" fmla="*/ 1035314 h 1035314"/>
                <a:gd name="connsiteX0-145" fmla="*/ 0 w 642564"/>
                <a:gd name="connsiteY0-146" fmla="*/ 277685 h 1035314"/>
                <a:gd name="connsiteX1-147" fmla="*/ 330979 w 642564"/>
                <a:gd name="connsiteY1-148" fmla="*/ 0 h 1035314"/>
                <a:gd name="connsiteX2-149" fmla="*/ 560982 w 642564"/>
                <a:gd name="connsiteY2-150" fmla="*/ 171099 h 1035314"/>
                <a:gd name="connsiteX3-151" fmla="*/ 446386 w 642564"/>
                <a:gd name="connsiteY3-152" fmla="*/ 490909 h 1035314"/>
                <a:gd name="connsiteX4-153" fmla="*/ 642425 w 642564"/>
                <a:gd name="connsiteY4-154" fmla="*/ 769001 h 1035314"/>
                <a:gd name="connsiteX5-155" fmla="*/ 465665 w 642564"/>
                <a:gd name="connsiteY5-156" fmla="*/ 1035314 h 1035314"/>
                <a:gd name="connsiteX0-157" fmla="*/ 0 w 639815"/>
                <a:gd name="connsiteY0-158" fmla="*/ 277685 h 1035314"/>
                <a:gd name="connsiteX1-159" fmla="*/ 330979 w 639815"/>
                <a:gd name="connsiteY1-160" fmla="*/ 0 h 1035314"/>
                <a:gd name="connsiteX2-161" fmla="*/ 560982 w 639815"/>
                <a:gd name="connsiteY2-162" fmla="*/ 171099 h 1035314"/>
                <a:gd name="connsiteX3-163" fmla="*/ 446386 w 639815"/>
                <a:gd name="connsiteY3-164" fmla="*/ 490909 h 1035314"/>
                <a:gd name="connsiteX4-165" fmla="*/ 639670 w 639815"/>
                <a:gd name="connsiteY4-166" fmla="*/ 760738 h 1035314"/>
                <a:gd name="connsiteX5-167" fmla="*/ 465665 w 639815"/>
                <a:gd name="connsiteY5-168" fmla="*/ 1035314 h 1035314"/>
                <a:gd name="connsiteX0-169" fmla="*/ 0 w 639815"/>
                <a:gd name="connsiteY0-170" fmla="*/ 277685 h 1035314"/>
                <a:gd name="connsiteX1-171" fmla="*/ 330979 w 639815"/>
                <a:gd name="connsiteY1-172" fmla="*/ 0 h 1035314"/>
                <a:gd name="connsiteX2-173" fmla="*/ 560982 w 639815"/>
                <a:gd name="connsiteY2-174" fmla="*/ 171099 h 1035314"/>
                <a:gd name="connsiteX3-175" fmla="*/ 446386 w 639815"/>
                <a:gd name="connsiteY3-176" fmla="*/ 490909 h 1035314"/>
                <a:gd name="connsiteX4-177" fmla="*/ 639670 w 639815"/>
                <a:gd name="connsiteY4-178" fmla="*/ 760738 h 1035314"/>
                <a:gd name="connsiteX5-179" fmla="*/ 465665 w 639815"/>
                <a:gd name="connsiteY5-180" fmla="*/ 1035314 h 1035314"/>
                <a:gd name="connsiteX0-181" fmla="*/ 0 w 639815"/>
                <a:gd name="connsiteY0-182" fmla="*/ 277685 h 1035314"/>
                <a:gd name="connsiteX1-183" fmla="*/ 330979 w 639815"/>
                <a:gd name="connsiteY1-184" fmla="*/ 0 h 1035314"/>
                <a:gd name="connsiteX2-185" fmla="*/ 560982 w 639815"/>
                <a:gd name="connsiteY2-186" fmla="*/ 171099 h 1035314"/>
                <a:gd name="connsiteX3-187" fmla="*/ 446386 w 639815"/>
                <a:gd name="connsiteY3-188" fmla="*/ 490909 h 1035314"/>
                <a:gd name="connsiteX4-189" fmla="*/ 639670 w 639815"/>
                <a:gd name="connsiteY4-190" fmla="*/ 760738 h 1035314"/>
                <a:gd name="connsiteX5-191" fmla="*/ 465665 w 639815"/>
                <a:gd name="connsiteY5-192" fmla="*/ 1035314 h 1035314"/>
                <a:gd name="connsiteX0-193" fmla="*/ 0 w 639815"/>
                <a:gd name="connsiteY0-194" fmla="*/ 277685 h 1035314"/>
                <a:gd name="connsiteX1-195" fmla="*/ 330979 w 639815"/>
                <a:gd name="connsiteY1-196" fmla="*/ 0 h 1035314"/>
                <a:gd name="connsiteX2-197" fmla="*/ 560982 w 639815"/>
                <a:gd name="connsiteY2-198" fmla="*/ 171099 h 1035314"/>
                <a:gd name="connsiteX3-199" fmla="*/ 446386 w 639815"/>
                <a:gd name="connsiteY3-200" fmla="*/ 490909 h 1035314"/>
                <a:gd name="connsiteX4-201" fmla="*/ 639670 w 639815"/>
                <a:gd name="connsiteY4-202" fmla="*/ 760738 h 1035314"/>
                <a:gd name="connsiteX5-203" fmla="*/ 465665 w 639815"/>
                <a:gd name="connsiteY5-204" fmla="*/ 1035314 h 1035314"/>
                <a:gd name="connsiteX0-205" fmla="*/ 0 w 639815"/>
                <a:gd name="connsiteY0-206" fmla="*/ 277685 h 1035314"/>
                <a:gd name="connsiteX1-207" fmla="*/ 330979 w 639815"/>
                <a:gd name="connsiteY1-208" fmla="*/ 0 h 1035314"/>
                <a:gd name="connsiteX2-209" fmla="*/ 560982 w 639815"/>
                <a:gd name="connsiteY2-210" fmla="*/ 171099 h 1035314"/>
                <a:gd name="connsiteX3-211" fmla="*/ 446386 w 639815"/>
                <a:gd name="connsiteY3-212" fmla="*/ 490909 h 1035314"/>
                <a:gd name="connsiteX4-213" fmla="*/ 639670 w 639815"/>
                <a:gd name="connsiteY4-214" fmla="*/ 760738 h 1035314"/>
                <a:gd name="connsiteX5-215" fmla="*/ 465665 w 639815"/>
                <a:gd name="connsiteY5-216" fmla="*/ 1035314 h 1035314"/>
                <a:gd name="connsiteX0-217" fmla="*/ 0 w 639815"/>
                <a:gd name="connsiteY0-218" fmla="*/ 277685 h 1035314"/>
                <a:gd name="connsiteX1-219" fmla="*/ 330979 w 639815"/>
                <a:gd name="connsiteY1-220" fmla="*/ 0 h 1035314"/>
                <a:gd name="connsiteX2-221" fmla="*/ 560982 w 639815"/>
                <a:gd name="connsiteY2-222" fmla="*/ 171099 h 1035314"/>
                <a:gd name="connsiteX3-223" fmla="*/ 446386 w 639815"/>
                <a:gd name="connsiteY3-224" fmla="*/ 490909 h 1035314"/>
                <a:gd name="connsiteX4-225" fmla="*/ 639670 w 639815"/>
                <a:gd name="connsiteY4-226" fmla="*/ 760738 h 1035314"/>
                <a:gd name="connsiteX5-227" fmla="*/ 465665 w 639815"/>
                <a:gd name="connsiteY5-228" fmla="*/ 1035314 h 1035314"/>
                <a:gd name="connsiteX0-229" fmla="*/ 0 w 639815"/>
                <a:gd name="connsiteY0-230" fmla="*/ 277685 h 1035314"/>
                <a:gd name="connsiteX1-231" fmla="*/ 330979 w 639815"/>
                <a:gd name="connsiteY1-232" fmla="*/ 0 h 1035314"/>
                <a:gd name="connsiteX2-233" fmla="*/ 560982 w 639815"/>
                <a:gd name="connsiteY2-234" fmla="*/ 171099 h 1035314"/>
                <a:gd name="connsiteX3-235" fmla="*/ 446386 w 639815"/>
                <a:gd name="connsiteY3-236" fmla="*/ 490909 h 1035314"/>
                <a:gd name="connsiteX4-237" fmla="*/ 639670 w 639815"/>
                <a:gd name="connsiteY4-238" fmla="*/ 760738 h 1035314"/>
                <a:gd name="connsiteX5-239" fmla="*/ 465665 w 639815"/>
                <a:gd name="connsiteY5-240" fmla="*/ 1035314 h 1035314"/>
                <a:gd name="connsiteX0-241" fmla="*/ 0 w 639815"/>
                <a:gd name="connsiteY0-242" fmla="*/ 280359 h 1037988"/>
                <a:gd name="connsiteX1-243" fmla="*/ 330979 w 639815"/>
                <a:gd name="connsiteY1-244" fmla="*/ 2674 h 1037988"/>
                <a:gd name="connsiteX2-245" fmla="*/ 560982 w 639815"/>
                <a:gd name="connsiteY2-246" fmla="*/ 173773 h 1037988"/>
                <a:gd name="connsiteX3-247" fmla="*/ 446386 w 639815"/>
                <a:gd name="connsiteY3-248" fmla="*/ 493583 h 1037988"/>
                <a:gd name="connsiteX4-249" fmla="*/ 639670 w 639815"/>
                <a:gd name="connsiteY4-250" fmla="*/ 763412 h 1037988"/>
                <a:gd name="connsiteX5-251" fmla="*/ 465665 w 639815"/>
                <a:gd name="connsiteY5-252" fmla="*/ 1037988 h 1037988"/>
                <a:gd name="connsiteX0-253" fmla="*/ 0 w 639815"/>
                <a:gd name="connsiteY0-254" fmla="*/ 284735 h 1042364"/>
                <a:gd name="connsiteX1-255" fmla="*/ 330979 w 639815"/>
                <a:gd name="connsiteY1-256" fmla="*/ 7050 h 1042364"/>
                <a:gd name="connsiteX2-257" fmla="*/ 560982 w 639815"/>
                <a:gd name="connsiteY2-258" fmla="*/ 178149 h 1042364"/>
                <a:gd name="connsiteX3-259" fmla="*/ 446386 w 639815"/>
                <a:gd name="connsiteY3-260" fmla="*/ 497959 h 1042364"/>
                <a:gd name="connsiteX4-261" fmla="*/ 639670 w 639815"/>
                <a:gd name="connsiteY4-262" fmla="*/ 767788 h 1042364"/>
                <a:gd name="connsiteX5-263" fmla="*/ 465665 w 639815"/>
                <a:gd name="connsiteY5-264" fmla="*/ 1042364 h 1042364"/>
                <a:gd name="connsiteX0-265" fmla="*/ 0 w 639815"/>
                <a:gd name="connsiteY0-266" fmla="*/ 284735 h 1042364"/>
                <a:gd name="connsiteX1-267" fmla="*/ 330979 w 639815"/>
                <a:gd name="connsiteY1-268" fmla="*/ 7050 h 1042364"/>
                <a:gd name="connsiteX2-269" fmla="*/ 560982 w 639815"/>
                <a:gd name="connsiteY2-270" fmla="*/ 178149 h 1042364"/>
                <a:gd name="connsiteX3-271" fmla="*/ 446386 w 639815"/>
                <a:gd name="connsiteY3-272" fmla="*/ 497959 h 1042364"/>
                <a:gd name="connsiteX4-273" fmla="*/ 639670 w 639815"/>
                <a:gd name="connsiteY4-274" fmla="*/ 767788 h 1042364"/>
                <a:gd name="connsiteX5-275" fmla="*/ 465665 w 639815"/>
                <a:gd name="connsiteY5-276" fmla="*/ 1042364 h 1042364"/>
                <a:gd name="connsiteX0-277" fmla="*/ 0 w 639815"/>
                <a:gd name="connsiteY0-278" fmla="*/ 278763 h 1036392"/>
                <a:gd name="connsiteX1-279" fmla="*/ 330979 w 639815"/>
                <a:gd name="connsiteY1-280" fmla="*/ 1078 h 1036392"/>
                <a:gd name="connsiteX2-281" fmla="*/ 560982 w 639815"/>
                <a:gd name="connsiteY2-282" fmla="*/ 172177 h 1036392"/>
                <a:gd name="connsiteX3-283" fmla="*/ 446386 w 639815"/>
                <a:gd name="connsiteY3-284" fmla="*/ 491987 h 1036392"/>
                <a:gd name="connsiteX4-285" fmla="*/ 639670 w 639815"/>
                <a:gd name="connsiteY4-286" fmla="*/ 761816 h 1036392"/>
                <a:gd name="connsiteX5-287" fmla="*/ 465665 w 639815"/>
                <a:gd name="connsiteY5-288" fmla="*/ 1036392 h 1036392"/>
                <a:gd name="connsiteX0-289" fmla="*/ 0 w 639815"/>
                <a:gd name="connsiteY0-290" fmla="*/ 280192 h 1037821"/>
                <a:gd name="connsiteX1-291" fmla="*/ 330979 w 639815"/>
                <a:gd name="connsiteY1-292" fmla="*/ 2507 h 1037821"/>
                <a:gd name="connsiteX2-293" fmla="*/ 560982 w 639815"/>
                <a:gd name="connsiteY2-294" fmla="*/ 173606 h 1037821"/>
                <a:gd name="connsiteX3-295" fmla="*/ 446386 w 639815"/>
                <a:gd name="connsiteY3-296" fmla="*/ 493416 h 1037821"/>
                <a:gd name="connsiteX4-297" fmla="*/ 639670 w 639815"/>
                <a:gd name="connsiteY4-298" fmla="*/ 763245 h 1037821"/>
                <a:gd name="connsiteX5-299" fmla="*/ 465665 w 639815"/>
                <a:gd name="connsiteY5-300" fmla="*/ 1037821 h 1037821"/>
                <a:gd name="connsiteX0-301" fmla="*/ 32 w 639847"/>
                <a:gd name="connsiteY0-302" fmla="*/ 279537 h 1037166"/>
                <a:gd name="connsiteX1-303" fmla="*/ 331011 w 639847"/>
                <a:gd name="connsiteY1-304" fmla="*/ 1852 h 1037166"/>
                <a:gd name="connsiteX2-305" fmla="*/ 561014 w 639847"/>
                <a:gd name="connsiteY2-306" fmla="*/ 172951 h 1037166"/>
                <a:gd name="connsiteX3-307" fmla="*/ 446418 w 639847"/>
                <a:gd name="connsiteY3-308" fmla="*/ 492761 h 1037166"/>
                <a:gd name="connsiteX4-309" fmla="*/ 639702 w 639847"/>
                <a:gd name="connsiteY4-310" fmla="*/ 762590 h 1037166"/>
                <a:gd name="connsiteX5-311" fmla="*/ 465697 w 639847"/>
                <a:gd name="connsiteY5-312" fmla="*/ 1037166 h 1037166"/>
                <a:gd name="connsiteX0-313" fmla="*/ 32 w 639847"/>
                <a:gd name="connsiteY0-314" fmla="*/ 279537 h 1037166"/>
                <a:gd name="connsiteX1-315" fmla="*/ 331011 w 639847"/>
                <a:gd name="connsiteY1-316" fmla="*/ 1852 h 1037166"/>
                <a:gd name="connsiteX2-317" fmla="*/ 561014 w 639847"/>
                <a:gd name="connsiteY2-318" fmla="*/ 172951 h 1037166"/>
                <a:gd name="connsiteX3-319" fmla="*/ 446418 w 639847"/>
                <a:gd name="connsiteY3-320" fmla="*/ 492761 h 1037166"/>
                <a:gd name="connsiteX4-321" fmla="*/ 639702 w 639847"/>
                <a:gd name="connsiteY4-322" fmla="*/ 762590 h 1037166"/>
                <a:gd name="connsiteX5-323" fmla="*/ 465697 w 639847"/>
                <a:gd name="connsiteY5-324" fmla="*/ 1037166 h 1037166"/>
                <a:gd name="connsiteX0-325" fmla="*/ 32 w 639847"/>
                <a:gd name="connsiteY0-326" fmla="*/ 279537 h 1037166"/>
                <a:gd name="connsiteX1-327" fmla="*/ 331011 w 639847"/>
                <a:gd name="connsiteY1-328" fmla="*/ 1852 h 1037166"/>
                <a:gd name="connsiteX2-329" fmla="*/ 561014 w 639847"/>
                <a:gd name="connsiteY2-330" fmla="*/ 172951 h 1037166"/>
                <a:gd name="connsiteX3-331" fmla="*/ 446418 w 639847"/>
                <a:gd name="connsiteY3-332" fmla="*/ 492761 h 1037166"/>
                <a:gd name="connsiteX4-333" fmla="*/ 639702 w 639847"/>
                <a:gd name="connsiteY4-334" fmla="*/ 762590 h 1037166"/>
                <a:gd name="connsiteX5-335" fmla="*/ 465697 w 639847"/>
                <a:gd name="connsiteY5-336" fmla="*/ 1037166 h 1037166"/>
                <a:gd name="connsiteX0-337" fmla="*/ 26 w 639841"/>
                <a:gd name="connsiteY0-338" fmla="*/ 279060 h 1036689"/>
                <a:gd name="connsiteX1-339" fmla="*/ 331005 w 639841"/>
                <a:gd name="connsiteY1-340" fmla="*/ 1375 h 1036689"/>
                <a:gd name="connsiteX2-341" fmla="*/ 561008 w 639841"/>
                <a:gd name="connsiteY2-342" fmla="*/ 172474 h 1036689"/>
                <a:gd name="connsiteX3-343" fmla="*/ 446412 w 639841"/>
                <a:gd name="connsiteY3-344" fmla="*/ 492284 h 1036689"/>
                <a:gd name="connsiteX4-345" fmla="*/ 639696 w 639841"/>
                <a:gd name="connsiteY4-346" fmla="*/ 762113 h 1036689"/>
                <a:gd name="connsiteX5-347" fmla="*/ 465691 w 639841"/>
                <a:gd name="connsiteY5-348" fmla="*/ 1036689 h 1036689"/>
                <a:gd name="connsiteX0-349" fmla="*/ 26 w 639841"/>
                <a:gd name="connsiteY0-350" fmla="*/ 279103 h 1036732"/>
                <a:gd name="connsiteX1-351" fmla="*/ 331005 w 639841"/>
                <a:gd name="connsiteY1-352" fmla="*/ 1418 h 1036732"/>
                <a:gd name="connsiteX2-353" fmla="*/ 561008 w 639841"/>
                <a:gd name="connsiteY2-354" fmla="*/ 172517 h 1036732"/>
                <a:gd name="connsiteX3-355" fmla="*/ 446412 w 639841"/>
                <a:gd name="connsiteY3-356" fmla="*/ 492327 h 1036732"/>
                <a:gd name="connsiteX4-357" fmla="*/ 639696 w 639841"/>
                <a:gd name="connsiteY4-358" fmla="*/ 762156 h 1036732"/>
                <a:gd name="connsiteX5-359" fmla="*/ 465691 w 639841"/>
                <a:gd name="connsiteY5-360" fmla="*/ 1036732 h 1036732"/>
                <a:gd name="connsiteX0-361" fmla="*/ 26 w 639841"/>
                <a:gd name="connsiteY0-362" fmla="*/ 279060 h 1036689"/>
                <a:gd name="connsiteX1-363" fmla="*/ 331005 w 639841"/>
                <a:gd name="connsiteY1-364" fmla="*/ 1375 h 1036689"/>
                <a:gd name="connsiteX2-365" fmla="*/ 561008 w 639841"/>
                <a:gd name="connsiteY2-366" fmla="*/ 172474 h 1036689"/>
                <a:gd name="connsiteX3-367" fmla="*/ 446412 w 639841"/>
                <a:gd name="connsiteY3-368" fmla="*/ 492284 h 1036689"/>
                <a:gd name="connsiteX4-369" fmla="*/ 639696 w 639841"/>
                <a:gd name="connsiteY4-370" fmla="*/ 762113 h 1036689"/>
                <a:gd name="connsiteX5-371" fmla="*/ 465691 w 639841"/>
                <a:gd name="connsiteY5-372" fmla="*/ 1036689 h 1036689"/>
                <a:gd name="connsiteX0-373" fmla="*/ 34 w 639849"/>
                <a:gd name="connsiteY0-374" fmla="*/ 280063 h 1037692"/>
                <a:gd name="connsiteX1-375" fmla="*/ 331013 w 639849"/>
                <a:gd name="connsiteY1-376" fmla="*/ 2378 h 1037692"/>
                <a:gd name="connsiteX2-377" fmla="*/ 561016 w 639849"/>
                <a:gd name="connsiteY2-378" fmla="*/ 173477 h 1037692"/>
                <a:gd name="connsiteX3-379" fmla="*/ 446420 w 639849"/>
                <a:gd name="connsiteY3-380" fmla="*/ 493287 h 1037692"/>
                <a:gd name="connsiteX4-381" fmla="*/ 639704 w 639849"/>
                <a:gd name="connsiteY4-382" fmla="*/ 763116 h 1037692"/>
                <a:gd name="connsiteX5-383" fmla="*/ 465699 w 639849"/>
                <a:gd name="connsiteY5-384" fmla="*/ 1037692 h 1037692"/>
                <a:gd name="connsiteX0-385" fmla="*/ 34 w 639849"/>
                <a:gd name="connsiteY0-386" fmla="*/ 280063 h 1037692"/>
                <a:gd name="connsiteX1-387" fmla="*/ 331013 w 639849"/>
                <a:gd name="connsiteY1-388" fmla="*/ 2378 h 1037692"/>
                <a:gd name="connsiteX2-389" fmla="*/ 561016 w 639849"/>
                <a:gd name="connsiteY2-390" fmla="*/ 173477 h 1037692"/>
                <a:gd name="connsiteX3-391" fmla="*/ 446420 w 639849"/>
                <a:gd name="connsiteY3-392" fmla="*/ 493287 h 1037692"/>
                <a:gd name="connsiteX4-393" fmla="*/ 639704 w 639849"/>
                <a:gd name="connsiteY4-394" fmla="*/ 763116 h 1037692"/>
                <a:gd name="connsiteX5-395" fmla="*/ 465699 w 639849"/>
                <a:gd name="connsiteY5-396" fmla="*/ 1037692 h 1037692"/>
                <a:gd name="connsiteX0-397" fmla="*/ 34 w 639849"/>
                <a:gd name="connsiteY0-398" fmla="*/ 280063 h 1037692"/>
                <a:gd name="connsiteX1-399" fmla="*/ 331013 w 639849"/>
                <a:gd name="connsiteY1-400" fmla="*/ 2378 h 1037692"/>
                <a:gd name="connsiteX2-401" fmla="*/ 561016 w 639849"/>
                <a:gd name="connsiteY2-402" fmla="*/ 173477 h 1037692"/>
                <a:gd name="connsiteX3-403" fmla="*/ 446420 w 639849"/>
                <a:gd name="connsiteY3-404" fmla="*/ 493287 h 1037692"/>
                <a:gd name="connsiteX4-405" fmla="*/ 639704 w 639849"/>
                <a:gd name="connsiteY4-406" fmla="*/ 763116 h 1037692"/>
                <a:gd name="connsiteX5-407" fmla="*/ 465699 w 639849"/>
                <a:gd name="connsiteY5-408" fmla="*/ 1037692 h 1037692"/>
                <a:gd name="connsiteX0-409" fmla="*/ 34 w 639849"/>
                <a:gd name="connsiteY0-410" fmla="*/ 280063 h 1037692"/>
                <a:gd name="connsiteX1-411" fmla="*/ 331013 w 639849"/>
                <a:gd name="connsiteY1-412" fmla="*/ 2378 h 1037692"/>
                <a:gd name="connsiteX2-413" fmla="*/ 561016 w 639849"/>
                <a:gd name="connsiteY2-414" fmla="*/ 173477 h 1037692"/>
                <a:gd name="connsiteX3-415" fmla="*/ 446420 w 639849"/>
                <a:gd name="connsiteY3-416" fmla="*/ 493287 h 1037692"/>
                <a:gd name="connsiteX4-417" fmla="*/ 639704 w 639849"/>
                <a:gd name="connsiteY4-418" fmla="*/ 763116 h 1037692"/>
                <a:gd name="connsiteX5-419" fmla="*/ 465699 w 639849"/>
                <a:gd name="connsiteY5-420" fmla="*/ 1037692 h 1037692"/>
                <a:gd name="connsiteX0-421" fmla="*/ 40 w 620576"/>
                <a:gd name="connsiteY0-422" fmla="*/ 296331 h 1037435"/>
                <a:gd name="connsiteX1-423" fmla="*/ 311740 w 620576"/>
                <a:gd name="connsiteY1-424" fmla="*/ 2121 h 1037435"/>
                <a:gd name="connsiteX2-425" fmla="*/ 541743 w 620576"/>
                <a:gd name="connsiteY2-426" fmla="*/ 173220 h 1037435"/>
                <a:gd name="connsiteX3-427" fmla="*/ 427147 w 620576"/>
                <a:gd name="connsiteY3-428" fmla="*/ 493030 h 1037435"/>
                <a:gd name="connsiteX4-429" fmla="*/ 620431 w 620576"/>
                <a:gd name="connsiteY4-430" fmla="*/ 762859 h 1037435"/>
                <a:gd name="connsiteX5-431" fmla="*/ 446426 w 620576"/>
                <a:gd name="connsiteY5-432" fmla="*/ 1037435 h 1037435"/>
                <a:gd name="connsiteX0-433" fmla="*/ 5008 w 625544"/>
                <a:gd name="connsiteY0-434" fmla="*/ 297012 h 1038116"/>
                <a:gd name="connsiteX1-435" fmla="*/ 316708 w 625544"/>
                <a:gd name="connsiteY1-436" fmla="*/ 2802 h 1038116"/>
                <a:gd name="connsiteX2-437" fmla="*/ 546711 w 625544"/>
                <a:gd name="connsiteY2-438" fmla="*/ 173901 h 1038116"/>
                <a:gd name="connsiteX3-439" fmla="*/ 432115 w 625544"/>
                <a:gd name="connsiteY3-440" fmla="*/ 493711 h 1038116"/>
                <a:gd name="connsiteX4-441" fmla="*/ 625399 w 625544"/>
                <a:gd name="connsiteY4-442" fmla="*/ 763540 h 1038116"/>
                <a:gd name="connsiteX5-443" fmla="*/ 451394 w 625544"/>
                <a:gd name="connsiteY5-444" fmla="*/ 1038116 h 1038116"/>
                <a:gd name="connsiteX0-445" fmla="*/ 5008 w 625544"/>
                <a:gd name="connsiteY0-446" fmla="*/ 299704 h 1040808"/>
                <a:gd name="connsiteX1-447" fmla="*/ 316708 w 625544"/>
                <a:gd name="connsiteY1-448" fmla="*/ 2739 h 1040808"/>
                <a:gd name="connsiteX2-449" fmla="*/ 546711 w 625544"/>
                <a:gd name="connsiteY2-450" fmla="*/ 176593 h 1040808"/>
                <a:gd name="connsiteX3-451" fmla="*/ 432115 w 625544"/>
                <a:gd name="connsiteY3-452" fmla="*/ 496403 h 1040808"/>
                <a:gd name="connsiteX4-453" fmla="*/ 625399 w 625544"/>
                <a:gd name="connsiteY4-454" fmla="*/ 766232 h 1040808"/>
                <a:gd name="connsiteX5-455" fmla="*/ 451394 w 625544"/>
                <a:gd name="connsiteY5-456" fmla="*/ 1040808 h 1040808"/>
                <a:gd name="connsiteX0-457" fmla="*/ 4206 w 624742"/>
                <a:gd name="connsiteY0-458" fmla="*/ 298093 h 1039197"/>
                <a:gd name="connsiteX1-459" fmla="*/ 315906 w 624742"/>
                <a:gd name="connsiteY1-460" fmla="*/ 1128 h 1039197"/>
                <a:gd name="connsiteX2-461" fmla="*/ 545909 w 624742"/>
                <a:gd name="connsiteY2-462" fmla="*/ 174982 h 1039197"/>
                <a:gd name="connsiteX3-463" fmla="*/ 431313 w 624742"/>
                <a:gd name="connsiteY3-464" fmla="*/ 494792 h 1039197"/>
                <a:gd name="connsiteX4-465" fmla="*/ 624597 w 624742"/>
                <a:gd name="connsiteY4-466" fmla="*/ 764621 h 1039197"/>
                <a:gd name="connsiteX5-467" fmla="*/ 450592 w 624742"/>
                <a:gd name="connsiteY5-468" fmla="*/ 1039197 h 1039197"/>
                <a:gd name="connsiteX0-469" fmla="*/ 4206 w 624742"/>
                <a:gd name="connsiteY0-470" fmla="*/ 298093 h 1039197"/>
                <a:gd name="connsiteX1-471" fmla="*/ 315906 w 624742"/>
                <a:gd name="connsiteY1-472" fmla="*/ 1128 h 1039197"/>
                <a:gd name="connsiteX2-473" fmla="*/ 545909 w 624742"/>
                <a:gd name="connsiteY2-474" fmla="*/ 174982 h 1039197"/>
                <a:gd name="connsiteX3-475" fmla="*/ 431313 w 624742"/>
                <a:gd name="connsiteY3-476" fmla="*/ 494792 h 1039197"/>
                <a:gd name="connsiteX4-477" fmla="*/ 624597 w 624742"/>
                <a:gd name="connsiteY4-478" fmla="*/ 764621 h 1039197"/>
                <a:gd name="connsiteX5-479" fmla="*/ 450592 w 624742"/>
                <a:gd name="connsiteY5-480" fmla="*/ 1039197 h 1039197"/>
                <a:gd name="connsiteX0-481" fmla="*/ 4206 w 625023"/>
                <a:gd name="connsiteY0-482" fmla="*/ 298093 h 1039197"/>
                <a:gd name="connsiteX1-483" fmla="*/ 315906 w 625023"/>
                <a:gd name="connsiteY1-484" fmla="*/ 1128 h 1039197"/>
                <a:gd name="connsiteX2-485" fmla="*/ 545909 w 625023"/>
                <a:gd name="connsiteY2-486" fmla="*/ 174982 h 1039197"/>
                <a:gd name="connsiteX3-487" fmla="*/ 431313 w 625023"/>
                <a:gd name="connsiteY3-488" fmla="*/ 494792 h 1039197"/>
                <a:gd name="connsiteX4-489" fmla="*/ 624597 w 625023"/>
                <a:gd name="connsiteY4-490" fmla="*/ 764621 h 1039197"/>
                <a:gd name="connsiteX5-491" fmla="*/ 450592 w 625023"/>
                <a:gd name="connsiteY5-492" fmla="*/ 1039197 h 1039197"/>
                <a:gd name="connsiteX0-493" fmla="*/ 4206 w 641467"/>
                <a:gd name="connsiteY0-494" fmla="*/ 298093 h 1039197"/>
                <a:gd name="connsiteX1-495" fmla="*/ 315906 w 641467"/>
                <a:gd name="connsiteY1-496" fmla="*/ 1128 h 1039197"/>
                <a:gd name="connsiteX2-497" fmla="*/ 545909 w 641467"/>
                <a:gd name="connsiteY2-498" fmla="*/ 174982 h 1039197"/>
                <a:gd name="connsiteX3-499" fmla="*/ 431313 w 641467"/>
                <a:gd name="connsiteY3-500" fmla="*/ 494792 h 1039197"/>
                <a:gd name="connsiteX4-501" fmla="*/ 641122 w 641467"/>
                <a:gd name="connsiteY4-502" fmla="*/ 764621 h 1039197"/>
                <a:gd name="connsiteX5-503" fmla="*/ 450592 w 641467"/>
                <a:gd name="connsiteY5-504" fmla="*/ 1039197 h 1039197"/>
                <a:gd name="connsiteX0-505" fmla="*/ 4206 w 641467"/>
                <a:gd name="connsiteY0-506" fmla="*/ 298093 h 1039197"/>
                <a:gd name="connsiteX1-507" fmla="*/ 315906 w 641467"/>
                <a:gd name="connsiteY1-508" fmla="*/ 1128 h 1039197"/>
                <a:gd name="connsiteX2-509" fmla="*/ 545909 w 641467"/>
                <a:gd name="connsiteY2-510" fmla="*/ 174982 h 1039197"/>
                <a:gd name="connsiteX3-511" fmla="*/ 431313 w 641467"/>
                <a:gd name="connsiteY3-512" fmla="*/ 494792 h 1039197"/>
                <a:gd name="connsiteX4-513" fmla="*/ 641122 w 641467"/>
                <a:gd name="connsiteY4-514" fmla="*/ 764621 h 1039197"/>
                <a:gd name="connsiteX5-515" fmla="*/ 450592 w 641467"/>
                <a:gd name="connsiteY5-516" fmla="*/ 1039197 h 1039197"/>
                <a:gd name="connsiteX0-517" fmla="*/ 4206 w 641467"/>
                <a:gd name="connsiteY0-518" fmla="*/ 298093 h 1039197"/>
                <a:gd name="connsiteX1-519" fmla="*/ 315906 w 641467"/>
                <a:gd name="connsiteY1-520" fmla="*/ 1128 h 1039197"/>
                <a:gd name="connsiteX2-521" fmla="*/ 545909 w 641467"/>
                <a:gd name="connsiteY2-522" fmla="*/ 174982 h 1039197"/>
                <a:gd name="connsiteX3-523" fmla="*/ 431313 w 641467"/>
                <a:gd name="connsiteY3-524" fmla="*/ 494792 h 1039197"/>
                <a:gd name="connsiteX4-525" fmla="*/ 641122 w 641467"/>
                <a:gd name="connsiteY4-526" fmla="*/ 764621 h 1039197"/>
                <a:gd name="connsiteX5-527" fmla="*/ 425804 w 641467"/>
                <a:gd name="connsiteY5-528" fmla="*/ 1039197 h 1039197"/>
                <a:gd name="connsiteX0-529" fmla="*/ 4206 w 641467"/>
                <a:gd name="connsiteY0-530" fmla="*/ 298093 h 1039197"/>
                <a:gd name="connsiteX1-531" fmla="*/ 315906 w 641467"/>
                <a:gd name="connsiteY1-532" fmla="*/ 1128 h 1039197"/>
                <a:gd name="connsiteX2-533" fmla="*/ 545909 w 641467"/>
                <a:gd name="connsiteY2-534" fmla="*/ 174982 h 1039197"/>
                <a:gd name="connsiteX3-535" fmla="*/ 431313 w 641467"/>
                <a:gd name="connsiteY3-536" fmla="*/ 494792 h 1039197"/>
                <a:gd name="connsiteX4-537" fmla="*/ 641122 w 641467"/>
                <a:gd name="connsiteY4-538" fmla="*/ 764621 h 1039197"/>
                <a:gd name="connsiteX5-539" fmla="*/ 417542 w 641467"/>
                <a:gd name="connsiteY5-540" fmla="*/ 1039197 h 1039197"/>
                <a:gd name="connsiteX0-541" fmla="*/ 4206 w 641467"/>
                <a:gd name="connsiteY0-542" fmla="*/ 298093 h 1039197"/>
                <a:gd name="connsiteX1-543" fmla="*/ 315906 w 641467"/>
                <a:gd name="connsiteY1-544" fmla="*/ 1128 h 1039197"/>
                <a:gd name="connsiteX2-545" fmla="*/ 545909 w 641467"/>
                <a:gd name="connsiteY2-546" fmla="*/ 174982 h 1039197"/>
                <a:gd name="connsiteX3-547" fmla="*/ 431313 w 641467"/>
                <a:gd name="connsiteY3-548" fmla="*/ 494792 h 1039197"/>
                <a:gd name="connsiteX4-549" fmla="*/ 641122 w 641467"/>
                <a:gd name="connsiteY4-550" fmla="*/ 764621 h 1039197"/>
                <a:gd name="connsiteX5-551" fmla="*/ 417542 w 641467"/>
                <a:gd name="connsiteY5-552" fmla="*/ 1039197 h 1039197"/>
                <a:gd name="connsiteX0-553" fmla="*/ 4206 w 641467"/>
                <a:gd name="connsiteY0-554" fmla="*/ 298093 h 1039197"/>
                <a:gd name="connsiteX1-555" fmla="*/ 315906 w 641467"/>
                <a:gd name="connsiteY1-556" fmla="*/ 1128 h 1039197"/>
                <a:gd name="connsiteX2-557" fmla="*/ 545909 w 641467"/>
                <a:gd name="connsiteY2-558" fmla="*/ 174982 h 1039197"/>
                <a:gd name="connsiteX3-559" fmla="*/ 431313 w 641467"/>
                <a:gd name="connsiteY3-560" fmla="*/ 494792 h 1039197"/>
                <a:gd name="connsiteX4-561" fmla="*/ 641122 w 641467"/>
                <a:gd name="connsiteY4-562" fmla="*/ 764621 h 1039197"/>
                <a:gd name="connsiteX5-563" fmla="*/ 417542 w 641467"/>
                <a:gd name="connsiteY5-564" fmla="*/ 1039197 h 1039197"/>
                <a:gd name="connsiteX0-565" fmla="*/ 4206 w 641467"/>
                <a:gd name="connsiteY0-566" fmla="*/ 298093 h 1039197"/>
                <a:gd name="connsiteX1-567" fmla="*/ 315906 w 641467"/>
                <a:gd name="connsiteY1-568" fmla="*/ 1128 h 1039197"/>
                <a:gd name="connsiteX2-569" fmla="*/ 545909 w 641467"/>
                <a:gd name="connsiteY2-570" fmla="*/ 174982 h 1039197"/>
                <a:gd name="connsiteX3-571" fmla="*/ 431313 w 641467"/>
                <a:gd name="connsiteY3-572" fmla="*/ 494792 h 1039197"/>
                <a:gd name="connsiteX4-573" fmla="*/ 641122 w 641467"/>
                <a:gd name="connsiteY4-574" fmla="*/ 764621 h 1039197"/>
                <a:gd name="connsiteX5-575" fmla="*/ 417542 w 641467"/>
                <a:gd name="connsiteY5-576" fmla="*/ 1039197 h 1039197"/>
                <a:gd name="connsiteX0-577" fmla="*/ 4206 w 641503"/>
                <a:gd name="connsiteY0-578" fmla="*/ 298093 h 1039197"/>
                <a:gd name="connsiteX1-579" fmla="*/ 315906 w 641503"/>
                <a:gd name="connsiteY1-580" fmla="*/ 1128 h 1039197"/>
                <a:gd name="connsiteX2-581" fmla="*/ 545909 w 641503"/>
                <a:gd name="connsiteY2-582" fmla="*/ 174982 h 1039197"/>
                <a:gd name="connsiteX3-583" fmla="*/ 431313 w 641503"/>
                <a:gd name="connsiteY3-584" fmla="*/ 494792 h 1039197"/>
                <a:gd name="connsiteX4-585" fmla="*/ 641122 w 641503"/>
                <a:gd name="connsiteY4-586" fmla="*/ 764621 h 1039197"/>
                <a:gd name="connsiteX5-587" fmla="*/ 417542 w 641503"/>
                <a:gd name="connsiteY5-588" fmla="*/ 1039197 h 1039197"/>
                <a:gd name="connsiteX0-589" fmla="*/ 4206 w 641503"/>
                <a:gd name="connsiteY0-590" fmla="*/ 298093 h 1039197"/>
                <a:gd name="connsiteX1-591" fmla="*/ 315906 w 641503"/>
                <a:gd name="connsiteY1-592" fmla="*/ 1128 h 1039197"/>
                <a:gd name="connsiteX2-593" fmla="*/ 545909 w 641503"/>
                <a:gd name="connsiteY2-594" fmla="*/ 174982 h 1039197"/>
                <a:gd name="connsiteX3-595" fmla="*/ 431313 w 641503"/>
                <a:gd name="connsiteY3-596" fmla="*/ 494792 h 1039197"/>
                <a:gd name="connsiteX4-597" fmla="*/ 641122 w 641503"/>
                <a:gd name="connsiteY4-598" fmla="*/ 764621 h 1039197"/>
                <a:gd name="connsiteX5-599" fmla="*/ 417542 w 641503"/>
                <a:gd name="connsiteY5-600" fmla="*/ 1039197 h 1039197"/>
                <a:gd name="connsiteX0-601" fmla="*/ 4206 w 641503"/>
                <a:gd name="connsiteY0-602" fmla="*/ 298093 h 1039197"/>
                <a:gd name="connsiteX1-603" fmla="*/ 315906 w 641503"/>
                <a:gd name="connsiteY1-604" fmla="*/ 1128 h 1039197"/>
                <a:gd name="connsiteX2-605" fmla="*/ 545909 w 641503"/>
                <a:gd name="connsiteY2-606" fmla="*/ 174982 h 1039197"/>
                <a:gd name="connsiteX3-607" fmla="*/ 431313 w 641503"/>
                <a:gd name="connsiteY3-608" fmla="*/ 494792 h 1039197"/>
                <a:gd name="connsiteX4-609" fmla="*/ 641122 w 641503"/>
                <a:gd name="connsiteY4-610" fmla="*/ 764621 h 1039197"/>
                <a:gd name="connsiteX5-611" fmla="*/ 399268 w 641503"/>
                <a:gd name="connsiteY5-612" fmla="*/ 1039197 h 1039197"/>
                <a:gd name="connsiteX0-613" fmla="*/ 4206 w 641503"/>
                <a:gd name="connsiteY0-614" fmla="*/ 298093 h 1039197"/>
                <a:gd name="connsiteX1-615" fmla="*/ 315906 w 641503"/>
                <a:gd name="connsiteY1-616" fmla="*/ 1128 h 1039197"/>
                <a:gd name="connsiteX2-617" fmla="*/ 545909 w 641503"/>
                <a:gd name="connsiteY2-618" fmla="*/ 174982 h 1039197"/>
                <a:gd name="connsiteX3-619" fmla="*/ 431313 w 641503"/>
                <a:gd name="connsiteY3-620" fmla="*/ 494792 h 1039197"/>
                <a:gd name="connsiteX4-621" fmla="*/ 641122 w 641503"/>
                <a:gd name="connsiteY4-622" fmla="*/ 764621 h 1039197"/>
                <a:gd name="connsiteX5-623" fmla="*/ 399268 w 641503"/>
                <a:gd name="connsiteY5-624" fmla="*/ 1039197 h 103919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41503" h="1039197">
                  <a:moveTo>
                    <a:pt x="4206" y="298093"/>
                  </a:moveTo>
                  <a:cubicBezTo>
                    <a:pt x="-31441" y="73328"/>
                    <a:pt x="167021" y="-10969"/>
                    <a:pt x="315906" y="1128"/>
                  </a:cubicBezTo>
                  <a:cubicBezTo>
                    <a:pt x="428380" y="8585"/>
                    <a:pt x="527080" y="95916"/>
                    <a:pt x="545909" y="174982"/>
                  </a:cubicBezTo>
                  <a:cubicBezTo>
                    <a:pt x="579319" y="262305"/>
                    <a:pt x="557648" y="418486"/>
                    <a:pt x="431313" y="494792"/>
                  </a:cubicBezTo>
                  <a:cubicBezTo>
                    <a:pt x="576532" y="548013"/>
                    <a:pt x="647384" y="650808"/>
                    <a:pt x="641122" y="764621"/>
                  </a:cubicBezTo>
                  <a:cubicBezTo>
                    <a:pt x="633615" y="919493"/>
                    <a:pt x="546235" y="1010014"/>
                    <a:pt x="399268" y="1039197"/>
                  </a:cubicBezTo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자유형: 도형 13"/>
            <p:cNvSpPr/>
            <p:nvPr/>
          </p:nvSpPr>
          <p:spPr>
            <a:xfrm>
              <a:off x="6153240" y="3948272"/>
              <a:ext cx="785355" cy="780891"/>
            </a:xfrm>
            <a:custGeom>
              <a:avLst/>
              <a:gdLst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25244 w 970498"/>
                <a:gd name="connsiteY6" fmla="*/ 384272 h 925619"/>
                <a:gd name="connsiteX7" fmla="*/ 415126 w 970498"/>
                <a:gd name="connsiteY7" fmla="*/ 566591 h 925619"/>
                <a:gd name="connsiteX0-1" fmla="*/ 283295 w 970498"/>
                <a:gd name="connsiteY0-2" fmla="*/ 213173 h 925619"/>
                <a:gd name="connsiteX1-3" fmla="*/ 471224 w 970498"/>
                <a:gd name="connsiteY1-4" fmla="*/ 0 h 925619"/>
                <a:gd name="connsiteX2-5" fmla="*/ 611469 w 970498"/>
                <a:gd name="connsiteY2-6" fmla="*/ 311345 h 925619"/>
                <a:gd name="connsiteX3-7" fmla="*/ 970498 w 970498"/>
                <a:gd name="connsiteY3-8" fmla="*/ 535737 h 925619"/>
                <a:gd name="connsiteX4-9" fmla="*/ 538542 w 970498"/>
                <a:gd name="connsiteY4-10" fmla="*/ 925619 h 925619"/>
                <a:gd name="connsiteX5-11" fmla="*/ 0 w 970498"/>
                <a:gd name="connsiteY5-12" fmla="*/ 852692 h 925619"/>
                <a:gd name="connsiteX6-13" fmla="*/ 25244 w 970498"/>
                <a:gd name="connsiteY6-14" fmla="*/ 384272 h 925619"/>
                <a:gd name="connsiteX7-15" fmla="*/ 415126 w 970498"/>
                <a:gd name="connsiteY7-16" fmla="*/ 566591 h 925619"/>
                <a:gd name="connsiteX0-17" fmla="*/ 283295 w 970498"/>
                <a:gd name="connsiteY0-18" fmla="*/ 213173 h 925619"/>
                <a:gd name="connsiteX1-19" fmla="*/ 471224 w 970498"/>
                <a:gd name="connsiteY1-20" fmla="*/ 0 h 925619"/>
                <a:gd name="connsiteX2-21" fmla="*/ 611469 w 970498"/>
                <a:gd name="connsiteY2-22" fmla="*/ 311345 h 925619"/>
                <a:gd name="connsiteX3-23" fmla="*/ 970498 w 970498"/>
                <a:gd name="connsiteY3-24" fmla="*/ 535737 h 925619"/>
                <a:gd name="connsiteX4-25" fmla="*/ 538542 w 970498"/>
                <a:gd name="connsiteY4-26" fmla="*/ 925619 h 925619"/>
                <a:gd name="connsiteX5-27" fmla="*/ 0 w 970498"/>
                <a:gd name="connsiteY5-28" fmla="*/ 852692 h 925619"/>
                <a:gd name="connsiteX6-29" fmla="*/ 25244 w 970498"/>
                <a:gd name="connsiteY6-30" fmla="*/ 384272 h 925619"/>
                <a:gd name="connsiteX7-31" fmla="*/ 415126 w 970498"/>
                <a:gd name="connsiteY7-32" fmla="*/ 566591 h 925619"/>
                <a:gd name="connsiteX0-33" fmla="*/ 283295 w 970498"/>
                <a:gd name="connsiteY0-34" fmla="*/ 213173 h 925619"/>
                <a:gd name="connsiteX1-35" fmla="*/ 471224 w 970498"/>
                <a:gd name="connsiteY1-36" fmla="*/ 0 h 925619"/>
                <a:gd name="connsiteX2-37" fmla="*/ 611469 w 970498"/>
                <a:gd name="connsiteY2-38" fmla="*/ 311345 h 925619"/>
                <a:gd name="connsiteX3-39" fmla="*/ 970498 w 970498"/>
                <a:gd name="connsiteY3-40" fmla="*/ 535737 h 925619"/>
                <a:gd name="connsiteX4-41" fmla="*/ 538542 w 970498"/>
                <a:gd name="connsiteY4-42" fmla="*/ 925619 h 925619"/>
                <a:gd name="connsiteX5-43" fmla="*/ 0 w 970498"/>
                <a:gd name="connsiteY5-44" fmla="*/ 852692 h 925619"/>
                <a:gd name="connsiteX6-45" fmla="*/ 41769 w 970498"/>
                <a:gd name="connsiteY6-46" fmla="*/ 395289 h 925619"/>
                <a:gd name="connsiteX7-47" fmla="*/ 415126 w 970498"/>
                <a:gd name="connsiteY7-48" fmla="*/ 566591 h 925619"/>
                <a:gd name="connsiteX0-49" fmla="*/ 283295 w 970498"/>
                <a:gd name="connsiteY0-50" fmla="*/ 213173 h 925619"/>
                <a:gd name="connsiteX1-51" fmla="*/ 471224 w 970498"/>
                <a:gd name="connsiteY1-52" fmla="*/ 0 h 925619"/>
                <a:gd name="connsiteX2-53" fmla="*/ 611469 w 970498"/>
                <a:gd name="connsiteY2-54" fmla="*/ 311345 h 925619"/>
                <a:gd name="connsiteX3-55" fmla="*/ 970498 w 970498"/>
                <a:gd name="connsiteY3-56" fmla="*/ 535737 h 925619"/>
                <a:gd name="connsiteX4-57" fmla="*/ 538542 w 970498"/>
                <a:gd name="connsiteY4-58" fmla="*/ 925619 h 925619"/>
                <a:gd name="connsiteX5-59" fmla="*/ 0 w 970498"/>
                <a:gd name="connsiteY5-60" fmla="*/ 852692 h 925619"/>
                <a:gd name="connsiteX6-61" fmla="*/ 41769 w 970498"/>
                <a:gd name="connsiteY6-62" fmla="*/ 395289 h 925619"/>
                <a:gd name="connsiteX7-63" fmla="*/ 415126 w 970498"/>
                <a:gd name="connsiteY7-64" fmla="*/ 566591 h 925619"/>
                <a:gd name="connsiteX0-65" fmla="*/ 283295 w 970498"/>
                <a:gd name="connsiteY0-66" fmla="*/ 213173 h 925619"/>
                <a:gd name="connsiteX1-67" fmla="*/ 471224 w 970498"/>
                <a:gd name="connsiteY1-68" fmla="*/ 0 h 925619"/>
                <a:gd name="connsiteX2-69" fmla="*/ 611469 w 970498"/>
                <a:gd name="connsiteY2-70" fmla="*/ 311345 h 925619"/>
                <a:gd name="connsiteX3-71" fmla="*/ 970498 w 970498"/>
                <a:gd name="connsiteY3-72" fmla="*/ 535737 h 925619"/>
                <a:gd name="connsiteX4-73" fmla="*/ 538542 w 970498"/>
                <a:gd name="connsiteY4-74" fmla="*/ 925619 h 925619"/>
                <a:gd name="connsiteX5-75" fmla="*/ 0 w 970498"/>
                <a:gd name="connsiteY5-76" fmla="*/ 852692 h 925619"/>
                <a:gd name="connsiteX6-77" fmla="*/ 41769 w 970498"/>
                <a:gd name="connsiteY6-78" fmla="*/ 395289 h 925619"/>
                <a:gd name="connsiteX7-79" fmla="*/ 415126 w 970498"/>
                <a:gd name="connsiteY7-80" fmla="*/ 566591 h 925619"/>
                <a:gd name="connsiteX0-81" fmla="*/ 283295 w 970498"/>
                <a:gd name="connsiteY0-82" fmla="*/ 213173 h 925619"/>
                <a:gd name="connsiteX1-83" fmla="*/ 471224 w 970498"/>
                <a:gd name="connsiteY1-84" fmla="*/ 0 h 925619"/>
                <a:gd name="connsiteX2-85" fmla="*/ 611469 w 970498"/>
                <a:gd name="connsiteY2-86" fmla="*/ 311345 h 925619"/>
                <a:gd name="connsiteX3-87" fmla="*/ 970498 w 970498"/>
                <a:gd name="connsiteY3-88" fmla="*/ 535737 h 925619"/>
                <a:gd name="connsiteX4-89" fmla="*/ 538542 w 970498"/>
                <a:gd name="connsiteY4-90" fmla="*/ 925619 h 925619"/>
                <a:gd name="connsiteX5-91" fmla="*/ 0 w 970498"/>
                <a:gd name="connsiteY5-92" fmla="*/ 852692 h 925619"/>
                <a:gd name="connsiteX6-93" fmla="*/ 41769 w 970498"/>
                <a:gd name="connsiteY6-94" fmla="*/ 395289 h 925619"/>
                <a:gd name="connsiteX7-95" fmla="*/ 379321 w 970498"/>
                <a:gd name="connsiteY7-96" fmla="*/ 599641 h 925619"/>
                <a:gd name="connsiteX0-97" fmla="*/ 283295 w 970498"/>
                <a:gd name="connsiteY0-98" fmla="*/ 213173 h 925619"/>
                <a:gd name="connsiteX1-99" fmla="*/ 471224 w 970498"/>
                <a:gd name="connsiteY1-100" fmla="*/ 0 h 925619"/>
                <a:gd name="connsiteX2-101" fmla="*/ 611469 w 970498"/>
                <a:gd name="connsiteY2-102" fmla="*/ 311345 h 925619"/>
                <a:gd name="connsiteX3-103" fmla="*/ 970498 w 970498"/>
                <a:gd name="connsiteY3-104" fmla="*/ 535737 h 925619"/>
                <a:gd name="connsiteX4-105" fmla="*/ 538542 w 970498"/>
                <a:gd name="connsiteY4-106" fmla="*/ 925619 h 925619"/>
                <a:gd name="connsiteX5-107" fmla="*/ 0 w 970498"/>
                <a:gd name="connsiteY5-108" fmla="*/ 852692 h 925619"/>
                <a:gd name="connsiteX6-109" fmla="*/ 41769 w 970498"/>
                <a:gd name="connsiteY6-110" fmla="*/ 395289 h 925619"/>
                <a:gd name="connsiteX7-111" fmla="*/ 379321 w 970498"/>
                <a:gd name="connsiteY7-112" fmla="*/ 599641 h 925619"/>
                <a:gd name="connsiteX0-113" fmla="*/ 344345 w 1031548"/>
                <a:gd name="connsiteY0-114" fmla="*/ 213173 h 925619"/>
                <a:gd name="connsiteX1-115" fmla="*/ 532274 w 1031548"/>
                <a:gd name="connsiteY1-116" fmla="*/ 0 h 925619"/>
                <a:gd name="connsiteX2-117" fmla="*/ 672519 w 1031548"/>
                <a:gd name="connsiteY2-118" fmla="*/ 311345 h 925619"/>
                <a:gd name="connsiteX3-119" fmla="*/ 1031548 w 1031548"/>
                <a:gd name="connsiteY3-120" fmla="*/ 535737 h 925619"/>
                <a:gd name="connsiteX4-121" fmla="*/ 599592 w 1031548"/>
                <a:gd name="connsiteY4-122" fmla="*/ 925619 h 925619"/>
                <a:gd name="connsiteX5-123" fmla="*/ 61050 w 1031548"/>
                <a:gd name="connsiteY5-124" fmla="*/ 852692 h 925619"/>
                <a:gd name="connsiteX6-125" fmla="*/ 102819 w 1031548"/>
                <a:gd name="connsiteY6-126" fmla="*/ 395289 h 925619"/>
                <a:gd name="connsiteX7-127" fmla="*/ 440371 w 1031548"/>
                <a:gd name="connsiteY7-128" fmla="*/ 599641 h 925619"/>
                <a:gd name="connsiteX0-129" fmla="*/ 344345 w 1031548"/>
                <a:gd name="connsiteY0-130" fmla="*/ 213173 h 925619"/>
                <a:gd name="connsiteX1-131" fmla="*/ 532274 w 1031548"/>
                <a:gd name="connsiteY1-132" fmla="*/ 0 h 925619"/>
                <a:gd name="connsiteX2-133" fmla="*/ 672519 w 1031548"/>
                <a:gd name="connsiteY2-134" fmla="*/ 311345 h 925619"/>
                <a:gd name="connsiteX3-135" fmla="*/ 1031548 w 1031548"/>
                <a:gd name="connsiteY3-136" fmla="*/ 535737 h 925619"/>
                <a:gd name="connsiteX4-137" fmla="*/ 599592 w 1031548"/>
                <a:gd name="connsiteY4-138" fmla="*/ 925619 h 925619"/>
                <a:gd name="connsiteX5-139" fmla="*/ 61050 w 1031548"/>
                <a:gd name="connsiteY5-140" fmla="*/ 852692 h 925619"/>
                <a:gd name="connsiteX6-141" fmla="*/ 102819 w 1031548"/>
                <a:gd name="connsiteY6-142" fmla="*/ 395289 h 925619"/>
                <a:gd name="connsiteX7-143" fmla="*/ 440371 w 1031548"/>
                <a:gd name="connsiteY7-144" fmla="*/ 599641 h 925619"/>
                <a:gd name="connsiteX0-145" fmla="*/ 347877 w 1035080"/>
                <a:gd name="connsiteY0-146" fmla="*/ 213173 h 925619"/>
                <a:gd name="connsiteX1-147" fmla="*/ 535806 w 1035080"/>
                <a:gd name="connsiteY1-148" fmla="*/ 0 h 925619"/>
                <a:gd name="connsiteX2-149" fmla="*/ 676051 w 1035080"/>
                <a:gd name="connsiteY2-150" fmla="*/ 311345 h 925619"/>
                <a:gd name="connsiteX3-151" fmla="*/ 1035080 w 1035080"/>
                <a:gd name="connsiteY3-152" fmla="*/ 535737 h 925619"/>
                <a:gd name="connsiteX4-153" fmla="*/ 603124 w 1035080"/>
                <a:gd name="connsiteY4-154" fmla="*/ 925619 h 925619"/>
                <a:gd name="connsiteX5-155" fmla="*/ 53565 w 1035080"/>
                <a:gd name="connsiteY5-156" fmla="*/ 871971 h 925619"/>
                <a:gd name="connsiteX6-157" fmla="*/ 106351 w 1035080"/>
                <a:gd name="connsiteY6-158" fmla="*/ 395289 h 925619"/>
                <a:gd name="connsiteX7-159" fmla="*/ 443903 w 1035080"/>
                <a:gd name="connsiteY7-160" fmla="*/ 599641 h 925619"/>
                <a:gd name="connsiteX0-161" fmla="*/ 375671 w 1062874"/>
                <a:gd name="connsiteY0-162" fmla="*/ 213173 h 925619"/>
                <a:gd name="connsiteX1-163" fmla="*/ 563600 w 1062874"/>
                <a:gd name="connsiteY1-164" fmla="*/ 0 h 925619"/>
                <a:gd name="connsiteX2-165" fmla="*/ 703845 w 1062874"/>
                <a:gd name="connsiteY2-166" fmla="*/ 311345 h 925619"/>
                <a:gd name="connsiteX3-167" fmla="*/ 1062874 w 1062874"/>
                <a:gd name="connsiteY3-168" fmla="*/ 535737 h 925619"/>
                <a:gd name="connsiteX4-169" fmla="*/ 630918 w 1062874"/>
                <a:gd name="connsiteY4-170" fmla="*/ 925619 h 925619"/>
                <a:gd name="connsiteX5-171" fmla="*/ 81359 w 1062874"/>
                <a:gd name="connsiteY5-172" fmla="*/ 871971 h 925619"/>
                <a:gd name="connsiteX6-173" fmla="*/ 134145 w 1062874"/>
                <a:gd name="connsiteY6-174" fmla="*/ 395289 h 925619"/>
                <a:gd name="connsiteX7-175" fmla="*/ 471697 w 1062874"/>
                <a:gd name="connsiteY7-176" fmla="*/ 599641 h 925619"/>
                <a:gd name="connsiteX0-177" fmla="*/ 375671 w 1062874"/>
                <a:gd name="connsiteY0-178" fmla="*/ 213173 h 973239"/>
                <a:gd name="connsiteX1-179" fmla="*/ 563600 w 1062874"/>
                <a:gd name="connsiteY1-180" fmla="*/ 0 h 973239"/>
                <a:gd name="connsiteX2-181" fmla="*/ 703845 w 1062874"/>
                <a:gd name="connsiteY2-182" fmla="*/ 311345 h 973239"/>
                <a:gd name="connsiteX3-183" fmla="*/ 1062874 w 1062874"/>
                <a:gd name="connsiteY3-184" fmla="*/ 535737 h 973239"/>
                <a:gd name="connsiteX4-185" fmla="*/ 630918 w 1062874"/>
                <a:gd name="connsiteY4-186" fmla="*/ 925619 h 973239"/>
                <a:gd name="connsiteX5-187" fmla="*/ 81359 w 1062874"/>
                <a:gd name="connsiteY5-188" fmla="*/ 871971 h 973239"/>
                <a:gd name="connsiteX6-189" fmla="*/ 134145 w 1062874"/>
                <a:gd name="connsiteY6-190" fmla="*/ 395289 h 973239"/>
                <a:gd name="connsiteX7-191" fmla="*/ 471697 w 1062874"/>
                <a:gd name="connsiteY7-192" fmla="*/ 599641 h 973239"/>
                <a:gd name="connsiteX0-193" fmla="*/ 375671 w 1062874"/>
                <a:gd name="connsiteY0-194" fmla="*/ 213173 h 973239"/>
                <a:gd name="connsiteX1-195" fmla="*/ 563600 w 1062874"/>
                <a:gd name="connsiteY1-196" fmla="*/ 0 h 973239"/>
                <a:gd name="connsiteX2-197" fmla="*/ 703845 w 1062874"/>
                <a:gd name="connsiteY2-198" fmla="*/ 311345 h 973239"/>
                <a:gd name="connsiteX3-199" fmla="*/ 1062874 w 1062874"/>
                <a:gd name="connsiteY3-200" fmla="*/ 535737 h 973239"/>
                <a:gd name="connsiteX4-201" fmla="*/ 606130 w 1062874"/>
                <a:gd name="connsiteY4-202" fmla="*/ 925619 h 973239"/>
                <a:gd name="connsiteX5-203" fmla="*/ 81359 w 1062874"/>
                <a:gd name="connsiteY5-204" fmla="*/ 871971 h 973239"/>
                <a:gd name="connsiteX6-205" fmla="*/ 134145 w 1062874"/>
                <a:gd name="connsiteY6-206" fmla="*/ 395289 h 973239"/>
                <a:gd name="connsiteX7-207" fmla="*/ 471697 w 1062874"/>
                <a:gd name="connsiteY7-208" fmla="*/ 599641 h 973239"/>
                <a:gd name="connsiteX0-209" fmla="*/ 375671 w 1062874"/>
                <a:gd name="connsiteY0-210" fmla="*/ 213173 h 979036"/>
                <a:gd name="connsiteX1-211" fmla="*/ 563600 w 1062874"/>
                <a:gd name="connsiteY1-212" fmla="*/ 0 h 979036"/>
                <a:gd name="connsiteX2-213" fmla="*/ 703845 w 1062874"/>
                <a:gd name="connsiteY2-214" fmla="*/ 311345 h 979036"/>
                <a:gd name="connsiteX3-215" fmla="*/ 1062874 w 1062874"/>
                <a:gd name="connsiteY3-216" fmla="*/ 535737 h 979036"/>
                <a:gd name="connsiteX4-217" fmla="*/ 597867 w 1062874"/>
                <a:gd name="connsiteY4-218" fmla="*/ 942144 h 979036"/>
                <a:gd name="connsiteX5-219" fmla="*/ 81359 w 1062874"/>
                <a:gd name="connsiteY5-220" fmla="*/ 871971 h 979036"/>
                <a:gd name="connsiteX6-221" fmla="*/ 134145 w 1062874"/>
                <a:gd name="connsiteY6-222" fmla="*/ 395289 h 979036"/>
                <a:gd name="connsiteX7-223" fmla="*/ 471697 w 1062874"/>
                <a:gd name="connsiteY7-224" fmla="*/ 599641 h 979036"/>
                <a:gd name="connsiteX0-225" fmla="*/ 375671 w 1062874"/>
                <a:gd name="connsiteY0-226" fmla="*/ 213173 h 1049379"/>
                <a:gd name="connsiteX1-227" fmla="*/ 563600 w 1062874"/>
                <a:gd name="connsiteY1-228" fmla="*/ 0 h 1049379"/>
                <a:gd name="connsiteX2-229" fmla="*/ 703845 w 1062874"/>
                <a:gd name="connsiteY2-230" fmla="*/ 311345 h 1049379"/>
                <a:gd name="connsiteX3-231" fmla="*/ 1062874 w 1062874"/>
                <a:gd name="connsiteY3-232" fmla="*/ 535737 h 1049379"/>
                <a:gd name="connsiteX4-233" fmla="*/ 597867 w 1062874"/>
                <a:gd name="connsiteY4-234" fmla="*/ 942144 h 1049379"/>
                <a:gd name="connsiteX5-235" fmla="*/ 81359 w 1062874"/>
                <a:gd name="connsiteY5-236" fmla="*/ 871971 h 1049379"/>
                <a:gd name="connsiteX6-237" fmla="*/ 134145 w 1062874"/>
                <a:gd name="connsiteY6-238" fmla="*/ 395289 h 1049379"/>
                <a:gd name="connsiteX7-239" fmla="*/ 471697 w 1062874"/>
                <a:gd name="connsiteY7-240" fmla="*/ 599641 h 1049379"/>
                <a:gd name="connsiteX0-241" fmla="*/ 375671 w 1062874"/>
                <a:gd name="connsiteY0-242" fmla="*/ 213173 h 1049379"/>
                <a:gd name="connsiteX1-243" fmla="*/ 563600 w 1062874"/>
                <a:gd name="connsiteY1-244" fmla="*/ 0 h 1049379"/>
                <a:gd name="connsiteX2-245" fmla="*/ 703845 w 1062874"/>
                <a:gd name="connsiteY2-246" fmla="*/ 311345 h 1049379"/>
                <a:gd name="connsiteX3-247" fmla="*/ 1062874 w 1062874"/>
                <a:gd name="connsiteY3-248" fmla="*/ 535737 h 1049379"/>
                <a:gd name="connsiteX4-249" fmla="*/ 597867 w 1062874"/>
                <a:gd name="connsiteY4-250" fmla="*/ 942144 h 1049379"/>
                <a:gd name="connsiteX5-251" fmla="*/ 81359 w 1062874"/>
                <a:gd name="connsiteY5-252" fmla="*/ 871971 h 1049379"/>
                <a:gd name="connsiteX6-253" fmla="*/ 134145 w 1062874"/>
                <a:gd name="connsiteY6-254" fmla="*/ 395289 h 1049379"/>
                <a:gd name="connsiteX7-255" fmla="*/ 471697 w 1062874"/>
                <a:gd name="connsiteY7-256" fmla="*/ 599641 h 1049379"/>
                <a:gd name="connsiteX0-257" fmla="*/ 375671 w 1062874"/>
                <a:gd name="connsiteY0-258" fmla="*/ 213173 h 1049379"/>
                <a:gd name="connsiteX1-259" fmla="*/ 563600 w 1062874"/>
                <a:gd name="connsiteY1-260" fmla="*/ 0 h 1049379"/>
                <a:gd name="connsiteX2-261" fmla="*/ 703845 w 1062874"/>
                <a:gd name="connsiteY2-262" fmla="*/ 311345 h 1049379"/>
                <a:gd name="connsiteX3-263" fmla="*/ 1062874 w 1062874"/>
                <a:gd name="connsiteY3-264" fmla="*/ 535737 h 1049379"/>
                <a:gd name="connsiteX4-265" fmla="*/ 597867 w 1062874"/>
                <a:gd name="connsiteY4-266" fmla="*/ 942144 h 1049379"/>
                <a:gd name="connsiteX5-267" fmla="*/ 81359 w 1062874"/>
                <a:gd name="connsiteY5-268" fmla="*/ 871971 h 1049379"/>
                <a:gd name="connsiteX6-269" fmla="*/ 134145 w 1062874"/>
                <a:gd name="connsiteY6-270" fmla="*/ 395289 h 1049379"/>
                <a:gd name="connsiteX7-271" fmla="*/ 471697 w 1062874"/>
                <a:gd name="connsiteY7-272" fmla="*/ 599641 h 1049379"/>
                <a:gd name="connsiteX0-273" fmla="*/ 375671 w 1062874"/>
                <a:gd name="connsiteY0-274" fmla="*/ 213173 h 1033999"/>
                <a:gd name="connsiteX1-275" fmla="*/ 563600 w 1062874"/>
                <a:gd name="connsiteY1-276" fmla="*/ 0 h 1033999"/>
                <a:gd name="connsiteX2-277" fmla="*/ 703845 w 1062874"/>
                <a:gd name="connsiteY2-278" fmla="*/ 311345 h 1033999"/>
                <a:gd name="connsiteX3-279" fmla="*/ 1062874 w 1062874"/>
                <a:gd name="connsiteY3-280" fmla="*/ 535737 h 1033999"/>
                <a:gd name="connsiteX4-281" fmla="*/ 597867 w 1062874"/>
                <a:gd name="connsiteY4-282" fmla="*/ 942144 h 1033999"/>
                <a:gd name="connsiteX5-283" fmla="*/ 81359 w 1062874"/>
                <a:gd name="connsiteY5-284" fmla="*/ 871971 h 1033999"/>
                <a:gd name="connsiteX6-285" fmla="*/ 134145 w 1062874"/>
                <a:gd name="connsiteY6-286" fmla="*/ 395289 h 1033999"/>
                <a:gd name="connsiteX7-287" fmla="*/ 471697 w 1062874"/>
                <a:gd name="connsiteY7-288" fmla="*/ 599641 h 1033999"/>
                <a:gd name="connsiteX0-289" fmla="*/ 363975 w 1051178"/>
                <a:gd name="connsiteY0-290" fmla="*/ 213173 h 1033999"/>
                <a:gd name="connsiteX1-291" fmla="*/ 551904 w 1051178"/>
                <a:gd name="connsiteY1-292" fmla="*/ 0 h 1033999"/>
                <a:gd name="connsiteX2-293" fmla="*/ 692149 w 1051178"/>
                <a:gd name="connsiteY2-294" fmla="*/ 311345 h 1033999"/>
                <a:gd name="connsiteX3-295" fmla="*/ 1051178 w 1051178"/>
                <a:gd name="connsiteY3-296" fmla="*/ 535737 h 1033999"/>
                <a:gd name="connsiteX4-297" fmla="*/ 586171 w 1051178"/>
                <a:gd name="connsiteY4-298" fmla="*/ 942144 h 1033999"/>
                <a:gd name="connsiteX5-299" fmla="*/ 69663 w 1051178"/>
                <a:gd name="connsiteY5-300" fmla="*/ 871971 h 1033999"/>
                <a:gd name="connsiteX6-301" fmla="*/ 122449 w 1051178"/>
                <a:gd name="connsiteY6-302" fmla="*/ 395289 h 1033999"/>
                <a:gd name="connsiteX7-303" fmla="*/ 460001 w 1051178"/>
                <a:gd name="connsiteY7-304" fmla="*/ 599641 h 1033999"/>
                <a:gd name="connsiteX0-305" fmla="*/ 363975 w 1051178"/>
                <a:gd name="connsiteY0-306" fmla="*/ 213173 h 1030327"/>
                <a:gd name="connsiteX1-307" fmla="*/ 551904 w 1051178"/>
                <a:gd name="connsiteY1-308" fmla="*/ 0 h 1030327"/>
                <a:gd name="connsiteX2-309" fmla="*/ 692149 w 1051178"/>
                <a:gd name="connsiteY2-310" fmla="*/ 311345 h 1030327"/>
                <a:gd name="connsiteX3-311" fmla="*/ 1051178 w 1051178"/>
                <a:gd name="connsiteY3-312" fmla="*/ 535737 h 1030327"/>
                <a:gd name="connsiteX4-313" fmla="*/ 613713 w 1051178"/>
                <a:gd name="connsiteY4-314" fmla="*/ 936636 h 1030327"/>
                <a:gd name="connsiteX5-315" fmla="*/ 69663 w 1051178"/>
                <a:gd name="connsiteY5-316" fmla="*/ 871971 h 1030327"/>
                <a:gd name="connsiteX6-317" fmla="*/ 122449 w 1051178"/>
                <a:gd name="connsiteY6-318" fmla="*/ 395289 h 1030327"/>
                <a:gd name="connsiteX7-319" fmla="*/ 460001 w 1051178"/>
                <a:gd name="connsiteY7-320" fmla="*/ 599641 h 1030327"/>
                <a:gd name="connsiteX0-321" fmla="*/ 363975 w 1051178"/>
                <a:gd name="connsiteY0-322" fmla="*/ 213173 h 1030327"/>
                <a:gd name="connsiteX1-323" fmla="*/ 551904 w 1051178"/>
                <a:gd name="connsiteY1-324" fmla="*/ 0 h 1030327"/>
                <a:gd name="connsiteX2-325" fmla="*/ 692149 w 1051178"/>
                <a:gd name="connsiteY2-326" fmla="*/ 311345 h 1030327"/>
                <a:gd name="connsiteX3-327" fmla="*/ 1051178 w 1051178"/>
                <a:gd name="connsiteY3-328" fmla="*/ 535737 h 1030327"/>
                <a:gd name="connsiteX4-329" fmla="*/ 613713 w 1051178"/>
                <a:gd name="connsiteY4-330" fmla="*/ 936636 h 1030327"/>
                <a:gd name="connsiteX5-331" fmla="*/ 69663 w 1051178"/>
                <a:gd name="connsiteY5-332" fmla="*/ 871971 h 1030327"/>
                <a:gd name="connsiteX6-333" fmla="*/ 122449 w 1051178"/>
                <a:gd name="connsiteY6-334" fmla="*/ 395289 h 1030327"/>
                <a:gd name="connsiteX7-335" fmla="*/ 460001 w 1051178"/>
                <a:gd name="connsiteY7-336" fmla="*/ 599641 h 1030327"/>
                <a:gd name="connsiteX0-337" fmla="*/ 363975 w 1034653"/>
                <a:gd name="connsiteY0-338" fmla="*/ 213173 h 1030327"/>
                <a:gd name="connsiteX1-339" fmla="*/ 551904 w 1034653"/>
                <a:gd name="connsiteY1-340" fmla="*/ 0 h 1030327"/>
                <a:gd name="connsiteX2-341" fmla="*/ 692149 w 1034653"/>
                <a:gd name="connsiteY2-342" fmla="*/ 311345 h 1030327"/>
                <a:gd name="connsiteX3-343" fmla="*/ 1034653 w 1034653"/>
                <a:gd name="connsiteY3-344" fmla="*/ 538491 h 1030327"/>
                <a:gd name="connsiteX4-345" fmla="*/ 613713 w 1034653"/>
                <a:gd name="connsiteY4-346" fmla="*/ 936636 h 1030327"/>
                <a:gd name="connsiteX5-347" fmla="*/ 69663 w 1034653"/>
                <a:gd name="connsiteY5-348" fmla="*/ 871971 h 1030327"/>
                <a:gd name="connsiteX6-349" fmla="*/ 122449 w 1034653"/>
                <a:gd name="connsiteY6-350" fmla="*/ 395289 h 1030327"/>
                <a:gd name="connsiteX7-351" fmla="*/ 460001 w 1034653"/>
                <a:gd name="connsiteY7-352" fmla="*/ 599641 h 1030327"/>
                <a:gd name="connsiteX0-353" fmla="*/ 363975 w 1037690"/>
                <a:gd name="connsiteY0-354" fmla="*/ 213173 h 1030327"/>
                <a:gd name="connsiteX1-355" fmla="*/ 551904 w 1037690"/>
                <a:gd name="connsiteY1-356" fmla="*/ 0 h 1030327"/>
                <a:gd name="connsiteX2-357" fmla="*/ 692149 w 1037690"/>
                <a:gd name="connsiteY2-358" fmla="*/ 311345 h 1030327"/>
                <a:gd name="connsiteX3-359" fmla="*/ 1034653 w 1037690"/>
                <a:gd name="connsiteY3-360" fmla="*/ 538491 h 1030327"/>
                <a:gd name="connsiteX4-361" fmla="*/ 613713 w 1037690"/>
                <a:gd name="connsiteY4-362" fmla="*/ 936636 h 1030327"/>
                <a:gd name="connsiteX5-363" fmla="*/ 69663 w 1037690"/>
                <a:gd name="connsiteY5-364" fmla="*/ 871971 h 1030327"/>
                <a:gd name="connsiteX6-365" fmla="*/ 122449 w 1037690"/>
                <a:gd name="connsiteY6-366" fmla="*/ 395289 h 1030327"/>
                <a:gd name="connsiteX7-367" fmla="*/ 460001 w 1037690"/>
                <a:gd name="connsiteY7-368" fmla="*/ 599641 h 1030327"/>
                <a:gd name="connsiteX0-369" fmla="*/ 363975 w 1037917"/>
                <a:gd name="connsiteY0-370" fmla="*/ 213173 h 1030327"/>
                <a:gd name="connsiteX1-371" fmla="*/ 551904 w 1037917"/>
                <a:gd name="connsiteY1-372" fmla="*/ 0 h 1030327"/>
                <a:gd name="connsiteX2-373" fmla="*/ 692149 w 1037917"/>
                <a:gd name="connsiteY2-374" fmla="*/ 311345 h 1030327"/>
                <a:gd name="connsiteX3-375" fmla="*/ 1034653 w 1037917"/>
                <a:gd name="connsiteY3-376" fmla="*/ 538491 h 1030327"/>
                <a:gd name="connsiteX4-377" fmla="*/ 613713 w 1037917"/>
                <a:gd name="connsiteY4-378" fmla="*/ 936636 h 1030327"/>
                <a:gd name="connsiteX5-379" fmla="*/ 69663 w 1037917"/>
                <a:gd name="connsiteY5-380" fmla="*/ 871971 h 1030327"/>
                <a:gd name="connsiteX6-381" fmla="*/ 122449 w 1037917"/>
                <a:gd name="connsiteY6-382" fmla="*/ 395289 h 1030327"/>
                <a:gd name="connsiteX7-383" fmla="*/ 460001 w 1037917"/>
                <a:gd name="connsiteY7-384" fmla="*/ 599641 h 1030327"/>
                <a:gd name="connsiteX0-385" fmla="*/ 363975 w 1046257"/>
                <a:gd name="connsiteY0-386" fmla="*/ 213173 h 1030327"/>
                <a:gd name="connsiteX1-387" fmla="*/ 551904 w 1046257"/>
                <a:gd name="connsiteY1-388" fmla="*/ 0 h 1030327"/>
                <a:gd name="connsiteX2-389" fmla="*/ 692149 w 1046257"/>
                <a:gd name="connsiteY2-390" fmla="*/ 311345 h 1030327"/>
                <a:gd name="connsiteX3-391" fmla="*/ 1034653 w 1046257"/>
                <a:gd name="connsiteY3-392" fmla="*/ 538491 h 1030327"/>
                <a:gd name="connsiteX4-393" fmla="*/ 613713 w 1046257"/>
                <a:gd name="connsiteY4-394" fmla="*/ 936636 h 1030327"/>
                <a:gd name="connsiteX5-395" fmla="*/ 69663 w 1046257"/>
                <a:gd name="connsiteY5-396" fmla="*/ 871971 h 1030327"/>
                <a:gd name="connsiteX6-397" fmla="*/ 122449 w 1046257"/>
                <a:gd name="connsiteY6-398" fmla="*/ 395289 h 1030327"/>
                <a:gd name="connsiteX7-399" fmla="*/ 460001 w 1046257"/>
                <a:gd name="connsiteY7-400" fmla="*/ 599641 h 1030327"/>
                <a:gd name="connsiteX0-401" fmla="*/ 363975 w 1046257"/>
                <a:gd name="connsiteY0-402" fmla="*/ 213173 h 1030327"/>
                <a:gd name="connsiteX1-403" fmla="*/ 551904 w 1046257"/>
                <a:gd name="connsiteY1-404" fmla="*/ 0 h 1030327"/>
                <a:gd name="connsiteX2-405" fmla="*/ 692149 w 1046257"/>
                <a:gd name="connsiteY2-406" fmla="*/ 311345 h 1030327"/>
                <a:gd name="connsiteX3-407" fmla="*/ 1034653 w 1046257"/>
                <a:gd name="connsiteY3-408" fmla="*/ 538491 h 1030327"/>
                <a:gd name="connsiteX4-409" fmla="*/ 613713 w 1046257"/>
                <a:gd name="connsiteY4-410" fmla="*/ 936636 h 1030327"/>
                <a:gd name="connsiteX5-411" fmla="*/ 69663 w 1046257"/>
                <a:gd name="connsiteY5-412" fmla="*/ 871971 h 1030327"/>
                <a:gd name="connsiteX6-413" fmla="*/ 122449 w 1046257"/>
                <a:gd name="connsiteY6-414" fmla="*/ 395289 h 1030327"/>
                <a:gd name="connsiteX7-415" fmla="*/ 460001 w 1046257"/>
                <a:gd name="connsiteY7-416" fmla="*/ 599641 h 1030327"/>
                <a:gd name="connsiteX0-417" fmla="*/ 363975 w 1041370"/>
                <a:gd name="connsiteY0-418" fmla="*/ 213173 h 1030327"/>
                <a:gd name="connsiteX1-419" fmla="*/ 551904 w 1041370"/>
                <a:gd name="connsiteY1-420" fmla="*/ 0 h 1030327"/>
                <a:gd name="connsiteX2-421" fmla="*/ 692149 w 1041370"/>
                <a:gd name="connsiteY2-422" fmla="*/ 311345 h 1030327"/>
                <a:gd name="connsiteX3-423" fmla="*/ 1034653 w 1041370"/>
                <a:gd name="connsiteY3-424" fmla="*/ 538491 h 1030327"/>
                <a:gd name="connsiteX4-425" fmla="*/ 613713 w 1041370"/>
                <a:gd name="connsiteY4-426" fmla="*/ 936636 h 1030327"/>
                <a:gd name="connsiteX5-427" fmla="*/ 69663 w 1041370"/>
                <a:gd name="connsiteY5-428" fmla="*/ 871971 h 1030327"/>
                <a:gd name="connsiteX6-429" fmla="*/ 122449 w 1041370"/>
                <a:gd name="connsiteY6-430" fmla="*/ 395289 h 1030327"/>
                <a:gd name="connsiteX7-431" fmla="*/ 460001 w 1041370"/>
                <a:gd name="connsiteY7-432" fmla="*/ 599641 h 1030327"/>
                <a:gd name="connsiteX0-433" fmla="*/ 363975 w 1041370"/>
                <a:gd name="connsiteY0-434" fmla="*/ 213173 h 1030327"/>
                <a:gd name="connsiteX1-435" fmla="*/ 551904 w 1041370"/>
                <a:gd name="connsiteY1-436" fmla="*/ 0 h 1030327"/>
                <a:gd name="connsiteX2-437" fmla="*/ 692149 w 1041370"/>
                <a:gd name="connsiteY2-438" fmla="*/ 311345 h 1030327"/>
                <a:gd name="connsiteX3-439" fmla="*/ 1034653 w 1041370"/>
                <a:gd name="connsiteY3-440" fmla="*/ 538491 h 1030327"/>
                <a:gd name="connsiteX4-441" fmla="*/ 613713 w 1041370"/>
                <a:gd name="connsiteY4-442" fmla="*/ 936636 h 1030327"/>
                <a:gd name="connsiteX5-443" fmla="*/ 69663 w 1041370"/>
                <a:gd name="connsiteY5-444" fmla="*/ 871971 h 1030327"/>
                <a:gd name="connsiteX6-445" fmla="*/ 122449 w 1041370"/>
                <a:gd name="connsiteY6-446" fmla="*/ 395289 h 1030327"/>
                <a:gd name="connsiteX7-447" fmla="*/ 460001 w 1041370"/>
                <a:gd name="connsiteY7-448" fmla="*/ 599641 h 1030327"/>
                <a:gd name="connsiteX0-449" fmla="*/ 363975 w 1041370"/>
                <a:gd name="connsiteY0-450" fmla="*/ 213173 h 1030327"/>
                <a:gd name="connsiteX1-451" fmla="*/ 551904 w 1041370"/>
                <a:gd name="connsiteY1-452" fmla="*/ 0 h 1030327"/>
                <a:gd name="connsiteX2-453" fmla="*/ 672870 w 1041370"/>
                <a:gd name="connsiteY2-454" fmla="*/ 311345 h 1030327"/>
                <a:gd name="connsiteX3-455" fmla="*/ 1034653 w 1041370"/>
                <a:gd name="connsiteY3-456" fmla="*/ 538491 h 1030327"/>
                <a:gd name="connsiteX4-457" fmla="*/ 613713 w 1041370"/>
                <a:gd name="connsiteY4-458" fmla="*/ 936636 h 1030327"/>
                <a:gd name="connsiteX5-459" fmla="*/ 69663 w 1041370"/>
                <a:gd name="connsiteY5-460" fmla="*/ 871971 h 1030327"/>
                <a:gd name="connsiteX6-461" fmla="*/ 122449 w 1041370"/>
                <a:gd name="connsiteY6-462" fmla="*/ 395289 h 1030327"/>
                <a:gd name="connsiteX7-463" fmla="*/ 460001 w 1041370"/>
                <a:gd name="connsiteY7-464" fmla="*/ 599641 h 1030327"/>
                <a:gd name="connsiteX0-465" fmla="*/ 363975 w 1041370"/>
                <a:gd name="connsiteY0-466" fmla="*/ 213173 h 1030327"/>
                <a:gd name="connsiteX1-467" fmla="*/ 551904 w 1041370"/>
                <a:gd name="connsiteY1-468" fmla="*/ 0 h 1030327"/>
                <a:gd name="connsiteX2-469" fmla="*/ 672870 w 1041370"/>
                <a:gd name="connsiteY2-470" fmla="*/ 311345 h 1030327"/>
                <a:gd name="connsiteX3-471" fmla="*/ 1034653 w 1041370"/>
                <a:gd name="connsiteY3-472" fmla="*/ 538491 h 1030327"/>
                <a:gd name="connsiteX4-473" fmla="*/ 613713 w 1041370"/>
                <a:gd name="connsiteY4-474" fmla="*/ 936636 h 1030327"/>
                <a:gd name="connsiteX5-475" fmla="*/ 69663 w 1041370"/>
                <a:gd name="connsiteY5-476" fmla="*/ 871971 h 1030327"/>
                <a:gd name="connsiteX6-477" fmla="*/ 122449 w 1041370"/>
                <a:gd name="connsiteY6-478" fmla="*/ 395289 h 1030327"/>
                <a:gd name="connsiteX7-479" fmla="*/ 460001 w 1041370"/>
                <a:gd name="connsiteY7-480" fmla="*/ 599641 h 1030327"/>
                <a:gd name="connsiteX0-481" fmla="*/ 363975 w 1041370"/>
                <a:gd name="connsiteY0-482" fmla="*/ 213173 h 1030327"/>
                <a:gd name="connsiteX1-483" fmla="*/ 551904 w 1041370"/>
                <a:gd name="connsiteY1-484" fmla="*/ 0 h 1030327"/>
                <a:gd name="connsiteX2-485" fmla="*/ 672870 w 1041370"/>
                <a:gd name="connsiteY2-486" fmla="*/ 311345 h 1030327"/>
                <a:gd name="connsiteX3-487" fmla="*/ 1034653 w 1041370"/>
                <a:gd name="connsiteY3-488" fmla="*/ 538491 h 1030327"/>
                <a:gd name="connsiteX4-489" fmla="*/ 613713 w 1041370"/>
                <a:gd name="connsiteY4-490" fmla="*/ 936636 h 1030327"/>
                <a:gd name="connsiteX5-491" fmla="*/ 69663 w 1041370"/>
                <a:gd name="connsiteY5-492" fmla="*/ 871971 h 1030327"/>
                <a:gd name="connsiteX6-493" fmla="*/ 122449 w 1041370"/>
                <a:gd name="connsiteY6-494" fmla="*/ 395289 h 1030327"/>
                <a:gd name="connsiteX7-495" fmla="*/ 460001 w 1041370"/>
                <a:gd name="connsiteY7-496" fmla="*/ 599641 h 1030327"/>
                <a:gd name="connsiteX0-497" fmla="*/ 363975 w 1041370"/>
                <a:gd name="connsiteY0-498" fmla="*/ 213173 h 1030327"/>
                <a:gd name="connsiteX1-499" fmla="*/ 551904 w 1041370"/>
                <a:gd name="connsiteY1-500" fmla="*/ 0 h 1030327"/>
                <a:gd name="connsiteX2-501" fmla="*/ 672870 w 1041370"/>
                <a:gd name="connsiteY2-502" fmla="*/ 311345 h 1030327"/>
                <a:gd name="connsiteX3-503" fmla="*/ 1034653 w 1041370"/>
                <a:gd name="connsiteY3-504" fmla="*/ 538491 h 1030327"/>
                <a:gd name="connsiteX4-505" fmla="*/ 613713 w 1041370"/>
                <a:gd name="connsiteY4-506" fmla="*/ 936636 h 1030327"/>
                <a:gd name="connsiteX5-507" fmla="*/ 69663 w 1041370"/>
                <a:gd name="connsiteY5-508" fmla="*/ 871971 h 1030327"/>
                <a:gd name="connsiteX6-509" fmla="*/ 122449 w 1041370"/>
                <a:gd name="connsiteY6-510" fmla="*/ 395289 h 1030327"/>
                <a:gd name="connsiteX7-511" fmla="*/ 460001 w 1041370"/>
                <a:gd name="connsiteY7-512" fmla="*/ 599641 h 1030327"/>
                <a:gd name="connsiteX0-513" fmla="*/ 363975 w 1041370"/>
                <a:gd name="connsiteY0-514" fmla="*/ 213173 h 1030327"/>
                <a:gd name="connsiteX1-515" fmla="*/ 551904 w 1041370"/>
                <a:gd name="connsiteY1-516" fmla="*/ 0 h 1030327"/>
                <a:gd name="connsiteX2-517" fmla="*/ 675624 w 1041370"/>
                <a:gd name="connsiteY2-518" fmla="*/ 300328 h 1030327"/>
                <a:gd name="connsiteX3-519" fmla="*/ 1034653 w 1041370"/>
                <a:gd name="connsiteY3-520" fmla="*/ 538491 h 1030327"/>
                <a:gd name="connsiteX4-521" fmla="*/ 613713 w 1041370"/>
                <a:gd name="connsiteY4-522" fmla="*/ 936636 h 1030327"/>
                <a:gd name="connsiteX5-523" fmla="*/ 69663 w 1041370"/>
                <a:gd name="connsiteY5-524" fmla="*/ 871971 h 1030327"/>
                <a:gd name="connsiteX6-525" fmla="*/ 122449 w 1041370"/>
                <a:gd name="connsiteY6-526" fmla="*/ 395289 h 1030327"/>
                <a:gd name="connsiteX7-527" fmla="*/ 460001 w 1041370"/>
                <a:gd name="connsiteY7-528" fmla="*/ 599641 h 1030327"/>
                <a:gd name="connsiteX0-529" fmla="*/ 363975 w 1041370"/>
                <a:gd name="connsiteY0-530" fmla="*/ 213173 h 1030327"/>
                <a:gd name="connsiteX1-531" fmla="*/ 551904 w 1041370"/>
                <a:gd name="connsiteY1-532" fmla="*/ 0 h 1030327"/>
                <a:gd name="connsiteX2-533" fmla="*/ 675624 w 1041370"/>
                <a:gd name="connsiteY2-534" fmla="*/ 300328 h 1030327"/>
                <a:gd name="connsiteX3-535" fmla="*/ 1034653 w 1041370"/>
                <a:gd name="connsiteY3-536" fmla="*/ 538491 h 1030327"/>
                <a:gd name="connsiteX4-537" fmla="*/ 613713 w 1041370"/>
                <a:gd name="connsiteY4-538" fmla="*/ 936636 h 1030327"/>
                <a:gd name="connsiteX5-539" fmla="*/ 69663 w 1041370"/>
                <a:gd name="connsiteY5-540" fmla="*/ 871971 h 1030327"/>
                <a:gd name="connsiteX6-541" fmla="*/ 122449 w 1041370"/>
                <a:gd name="connsiteY6-542" fmla="*/ 395289 h 1030327"/>
                <a:gd name="connsiteX7-543" fmla="*/ 460001 w 1041370"/>
                <a:gd name="connsiteY7-544" fmla="*/ 599641 h 1030327"/>
                <a:gd name="connsiteX0-545" fmla="*/ 363975 w 1041370"/>
                <a:gd name="connsiteY0-546" fmla="*/ 213173 h 1030327"/>
                <a:gd name="connsiteX1-547" fmla="*/ 551904 w 1041370"/>
                <a:gd name="connsiteY1-548" fmla="*/ 0 h 1030327"/>
                <a:gd name="connsiteX2-549" fmla="*/ 675624 w 1041370"/>
                <a:gd name="connsiteY2-550" fmla="*/ 300328 h 1030327"/>
                <a:gd name="connsiteX3-551" fmla="*/ 1034653 w 1041370"/>
                <a:gd name="connsiteY3-552" fmla="*/ 538491 h 1030327"/>
                <a:gd name="connsiteX4-553" fmla="*/ 613713 w 1041370"/>
                <a:gd name="connsiteY4-554" fmla="*/ 936636 h 1030327"/>
                <a:gd name="connsiteX5-555" fmla="*/ 69663 w 1041370"/>
                <a:gd name="connsiteY5-556" fmla="*/ 871971 h 1030327"/>
                <a:gd name="connsiteX6-557" fmla="*/ 122449 w 1041370"/>
                <a:gd name="connsiteY6-558" fmla="*/ 395289 h 1030327"/>
                <a:gd name="connsiteX7-559" fmla="*/ 460001 w 1041370"/>
                <a:gd name="connsiteY7-560" fmla="*/ 599641 h 1030327"/>
                <a:gd name="connsiteX0-561" fmla="*/ 363975 w 1041370"/>
                <a:gd name="connsiteY0-562" fmla="*/ 213173 h 1030327"/>
                <a:gd name="connsiteX1-563" fmla="*/ 551904 w 1041370"/>
                <a:gd name="connsiteY1-564" fmla="*/ 0 h 1030327"/>
                <a:gd name="connsiteX2-565" fmla="*/ 675624 w 1041370"/>
                <a:gd name="connsiteY2-566" fmla="*/ 300328 h 1030327"/>
                <a:gd name="connsiteX3-567" fmla="*/ 1034653 w 1041370"/>
                <a:gd name="connsiteY3-568" fmla="*/ 538491 h 1030327"/>
                <a:gd name="connsiteX4-569" fmla="*/ 613713 w 1041370"/>
                <a:gd name="connsiteY4-570" fmla="*/ 936636 h 1030327"/>
                <a:gd name="connsiteX5-571" fmla="*/ 69663 w 1041370"/>
                <a:gd name="connsiteY5-572" fmla="*/ 871971 h 1030327"/>
                <a:gd name="connsiteX6-573" fmla="*/ 122449 w 1041370"/>
                <a:gd name="connsiteY6-574" fmla="*/ 395289 h 1030327"/>
                <a:gd name="connsiteX7-575" fmla="*/ 460001 w 1041370"/>
                <a:gd name="connsiteY7-576" fmla="*/ 599641 h 1030327"/>
                <a:gd name="connsiteX0-577" fmla="*/ 363975 w 1041370"/>
                <a:gd name="connsiteY0-578" fmla="*/ 213830 h 1030984"/>
                <a:gd name="connsiteX1-579" fmla="*/ 551904 w 1041370"/>
                <a:gd name="connsiteY1-580" fmla="*/ 657 h 1030984"/>
                <a:gd name="connsiteX2-581" fmla="*/ 675624 w 1041370"/>
                <a:gd name="connsiteY2-582" fmla="*/ 300985 h 1030984"/>
                <a:gd name="connsiteX3-583" fmla="*/ 1034653 w 1041370"/>
                <a:gd name="connsiteY3-584" fmla="*/ 539148 h 1030984"/>
                <a:gd name="connsiteX4-585" fmla="*/ 613713 w 1041370"/>
                <a:gd name="connsiteY4-586" fmla="*/ 937293 h 1030984"/>
                <a:gd name="connsiteX5-587" fmla="*/ 69663 w 1041370"/>
                <a:gd name="connsiteY5-588" fmla="*/ 872628 h 1030984"/>
                <a:gd name="connsiteX6-589" fmla="*/ 122449 w 1041370"/>
                <a:gd name="connsiteY6-590" fmla="*/ 395946 h 1030984"/>
                <a:gd name="connsiteX7-591" fmla="*/ 460001 w 1041370"/>
                <a:gd name="connsiteY7-592" fmla="*/ 600298 h 1030984"/>
                <a:gd name="connsiteX0-593" fmla="*/ 363975 w 1041370"/>
                <a:gd name="connsiteY0-594" fmla="*/ 213830 h 1030984"/>
                <a:gd name="connsiteX1-595" fmla="*/ 551904 w 1041370"/>
                <a:gd name="connsiteY1-596" fmla="*/ 657 h 1030984"/>
                <a:gd name="connsiteX2-597" fmla="*/ 675624 w 1041370"/>
                <a:gd name="connsiteY2-598" fmla="*/ 300985 h 1030984"/>
                <a:gd name="connsiteX3-599" fmla="*/ 1034653 w 1041370"/>
                <a:gd name="connsiteY3-600" fmla="*/ 539148 h 1030984"/>
                <a:gd name="connsiteX4-601" fmla="*/ 613713 w 1041370"/>
                <a:gd name="connsiteY4-602" fmla="*/ 937293 h 1030984"/>
                <a:gd name="connsiteX5-603" fmla="*/ 69663 w 1041370"/>
                <a:gd name="connsiteY5-604" fmla="*/ 872628 h 1030984"/>
                <a:gd name="connsiteX6-605" fmla="*/ 122449 w 1041370"/>
                <a:gd name="connsiteY6-606" fmla="*/ 395946 h 1030984"/>
                <a:gd name="connsiteX7-607" fmla="*/ 460001 w 1041370"/>
                <a:gd name="connsiteY7-608" fmla="*/ 600298 h 1030984"/>
                <a:gd name="connsiteX0-609" fmla="*/ 363975 w 1041370"/>
                <a:gd name="connsiteY0-610" fmla="*/ 213830 h 1030984"/>
                <a:gd name="connsiteX1-611" fmla="*/ 551904 w 1041370"/>
                <a:gd name="connsiteY1-612" fmla="*/ 657 h 1030984"/>
                <a:gd name="connsiteX2-613" fmla="*/ 675624 w 1041370"/>
                <a:gd name="connsiteY2-614" fmla="*/ 300985 h 1030984"/>
                <a:gd name="connsiteX3-615" fmla="*/ 1034653 w 1041370"/>
                <a:gd name="connsiteY3-616" fmla="*/ 539148 h 1030984"/>
                <a:gd name="connsiteX4-617" fmla="*/ 613713 w 1041370"/>
                <a:gd name="connsiteY4-618" fmla="*/ 937293 h 1030984"/>
                <a:gd name="connsiteX5-619" fmla="*/ 69663 w 1041370"/>
                <a:gd name="connsiteY5-620" fmla="*/ 872628 h 1030984"/>
                <a:gd name="connsiteX6-621" fmla="*/ 122449 w 1041370"/>
                <a:gd name="connsiteY6-622" fmla="*/ 395946 h 1030984"/>
                <a:gd name="connsiteX7-623" fmla="*/ 460001 w 1041370"/>
                <a:gd name="connsiteY7-624" fmla="*/ 600298 h 1030984"/>
                <a:gd name="connsiteX0-625" fmla="*/ 363975 w 1041370"/>
                <a:gd name="connsiteY0-626" fmla="*/ 213270 h 1030424"/>
                <a:gd name="connsiteX1-627" fmla="*/ 551904 w 1041370"/>
                <a:gd name="connsiteY1-628" fmla="*/ 97 h 1030424"/>
                <a:gd name="connsiteX2-629" fmla="*/ 675624 w 1041370"/>
                <a:gd name="connsiteY2-630" fmla="*/ 300425 h 1030424"/>
                <a:gd name="connsiteX3-631" fmla="*/ 1034653 w 1041370"/>
                <a:gd name="connsiteY3-632" fmla="*/ 538588 h 1030424"/>
                <a:gd name="connsiteX4-633" fmla="*/ 613713 w 1041370"/>
                <a:gd name="connsiteY4-634" fmla="*/ 936733 h 1030424"/>
                <a:gd name="connsiteX5-635" fmla="*/ 69663 w 1041370"/>
                <a:gd name="connsiteY5-636" fmla="*/ 872068 h 1030424"/>
                <a:gd name="connsiteX6-637" fmla="*/ 122449 w 1041370"/>
                <a:gd name="connsiteY6-638" fmla="*/ 395386 h 1030424"/>
                <a:gd name="connsiteX7-639" fmla="*/ 460001 w 1041370"/>
                <a:gd name="connsiteY7-640" fmla="*/ 599738 h 1030424"/>
                <a:gd name="connsiteX0-641" fmla="*/ 363975 w 1041370"/>
                <a:gd name="connsiteY0-642" fmla="*/ 213173 h 1030327"/>
                <a:gd name="connsiteX1-643" fmla="*/ 551904 w 1041370"/>
                <a:gd name="connsiteY1-644" fmla="*/ 0 h 1030327"/>
                <a:gd name="connsiteX2-645" fmla="*/ 675624 w 1041370"/>
                <a:gd name="connsiteY2-646" fmla="*/ 300328 h 1030327"/>
                <a:gd name="connsiteX3-647" fmla="*/ 1034653 w 1041370"/>
                <a:gd name="connsiteY3-648" fmla="*/ 538491 h 1030327"/>
                <a:gd name="connsiteX4-649" fmla="*/ 613713 w 1041370"/>
                <a:gd name="connsiteY4-650" fmla="*/ 936636 h 1030327"/>
                <a:gd name="connsiteX5-651" fmla="*/ 69663 w 1041370"/>
                <a:gd name="connsiteY5-652" fmla="*/ 871971 h 1030327"/>
                <a:gd name="connsiteX6-653" fmla="*/ 122449 w 1041370"/>
                <a:gd name="connsiteY6-654" fmla="*/ 395289 h 1030327"/>
                <a:gd name="connsiteX7-655" fmla="*/ 460001 w 1041370"/>
                <a:gd name="connsiteY7-656" fmla="*/ 599641 h 1030327"/>
                <a:gd name="connsiteX0-657" fmla="*/ 363975 w 1041370"/>
                <a:gd name="connsiteY0-658" fmla="*/ 213173 h 1030327"/>
                <a:gd name="connsiteX1-659" fmla="*/ 551904 w 1041370"/>
                <a:gd name="connsiteY1-660" fmla="*/ 0 h 1030327"/>
                <a:gd name="connsiteX2-661" fmla="*/ 675624 w 1041370"/>
                <a:gd name="connsiteY2-662" fmla="*/ 300328 h 1030327"/>
                <a:gd name="connsiteX3-663" fmla="*/ 1034653 w 1041370"/>
                <a:gd name="connsiteY3-664" fmla="*/ 538491 h 1030327"/>
                <a:gd name="connsiteX4-665" fmla="*/ 613713 w 1041370"/>
                <a:gd name="connsiteY4-666" fmla="*/ 936636 h 1030327"/>
                <a:gd name="connsiteX5-667" fmla="*/ 69663 w 1041370"/>
                <a:gd name="connsiteY5-668" fmla="*/ 871971 h 1030327"/>
                <a:gd name="connsiteX6-669" fmla="*/ 122449 w 1041370"/>
                <a:gd name="connsiteY6-670" fmla="*/ 395289 h 1030327"/>
                <a:gd name="connsiteX7-671" fmla="*/ 460001 w 1041370"/>
                <a:gd name="connsiteY7-672" fmla="*/ 599641 h 1030327"/>
                <a:gd name="connsiteX0-673" fmla="*/ 408043 w 1041370"/>
                <a:gd name="connsiteY0-674" fmla="*/ 237961 h 1030327"/>
                <a:gd name="connsiteX1-675" fmla="*/ 551904 w 1041370"/>
                <a:gd name="connsiteY1-676" fmla="*/ 0 h 1030327"/>
                <a:gd name="connsiteX2-677" fmla="*/ 675624 w 1041370"/>
                <a:gd name="connsiteY2-678" fmla="*/ 300328 h 1030327"/>
                <a:gd name="connsiteX3-679" fmla="*/ 1034653 w 1041370"/>
                <a:gd name="connsiteY3-680" fmla="*/ 538491 h 1030327"/>
                <a:gd name="connsiteX4-681" fmla="*/ 613713 w 1041370"/>
                <a:gd name="connsiteY4-682" fmla="*/ 936636 h 1030327"/>
                <a:gd name="connsiteX5-683" fmla="*/ 69663 w 1041370"/>
                <a:gd name="connsiteY5-684" fmla="*/ 871971 h 1030327"/>
                <a:gd name="connsiteX6-685" fmla="*/ 122449 w 1041370"/>
                <a:gd name="connsiteY6-686" fmla="*/ 395289 h 1030327"/>
                <a:gd name="connsiteX7-687" fmla="*/ 460001 w 1041370"/>
                <a:gd name="connsiteY7-688" fmla="*/ 599641 h 1030327"/>
                <a:gd name="connsiteX0-689" fmla="*/ 408043 w 1041370"/>
                <a:gd name="connsiteY0-690" fmla="*/ 237961 h 1030327"/>
                <a:gd name="connsiteX1-691" fmla="*/ 551904 w 1041370"/>
                <a:gd name="connsiteY1-692" fmla="*/ 0 h 1030327"/>
                <a:gd name="connsiteX2-693" fmla="*/ 675624 w 1041370"/>
                <a:gd name="connsiteY2-694" fmla="*/ 300328 h 1030327"/>
                <a:gd name="connsiteX3-695" fmla="*/ 1034653 w 1041370"/>
                <a:gd name="connsiteY3-696" fmla="*/ 538491 h 1030327"/>
                <a:gd name="connsiteX4-697" fmla="*/ 613713 w 1041370"/>
                <a:gd name="connsiteY4-698" fmla="*/ 936636 h 1030327"/>
                <a:gd name="connsiteX5-699" fmla="*/ 69663 w 1041370"/>
                <a:gd name="connsiteY5-700" fmla="*/ 871971 h 1030327"/>
                <a:gd name="connsiteX6-701" fmla="*/ 122449 w 1041370"/>
                <a:gd name="connsiteY6-702" fmla="*/ 395289 h 1030327"/>
                <a:gd name="connsiteX7-703" fmla="*/ 460001 w 1041370"/>
                <a:gd name="connsiteY7-704" fmla="*/ 599641 h 1030327"/>
                <a:gd name="connsiteX0-705" fmla="*/ 408043 w 1041370"/>
                <a:gd name="connsiteY0-706" fmla="*/ 237961 h 1030327"/>
                <a:gd name="connsiteX1-707" fmla="*/ 551904 w 1041370"/>
                <a:gd name="connsiteY1-708" fmla="*/ 0 h 1030327"/>
                <a:gd name="connsiteX2-709" fmla="*/ 675624 w 1041370"/>
                <a:gd name="connsiteY2-710" fmla="*/ 300328 h 1030327"/>
                <a:gd name="connsiteX3-711" fmla="*/ 1034653 w 1041370"/>
                <a:gd name="connsiteY3-712" fmla="*/ 538491 h 1030327"/>
                <a:gd name="connsiteX4-713" fmla="*/ 613713 w 1041370"/>
                <a:gd name="connsiteY4-714" fmla="*/ 936636 h 1030327"/>
                <a:gd name="connsiteX5-715" fmla="*/ 69663 w 1041370"/>
                <a:gd name="connsiteY5-716" fmla="*/ 871971 h 1030327"/>
                <a:gd name="connsiteX6-717" fmla="*/ 122449 w 1041370"/>
                <a:gd name="connsiteY6-718" fmla="*/ 395289 h 1030327"/>
                <a:gd name="connsiteX7-719" fmla="*/ 460001 w 1041370"/>
                <a:gd name="connsiteY7-720" fmla="*/ 599641 h 1030327"/>
                <a:gd name="connsiteX0-721" fmla="*/ 408043 w 1041370"/>
                <a:gd name="connsiteY0-722" fmla="*/ 237961 h 1030327"/>
                <a:gd name="connsiteX1-723" fmla="*/ 551904 w 1041370"/>
                <a:gd name="connsiteY1-724" fmla="*/ 0 h 1030327"/>
                <a:gd name="connsiteX2-725" fmla="*/ 675624 w 1041370"/>
                <a:gd name="connsiteY2-726" fmla="*/ 300328 h 1030327"/>
                <a:gd name="connsiteX3-727" fmla="*/ 1034653 w 1041370"/>
                <a:gd name="connsiteY3-728" fmla="*/ 538491 h 1030327"/>
                <a:gd name="connsiteX4-729" fmla="*/ 613713 w 1041370"/>
                <a:gd name="connsiteY4-730" fmla="*/ 936636 h 1030327"/>
                <a:gd name="connsiteX5-731" fmla="*/ 69663 w 1041370"/>
                <a:gd name="connsiteY5-732" fmla="*/ 871971 h 1030327"/>
                <a:gd name="connsiteX6-733" fmla="*/ 122449 w 1041370"/>
                <a:gd name="connsiteY6-734" fmla="*/ 395289 h 1030327"/>
                <a:gd name="connsiteX7-735" fmla="*/ 460001 w 1041370"/>
                <a:gd name="connsiteY7-736" fmla="*/ 599641 h 1030327"/>
                <a:gd name="connsiteX0-737" fmla="*/ 408043 w 1041370"/>
                <a:gd name="connsiteY0-738" fmla="*/ 237961 h 1030327"/>
                <a:gd name="connsiteX1-739" fmla="*/ 551904 w 1041370"/>
                <a:gd name="connsiteY1-740" fmla="*/ 0 h 1030327"/>
                <a:gd name="connsiteX2-741" fmla="*/ 675624 w 1041370"/>
                <a:gd name="connsiteY2-742" fmla="*/ 300328 h 1030327"/>
                <a:gd name="connsiteX3-743" fmla="*/ 1034653 w 1041370"/>
                <a:gd name="connsiteY3-744" fmla="*/ 538491 h 1030327"/>
                <a:gd name="connsiteX4-745" fmla="*/ 613713 w 1041370"/>
                <a:gd name="connsiteY4-746" fmla="*/ 936636 h 1030327"/>
                <a:gd name="connsiteX5-747" fmla="*/ 69663 w 1041370"/>
                <a:gd name="connsiteY5-748" fmla="*/ 871971 h 1030327"/>
                <a:gd name="connsiteX6-749" fmla="*/ 122449 w 1041370"/>
                <a:gd name="connsiteY6-750" fmla="*/ 395289 h 1030327"/>
                <a:gd name="connsiteX7-751" fmla="*/ 415934 w 1041370"/>
                <a:gd name="connsiteY7-752" fmla="*/ 693285 h 1030327"/>
                <a:gd name="connsiteX0-753" fmla="*/ 408043 w 1041370"/>
                <a:gd name="connsiteY0-754" fmla="*/ 237961 h 1030327"/>
                <a:gd name="connsiteX1-755" fmla="*/ 551904 w 1041370"/>
                <a:gd name="connsiteY1-756" fmla="*/ 0 h 1030327"/>
                <a:gd name="connsiteX2-757" fmla="*/ 675624 w 1041370"/>
                <a:gd name="connsiteY2-758" fmla="*/ 300328 h 1030327"/>
                <a:gd name="connsiteX3-759" fmla="*/ 1034653 w 1041370"/>
                <a:gd name="connsiteY3-760" fmla="*/ 538491 h 1030327"/>
                <a:gd name="connsiteX4-761" fmla="*/ 613713 w 1041370"/>
                <a:gd name="connsiteY4-762" fmla="*/ 936636 h 1030327"/>
                <a:gd name="connsiteX5-763" fmla="*/ 69663 w 1041370"/>
                <a:gd name="connsiteY5-764" fmla="*/ 871971 h 1030327"/>
                <a:gd name="connsiteX6-765" fmla="*/ 122449 w 1041370"/>
                <a:gd name="connsiteY6-766" fmla="*/ 395289 h 1030327"/>
                <a:gd name="connsiteX7-767" fmla="*/ 415934 w 1041370"/>
                <a:gd name="connsiteY7-768" fmla="*/ 693285 h 1030327"/>
                <a:gd name="connsiteX0-769" fmla="*/ 408043 w 1041370"/>
                <a:gd name="connsiteY0-770" fmla="*/ 237961 h 1030327"/>
                <a:gd name="connsiteX1-771" fmla="*/ 551904 w 1041370"/>
                <a:gd name="connsiteY1-772" fmla="*/ 0 h 1030327"/>
                <a:gd name="connsiteX2-773" fmla="*/ 675624 w 1041370"/>
                <a:gd name="connsiteY2-774" fmla="*/ 300328 h 1030327"/>
                <a:gd name="connsiteX3-775" fmla="*/ 1034653 w 1041370"/>
                <a:gd name="connsiteY3-776" fmla="*/ 538491 h 1030327"/>
                <a:gd name="connsiteX4-777" fmla="*/ 613713 w 1041370"/>
                <a:gd name="connsiteY4-778" fmla="*/ 936636 h 1030327"/>
                <a:gd name="connsiteX5-779" fmla="*/ 69663 w 1041370"/>
                <a:gd name="connsiteY5-780" fmla="*/ 871971 h 1030327"/>
                <a:gd name="connsiteX6-781" fmla="*/ 122449 w 1041370"/>
                <a:gd name="connsiteY6-782" fmla="*/ 395289 h 1030327"/>
                <a:gd name="connsiteX7-783" fmla="*/ 415934 w 1041370"/>
                <a:gd name="connsiteY7-784" fmla="*/ 693285 h 1030327"/>
                <a:gd name="connsiteX0-785" fmla="*/ 408043 w 1041370"/>
                <a:gd name="connsiteY0-786" fmla="*/ 237961 h 1030327"/>
                <a:gd name="connsiteX1-787" fmla="*/ 551904 w 1041370"/>
                <a:gd name="connsiteY1-788" fmla="*/ 0 h 1030327"/>
                <a:gd name="connsiteX2-789" fmla="*/ 675624 w 1041370"/>
                <a:gd name="connsiteY2-790" fmla="*/ 300328 h 1030327"/>
                <a:gd name="connsiteX3-791" fmla="*/ 1034653 w 1041370"/>
                <a:gd name="connsiteY3-792" fmla="*/ 538491 h 1030327"/>
                <a:gd name="connsiteX4-793" fmla="*/ 613713 w 1041370"/>
                <a:gd name="connsiteY4-794" fmla="*/ 936636 h 1030327"/>
                <a:gd name="connsiteX5-795" fmla="*/ 69663 w 1041370"/>
                <a:gd name="connsiteY5-796" fmla="*/ 871971 h 1030327"/>
                <a:gd name="connsiteX6-797" fmla="*/ 122449 w 1041370"/>
                <a:gd name="connsiteY6-798" fmla="*/ 395289 h 1030327"/>
                <a:gd name="connsiteX7-799" fmla="*/ 407671 w 1041370"/>
                <a:gd name="connsiteY7-800" fmla="*/ 709810 h 1030327"/>
                <a:gd name="connsiteX0-801" fmla="*/ 408043 w 1041370"/>
                <a:gd name="connsiteY0-802" fmla="*/ 237961 h 1030327"/>
                <a:gd name="connsiteX1-803" fmla="*/ 551904 w 1041370"/>
                <a:gd name="connsiteY1-804" fmla="*/ 0 h 1030327"/>
                <a:gd name="connsiteX2-805" fmla="*/ 675624 w 1041370"/>
                <a:gd name="connsiteY2-806" fmla="*/ 300328 h 1030327"/>
                <a:gd name="connsiteX3-807" fmla="*/ 1034653 w 1041370"/>
                <a:gd name="connsiteY3-808" fmla="*/ 538491 h 1030327"/>
                <a:gd name="connsiteX4-809" fmla="*/ 613713 w 1041370"/>
                <a:gd name="connsiteY4-810" fmla="*/ 936636 h 1030327"/>
                <a:gd name="connsiteX5-811" fmla="*/ 69663 w 1041370"/>
                <a:gd name="connsiteY5-812" fmla="*/ 871971 h 1030327"/>
                <a:gd name="connsiteX6-813" fmla="*/ 122449 w 1041370"/>
                <a:gd name="connsiteY6-814" fmla="*/ 395289 h 1030327"/>
                <a:gd name="connsiteX7-815" fmla="*/ 407671 w 1041370"/>
                <a:gd name="connsiteY7-816" fmla="*/ 709810 h 1030327"/>
                <a:gd name="connsiteX0-817" fmla="*/ 408043 w 1041370"/>
                <a:gd name="connsiteY0-818" fmla="*/ 237961 h 1030327"/>
                <a:gd name="connsiteX1-819" fmla="*/ 551904 w 1041370"/>
                <a:gd name="connsiteY1-820" fmla="*/ 0 h 1030327"/>
                <a:gd name="connsiteX2-821" fmla="*/ 675624 w 1041370"/>
                <a:gd name="connsiteY2-822" fmla="*/ 300328 h 1030327"/>
                <a:gd name="connsiteX3-823" fmla="*/ 1034653 w 1041370"/>
                <a:gd name="connsiteY3-824" fmla="*/ 538491 h 1030327"/>
                <a:gd name="connsiteX4-825" fmla="*/ 613713 w 1041370"/>
                <a:gd name="connsiteY4-826" fmla="*/ 936636 h 1030327"/>
                <a:gd name="connsiteX5-827" fmla="*/ 69663 w 1041370"/>
                <a:gd name="connsiteY5-828" fmla="*/ 871971 h 1030327"/>
                <a:gd name="connsiteX6-829" fmla="*/ 122449 w 1041370"/>
                <a:gd name="connsiteY6-830" fmla="*/ 395289 h 1030327"/>
                <a:gd name="connsiteX7-831" fmla="*/ 407671 w 1041370"/>
                <a:gd name="connsiteY7-832" fmla="*/ 709810 h 1030327"/>
                <a:gd name="connsiteX0-833" fmla="*/ 408043 w 1041266"/>
                <a:gd name="connsiteY0-834" fmla="*/ 237961 h 1016230"/>
                <a:gd name="connsiteX1-835" fmla="*/ 551904 w 1041266"/>
                <a:gd name="connsiteY1-836" fmla="*/ 0 h 1016230"/>
                <a:gd name="connsiteX2-837" fmla="*/ 675624 w 1041266"/>
                <a:gd name="connsiteY2-838" fmla="*/ 300328 h 1016230"/>
                <a:gd name="connsiteX3-839" fmla="*/ 1034653 w 1041266"/>
                <a:gd name="connsiteY3-840" fmla="*/ 538491 h 1016230"/>
                <a:gd name="connsiteX4-841" fmla="*/ 610959 w 1041266"/>
                <a:gd name="connsiteY4-842" fmla="*/ 914602 h 1016230"/>
                <a:gd name="connsiteX5-843" fmla="*/ 69663 w 1041266"/>
                <a:gd name="connsiteY5-844" fmla="*/ 871971 h 1016230"/>
                <a:gd name="connsiteX6-845" fmla="*/ 122449 w 1041266"/>
                <a:gd name="connsiteY6-846" fmla="*/ 395289 h 1016230"/>
                <a:gd name="connsiteX7-847" fmla="*/ 407671 w 1041266"/>
                <a:gd name="connsiteY7-848" fmla="*/ 709810 h 1016230"/>
                <a:gd name="connsiteX0-849" fmla="*/ 408043 w 1042386"/>
                <a:gd name="connsiteY0-850" fmla="*/ 237961 h 1016230"/>
                <a:gd name="connsiteX1-851" fmla="*/ 551904 w 1042386"/>
                <a:gd name="connsiteY1-852" fmla="*/ 0 h 1016230"/>
                <a:gd name="connsiteX2-853" fmla="*/ 675624 w 1042386"/>
                <a:gd name="connsiteY2-854" fmla="*/ 300328 h 1016230"/>
                <a:gd name="connsiteX3-855" fmla="*/ 1034653 w 1042386"/>
                <a:gd name="connsiteY3-856" fmla="*/ 538491 h 1016230"/>
                <a:gd name="connsiteX4-857" fmla="*/ 610959 w 1042386"/>
                <a:gd name="connsiteY4-858" fmla="*/ 914602 h 1016230"/>
                <a:gd name="connsiteX5-859" fmla="*/ 69663 w 1042386"/>
                <a:gd name="connsiteY5-860" fmla="*/ 871971 h 1016230"/>
                <a:gd name="connsiteX6-861" fmla="*/ 122449 w 1042386"/>
                <a:gd name="connsiteY6-862" fmla="*/ 395289 h 1016230"/>
                <a:gd name="connsiteX7-863" fmla="*/ 407671 w 1042386"/>
                <a:gd name="connsiteY7-864" fmla="*/ 709810 h 1016230"/>
                <a:gd name="connsiteX0-865" fmla="*/ 408043 w 1042386"/>
                <a:gd name="connsiteY0-866" fmla="*/ 237961 h 1031503"/>
                <a:gd name="connsiteX1-867" fmla="*/ 551904 w 1042386"/>
                <a:gd name="connsiteY1-868" fmla="*/ 0 h 1031503"/>
                <a:gd name="connsiteX2-869" fmla="*/ 675624 w 1042386"/>
                <a:gd name="connsiteY2-870" fmla="*/ 300328 h 1031503"/>
                <a:gd name="connsiteX3-871" fmla="*/ 1034653 w 1042386"/>
                <a:gd name="connsiteY3-872" fmla="*/ 538491 h 1031503"/>
                <a:gd name="connsiteX4-873" fmla="*/ 610959 w 1042386"/>
                <a:gd name="connsiteY4-874" fmla="*/ 914602 h 1031503"/>
                <a:gd name="connsiteX5-875" fmla="*/ 69663 w 1042386"/>
                <a:gd name="connsiteY5-876" fmla="*/ 871971 h 1031503"/>
                <a:gd name="connsiteX6-877" fmla="*/ 122449 w 1042386"/>
                <a:gd name="connsiteY6-878" fmla="*/ 395289 h 1031503"/>
                <a:gd name="connsiteX7-879" fmla="*/ 407671 w 1042386"/>
                <a:gd name="connsiteY7-880" fmla="*/ 709810 h 1031503"/>
                <a:gd name="connsiteX0-881" fmla="*/ 408043 w 1040983"/>
                <a:gd name="connsiteY0-882" fmla="*/ 237961 h 1031503"/>
                <a:gd name="connsiteX1-883" fmla="*/ 551904 w 1040983"/>
                <a:gd name="connsiteY1-884" fmla="*/ 0 h 1031503"/>
                <a:gd name="connsiteX2-885" fmla="*/ 675624 w 1040983"/>
                <a:gd name="connsiteY2-886" fmla="*/ 300328 h 1031503"/>
                <a:gd name="connsiteX3-887" fmla="*/ 1034653 w 1040983"/>
                <a:gd name="connsiteY3-888" fmla="*/ 538491 h 1031503"/>
                <a:gd name="connsiteX4-889" fmla="*/ 610959 w 1040983"/>
                <a:gd name="connsiteY4-890" fmla="*/ 914602 h 1031503"/>
                <a:gd name="connsiteX5-891" fmla="*/ 69663 w 1040983"/>
                <a:gd name="connsiteY5-892" fmla="*/ 871971 h 1031503"/>
                <a:gd name="connsiteX6-893" fmla="*/ 122449 w 1040983"/>
                <a:gd name="connsiteY6-894" fmla="*/ 395289 h 1031503"/>
                <a:gd name="connsiteX7-895" fmla="*/ 407671 w 1040983"/>
                <a:gd name="connsiteY7-896" fmla="*/ 709810 h 1031503"/>
                <a:gd name="connsiteX0-897" fmla="*/ 408043 w 1040983"/>
                <a:gd name="connsiteY0-898" fmla="*/ 237961 h 1036239"/>
                <a:gd name="connsiteX1-899" fmla="*/ 551904 w 1040983"/>
                <a:gd name="connsiteY1-900" fmla="*/ 0 h 1036239"/>
                <a:gd name="connsiteX2-901" fmla="*/ 675624 w 1040983"/>
                <a:gd name="connsiteY2-902" fmla="*/ 300328 h 1036239"/>
                <a:gd name="connsiteX3-903" fmla="*/ 1034653 w 1040983"/>
                <a:gd name="connsiteY3-904" fmla="*/ 538491 h 1036239"/>
                <a:gd name="connsiteX4-905" fmla="*/ 610959 w 1040983"/>
                <a:gd name="connsiteY4-906" fmla="*/ 914602 h 1036239"/>
                <a:gd name="connsiteX5-907" fmla="*/ 69663 w 1040983"/>
                <a:gd name="connsiteY5-908" fmla="*/ 871971 h 1036239"/>
                <a:gd name="connsiteX6-909" fmla="*/ 122449 w 1040983"/>
                <a:gd name="connsiteY6-910" fmla="*/ 395289 h 1036239"/>
                <a:gd name="connsiteX7-911" fmla="*/ 407671 w 1040983"/>
                <a:gd name="connsiteY7-912" fmla="*/ 709810 h 1036239"/>
                <a:gd name="connsiteX0-913" fmla="*/ 408043 w 1040106"/>
                <a:gd name="connsiteY0-914" fmla="*/ 237961 h 1036239"/>
                <a:gd name="connsiteX1-915" fmla="*/ 551904 w 1040106"/>
                <a:gd name="connsiteY1-916" fmla="*/ 0 h 1036239"/>
                <a:gd name="connsiteX2-917" fmla="*/ 675624 w 1040106"/>
                <a:gd name="connsiteY2-918" fmla="*/ 300328 h 1036239"/>
                <a:gd name="connsiteX3-919" fmla="*/ 1034653 w 1040106"/>
                <a:gd name="connsiteY3-920" fmla="*/ 538491 h 1036239"/>
                <a:gd name="connsiteX4-921" fmla="*/ 610959 w 1040106"/>
                <a:gd name="connsiteY4-922" fmla="*/ 914602 h 1036239"/>
                <a:gd name="connsiteX5-923" fmla="*/ 69663 w 1040106"/>
                <a:gd name="connsiteY5-924" fmla="*/ 871971 h 1036239"/>
                <a:gd name="connsiteX6-925" fmla="*/ 122449 w 1040106"/>
                <a:gd name="connsiteY6-926" fmla="*/ 395289 h 1036239"/>
                <a:gd name="connsiteX7-927" fmla="*/ 407671 w 1040106"/>
                <a:gd name="connsiteY7-928" fmla="*/ 709810 h 1036239"/>
                <a:gd name="connsiteX0-929" fmla="*/ 408043 w 1040106"/>
                <a:gd name="connsiteY0-930" fmla="*/ 237961 h 1036239"/>
                <a:gd name="connsiteX1-931" fmla="*/ 551904 w 1040106"/>
                <a:gd name="connsiteY1-932" fmla="*/ 0 h 1036239"/>
                <a:gd name="connsiteX2-933" fmla="*/ 694904 w 1040106"/>
                <a:gd name="connsiteY2-934" fmla="*/ 308591 h 1036239"/>
                <a:gd name="connsiteX3-935" fmla="*/ 1034653 w 1040106"/>
                <a:gd name="connsiteY3-936" fmla="*/ 538491 h 1036239"/>
                <a:gd name="connsiteX4-937" fmla="*/ 610959 w 1040106"/>
                <a:gd name="connsiteY4-938" fmla="*/ 914602 h 1036239"/>
                <a:gd name="connsiteX5-939" fmla="*/ 69663 w 1040106"/>
                <a:gd name="connsiteY5-940" fmla="*/ 871971 h 1036239"/>
                <a:gd name="connsiteX6-941" fmla="*/ 122449 w 1040106"/>
                <a:gd name="connsiteY6-942" fmla="*/ 395289 h 1036239"/>
                <a:gd name="connsiteX7-943" fmla="*/ 407671 w 1040106"/>
                <a:gd name="connsiteY7-944" fmla="*/ 709810 h 1036239"/>
                <a:gd name="connsiteX0-945" fmla="*/ 408043 w 1040106"/>
                <a:gd name="connsiteY0-946" fmla="*/ 237961 h 1036239"/>
                <a:gd name="connsiteX1-947" fmla="*/ 551904 w 1040106"/>
                <a:gd name="connsiteY1-948" fmla="*/ 0 h 1036239"/>
                <a:gd name="connsiteX2-949" fmla="*/ 694904 w 1040106"/>
                <a:gd name="connsiteY2-950" fmla="*/ 308591 h 1036239"/>
                <a:gd name="connsiteX3-951" fmla="*/ 1034653 w 1040106"/>
                <a:gd name="connsiteY3-952" fmla="*/ 538491 h 1036239"/>
                <a:gd name="connsiteX4-953" fmla="*/ 610959 w 1040106"/>
                <a:gd name="connsiteY4-954" fmla="*/ 914602 h 1036239"/>
                <a:gd name="connsiteX5-955" fmla="*/ 69663 w 1040106"/>
                <a:gd name="connsiteY5-956" fmla="*/ 871971 h 1036239"/>
                <a:gd name="connsiteX6-957" fmla="*/ 122449 w 1040106"/>
                <a:gd name="connsiteY6-958" fmla="*/ 395289 h 1036239"/>
                <a:gd name="connsiteX7-959" fmla="*/ 407671 w 1040106"/>
                <a:gd name="connsiteY7-960" fmla="*/ 709810 h 1036239"/>
                <a:gd name="connsiteX0-961" fmla="*/ 408043 w 1040106"/>
                <a:gd name="connsiteY0-962" fmla="*/ 237961 h 1036239"/>
                <a:gd name="connsiteX1-963" fmla="*/ 551904 w 1040106"/>
                <a:gd name="connsiteY1-964" fmla="*/ 0 h 1036239"/>
                <a:gd name="connsiteX2-965" fmla="*/ 694904 w 1040106"/>
                <a:gd name="connsiteY2-966" fmla="*/ 308591 h 1036239"/>
                <a:gd name="connsiteX3-967" fmla="*/ 1034653 w 1040106"/>
                <a:gd name="connsiteY3-968" fmla="*/ 538491 h 1036239"/>
                <a:gd name="connsiteX4-969" fmla="*/ 610959 w 1040106"/>
                <a:gd name="connsiteY4-970" fmla="*/ 914602 h 1036239"/>
                <a:gd name="connsiteX5-971" fmla="*/ 69663 w 1040106"/>
                <a:gd name="connsiteY5-972" fmla="*/ 871971 h 1036239"/>
                <a:gd name="connsiteX6-973" fmla="*/ 122449 w 1040106"/>
                <a:gd name="connsiteY6-974" fmla="*/ 395289 h 1036239"/>
                <a:gd name="connsiteX7-975" fmla="*/ 407671 w 1040106"/>
                <a:gd name="connsiteY7-976" fmla="*/ 709810 h 1036239"/>
                <a:gd name="connsiteX0-977" fmla="*/ 408043 w 1040106"/>
                <a:gd name="connsiteY0-978" fmla="*/ 237961 h 1036239"/>
                <a:gd name="connsiteX1-979" fmla="*/ 551904 w 1040106"/>
                <a:gd name="connsiteY1-980" fmla="*/ 0 h 1036239"/>
                <a:gd name="connsiteX2-981" fmla="*/ 694904 w 1040106"/>
                <a:gd name="connsiteY2-982" fmla="*/ 308591 h 1036239"/>
                <a:gd name="connsiteX3-983" fmla="*/ 1034653 w 1040106"/>
                <a:gd name="connsiteY3-984" fmla="*/ 538491 h 1036239"/>
                <a:gd name="connsiteX4-985" fmla="*/ 610959 w 1040106"/>
                <a:gd name="connsiteY4-986" fmla="*/ 914602 h 1036239"/>
                <a:gd name="connsiteX5-987" fmla="*/ 69663 w 1040106"/>
                <a:gd name="connsiteY5-988" fmla="*/ 871971 h 1036239"/>
                <a:gd name="connsiteX6-989" fmla="*/ 122449 w 1040106"/>
                <a:gd name="connsiteY6-990" fmla="*/ 395289 h 1036239"/>
                <a:gd name="connsiteX7-991" fmla="*/ 407671 w 1040106"/>
                <a:gd name="connsiteY7-992" fmla="*/ 709810 h 1036239"/>
                <a:gd name="connsiteX0-993" fmla="*/ 408043 w 1040106"/>
                <a:gd name="connsiteY0-994" fmla="*/ 237961 h 1036239"/>
                <a:gd name="connsiteX1-995" fmla="*/ 551904 w 1040106"/>
                <a:gd name="connsiteY1-996" fmla="*/ 0 h 1036239"/>
                <a:gd name="connsiteX2-997" fmla="*/ 694904 w 1040106"/>
                <a:gd name="connsiteY2-998" fmla="*/ 308591 h 1036239"/>
                <a:gd name="connsiteX3-999" fmla="*/ 1034653 w 1040106"/>
                <a:gd name="connsiteY3-1000" fmla="*/ 538491 h 1036239"/>
                <a:gd name="connsiteX4-1001" fmla="*/ 610959 w 1040106"/>
                <a:gd name="connsiteY4-1002" fmla="*/ 914602 h 1036239"/>
                <a:gd name="connsiteX5-1003" fmla="*/ 69663 w 1040106"/>
                <a:gd name="connsiteY5-1004" fmla="*/ 871971 h 1036239"/>
                <a:gd name="connsiteX6-1005" fmla="*/ 122449 w 1040106"/>
                <a:gd name="connsiteY6-1006" fmla="*/ 395289 h 1036239"/>
                <a:gd name="connsiteX7-1007" fmla="*/ 407671 w 1040106"/>
                <a:gd name="connsiteY7-1008" fmla="*/ 709810 h 1036239"/>
                <a:gd name="connsiteX0-1009" fmla="*/ 408043 w 1040106"/>
                <a:gd name="connsiteY0-1010" fmla="*/ 237961 h 1036239"/>
                <a:gd name="connsiteX1-1011" fmla="*/ 551904 w 1040106"/>
                <a:gd name="connsiteY1-1012" fmla="*/ 0 h 1036239"/>
                <a:gd name="connsiteX2-1013" fmla="*/ 694904 w 1040106"/>
                <a:gd name="connsiteY2-1014" fmla="*/ 308591 h 1036239"/>
                <a:gd name="connsiteX3-1015" fmla="*/ 1034653 w 1040106"/>
                <a:gd name="connsiteY3-1016" fmla="*/ 538491 h 1036239"/>
                <a:gd name="connsiteX4-1017" fmla="*/ 610959 w 1040106"/>
                <a:gd name="connsiteY4-1018" fmla="*/ 914602 h 1036239"/>
                <a:gd name="connsiteX5-1019" fmla="*/ 69663 w 1040106"/>
                <a:gd name="connsiteY5-1020" fmla="*/ 871971 h 1036239"/>
                <a:gd name="connsiteX6-1021" fmla="*/ 122449 w 1040106"/>
                <a:gd name="connsiteY6-1022" fmla="*/ 395289 h 1036239"/>
                <a:gd name="connsiteX7-1023" fmla="*/ 407671 w 1040106"/>
                <a:gd name="connsiteY7-1024" fmla="*/ 709810 h 1036239"/>
                <a:gd name="connsiteX0-1025" fmla="*/ 408043 w 1042163"/>
                <a:gd name="connsiteY0-1026" fmla="*/ 237961 h 1036239"/>
                <a:gd name="connsiteX1-1027" fmla="*/ 551904 w 1042163"/>
                <a:gd name="connsiteY1-1028" fmla="*/ 0 h 1036239"/>
                <a:gd name="connsiteX2-1029" fmla="*/ 694904 w 1042163"/>
                <a:gd name="connsiteY2-1030" fmla="*/ 308591 h 1036239"/>
                <a:gd name="connsiteX3-1031" fmla="*/ 1034653 w 1042163"/>
                <a:gd name="connsiteY3-1032" fmla="*/ 538491 h 1036239"/>
                <a:gd name="connsiteX4-1033" fmla="*/ 610959 w 1042163"/>
                <a:gd name="connsiteY4-1034" fmla="*/ 914602 h 1036239"/>
                <a:gd name="connsiteX5-1035" fmla="*/ 69663 w 1042163"/>
                <a:gd name="connsiteY5-1036" fmla="*/ 871971 h 1036239"/>
                <a:gd name="connsiteX6-1037" fmla="*/ 122449 w 1042163"/>
                <a:gd name="connsiteY6-1038" fmla="*/ 395289 h 1036239"/>
                <a:gd name="connsiteX7-1039" fmla="*/ 407671 w 1042163"/>
                <a:gd name="connsiteY7-1040" fmla="*/ 709810 h 10362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1042163" h="1036239">
                  <a:moveTo>
                    <a:pt x="408043" y="237961"/>
                  </a:moveTo>
                  <a:cubicBezTo>
                    <a:pt x="343992" y="128344"/>
                    <a:pt x="425913" y="2202"/>
                    <a:pt x="551904" y="0"/>
                  </a:cubicBezTo>
                  <a:cubicBezTo>
                    <a:pt x="692297" y="9220"/>
                    <a:pt x="799637" y="145134"/>
                    <a:pt x="694904" y="308591"/>
                  </a:cubicBezTo>
                  <a:cubicBezTo>
                    <a:pt x="913733" y="254856"/>
                    <a:pt x="1005866" y="388412"/>
                    <a:pt x="1034653" y="538491"/>
                  </a:cubicBezTo>
                  <a:cubicBezTo>
                    <a:pt x="1080710" y="748323"/>
                    <a:pt x="911934" y="1029765"/>
                    <a:pt x="610959" y="914602"/>
                  </a:cubicBezTo>
                  <a:cubicBezTo>
                    <a:pt x="529678" y="1130828"/>
                    <a:pt x="156451" y="1022057"/>
                    <a:pt x="69663" y="871971"/>
                  </a:cubicBezTo>
                  <a:cubicBezTo>
                    <a:pt x="-4549" y="766325"/>
                    <a:pt x="-59482" y="489919"/>
                    <a:pt x="122449" y="395289"/>
                  </a:cubicBezTo>
                  <a:cubicBezTo>
                    <a:pt x="315758" y="274283"/>
                    <a:pt x="605462" y="514080"/>
                    <a:pt x="407671" y="709810"/>
                  </a:cubicBezTo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" name="자유형: 도형 14"/>
            <p:cNvSpPr/>
            <p:nvPr/>
          </p:nvSpPr>
          <p:spPr>
            <a:xfrm>
              <a:off x="6150565" y="3902140"/>
              <a:ext cx="223711" cy="335071"/>
            </a:xfrm>
            <a:custGeom>
              <a:avLst/>
              <a:gdLst>
                <a:gd name="connsiteX0" fmla="*/ 0 w 210368"/>
                <a:gd name="connsiteY0" fmla="*/ 692812 h 692812"/>
                <a:gd name="connsiteX1" fmla="*/ 145855 w 210368"/>
                <a:gd name="connsiteY1" fmla="*/ 0 h 692812"/>
                <a:gd name="connsiteX2" fmla="*/ 210368 w 210368"/>
                <a:gd name="connsiteY2" fmla="*/ 350614 h 692812"/>
                <a:gd name="connsiteX0-1" fmla="*/ 0 w 204758"/>
                <a:gd name="connsiteY0-2" fmla="*/ 692812 h 692812"/>
                <a:gd name="connsiteX1-3" fmla="*/ 145855 w 204758"/>
                <a:gd name="connsiteY1-4" fmla="*/ 0 h 692812"/>
                <a:gd name="connsiteX2-5" fmla="*/ 204758 w 204758"/>
                <a:gd name="connsiteY2-6" fmla="*/ 350614 h 692812"/>
                <a:gd name="connsiteX0-7" fmla="*/ 0 w 259110"/>
                <a:gd name="connsiteY0-8" fmla="*/ 692812 h 692812"/>
                <a:gd name="connsiteX1-9" fmla="*/ 145855 w 259110"/>
                <a:gd name="connsiteY1-10" fmla="*/ 0 h 692812"/>
                <a:gd name="connsiteX2-11" fmla="*/ 204758 w 259110"/>
                <a:gd name="connsiteY2-12" fmla="*/ 350614 h 692812"/>
                <a:gd name="connsiteX0-13" fmla="*/ 0 w 259110"/>
                <a:gd name="connsiteY0-14" fmla="*/ 670372 h 670372"/>
                <a:gd name="connsiteX1-15" fmla="*/ 145855 w 259110"/>
                <a:gd name="connsiteY1-16" fmla="*/ 0 h 670372"/>
                <a:gd name="connsiteX2-17" fmla="*/ 204758 w 259110"/>
                <a:gd name="connsiteY2-18" fmla="*/ 328174 h 670372"/>
                <a:gd name="connsiteX0-19" fmla="*/ 0 w 276458"/>
                <a:gd name="connsiteY0-20" fmla="*/ 670372 h 670372"/>
                <a:gd name="connsiteX1-21" fmla="*/ 145855 w 276458"/>
                <a:gd name="connsiteY1-22" fmla="*/ 0 h 670372"/>
                <a:gd name="connsiteX2-23" fmla="*/ 204758 w 276458"/>
                <a:gd name="connsiteY2-24" fmla="*/ 328174 h 670372"/>
                <a:gd name="connsiteX0-25" fmla="*/ 0 w 276458"/>
                <a:gd name="connsiteY0-26" fmla="*/ 670381 h 670381"/>
                <a:gd name="connsiteX1-27" fmla="*/ 145855 w 276458"/>
                <a:gd name="connsiteY1-28" fmla="*/ 9 h 670381"/>
                <a:gd name="connsiteX2-29" fmla="*/ 204758 w 276458"/>
                <a:gd name="connsiteY2-30" fmla="*/ 328183 h 670381"/>
                <a:gd name="connsiteX0-31" fmla="*/ 17567 w 294025"/>
                <a:gd name="connsiteY0-32" fmla="*/ 670381 h 670381"/>
                <a:gd name="connsiteX1-33" fmla="*/ 163422 w 294025"/>
                <a:gd name="connsiteY1-34" fmla="*/ 9 h 670381"/>
                <a:gd name="connsiteX2-35" fmla="*/ 222325 w 294025"/>
                <a:gd name="connsiteY2-36" fmla="*/ 328183 h 670381"/>
                <a:gd name="connsiteX0-37" fmla="*/ 17567 w 327330"/>
                <a:gd name="connsiteY0-38" fmla="*/ 671068 h 671068"/>
                <a:gd name="connsiteX1-39" fmla="*/ 163422 w 327330"/>
                <a:gd name="connsiteY1-40" fmla="*/ 696 h 671068"/>
                <a:gd name="connsiteX2-41" fmla="*/ 222325 w 327330"/>
                <a:gd name="connsiteY2-42" fmla="*/ 328870 h 671068"/>
                <a:gd name="connsiteX0-43" fmla="*/ 17567 w 321664"/>
                <a:gd name="connsiteY0-44" fmla="*/ 671068 h 671068"/>
                <a:gd name="connsiteX1-45" fmla="*/ 163422 w 321664"/>
                <a:gd name="connsiteY1-46" fmla="*/ 696 h 671068"/>
                <a:gd name="connsiteX2-47" fmla="*/ 222325 w 321664"/>
                <a:gd name="connsiteY2-48" fmla="*/ 328870 h 671068"/>
                <a:gd name="connsiteX0-49" fmla="*/ 18431 w 322528"/>
                <a:gd name="connsiteY0-50" fmla="*/ 671068 h 671068"/>
                <a:gd name="connsiteX1-51" fmla="*/ 164286 w 322528"/>
                <a:gd name="connsiteY1-52" fmla="*/ 696 h 671068"/>
                <a:gd name="connsiteX2-53" fmla="*/ 223189 w 322528"/>
                <a:gd name="connsiteY2-54" fmla="*/ 328870 h 671068"/>
                <a:gd name="connsiteX0-55" fmla="*/ 18431 w 311947"/>
                <a:gd name="connsiteY0-56" fmla="*/ 671151 h 671151"/>
                <a:gd name="connsiteX1-57" fmla="*/ 164286 w 311947"/>
                <a:gd name="connsiteY1-58" fmla="*/ 779 h 671151"/>
                <a:gd name="connsiteX2-59" fmla="*/ 203910 w 311947"/>
                <a:gd name="connsiteY2-60" fmla="*/ 312427 h 671151"/>
                <a:gd name="connsiteX0-61" fmla="*/ 18431 w 319515"/>
                <a:gd name="connsiteY0-62" fmla="*/ 670768 h 670768"/>
                <a:gd name="connsiteX1-63" fmla="*/ 164286 w 319515"/>
                <a:gd name="connsiteY1-64" fmla="*/ 396 h 670768"/>
                <a:gd name="connsiteX2-65" fmla="*/ 203910 w 319515"/>
                <a:gd name="connsiteY2-66" fmla="*/ 312044 h 670768"/>
                <a:gd name="connsiteX0-67" fmla="*/ 16717 w 317801"/>
                <a:gd name="connsiteY0-68" fmla="*/ 670768 h 670768"/>
                <a:gd name="connsiteX1-69" fmla="*/ 162572 w 317801"/>
                <a:gd name="connsiteY1-70" fmla="*/ 396 h 670768"/>
                <a:gd name="connsiteX2-71" fmla="*/ 202196 w 317801"/>
                <a:gd name="connsiteY2-72" fmla="*/ 312044 h 670768"/>
                <a:gd name="connsiteX0-73" fmla="*/ 16717 w 320719"/>
                <a:gd name="connsiteY0-74" fmla="*/ 670412 h 670412"/>
                <a:gd name="connsiteX1-75" fmla="*/ 162572 w 320719"/>
                <a:gd name="connsiteY1-76" fmla="*/ 40 h 670412"/>
                <a:gd name="connsiteX2-77" fmla="*/ 202196 w 320719"/>
                <a:gd name="connsiteY2-78" fmla="*/ 311688 h 670412"/>
                <a:gd name="connsiteX0-79" fmla="*/ 16717 w 314294"/>
                <a:gd name="connsiteY0-80" fmla="*/ 670412 h 670412"/>
                <a:gd name="connsiteX1-81" fmla="*/ 162572 w 314294"/>
                <a:gd name="connsiteY1-82" fmla="*/ 40 h 670412"/>
                <a:gd name="connsiteX2-83" fmla="*/ 202196 w 314294"/>
                <a:gd name="connsiteY2-84" fmla="*/ 311688 h 670412"/>
                <a:gd name="connsiteX0-85" fmla="*/ 20002 w 313692"/>
                <a:gd name="connsiteY0-86" fmla="*/ 684181 h 684181"/>
                <a:gd name="connsiteX1-87" fmla="*/ 157594 w 313692"/>
                <a:gd name="connsiteY1-88" fmla="*/ 38 h 684181"/>
                <a:gd name="connsiteX2-89" fmla="*/ 205481 w 313692"/>
                <a:gd name="connsiteY2-90" fmla="*/ 325457 h 684181"/>
                <a:gd name="connsiteX0-91" fmla="*/ 20002 w 335146"/>
                <a:gd name="connsiteY0-92" fmla="*/ 684143 h 684143"/>
                <a:gd name="connsiteX1-93" fmla="*/ 157594 w 335146"/>
                <a:gd name="connsiteY1-94" fmla="*/ 0 h 684143"/>
                <a:gd name="connsiteX2-95" fmla="*/ 205481 w 335146"/>
                <a:gd name="connsiteY2-96" fmla="*/ 325419 h 684143"/>
                <a:gd name="connsiteX0-97" fmla="*/ 20002 w 322593"/>
                <a:gd name="connsiteY0-98" fmla="*/ 684143 h 684143"/>
                <a:gd name="connsiteX1-99" fmla="*/ 157594 w 322593"/>
                <a:gd name="connsiteY1-100" fmla="*/ 0 h 684143"/>
                <a:gd name="connsiteX2-101" fmla="*/ 177939 w 322593"/>
                <a:gd name="connsiteY2-102" fmla="*/ 275843 h 684143"/>
                <a:gd name="connsiteX0-103" fmla="*/ 20002 w 322593"/>
                <a:gd name="connsiteY0-104" fmla="*/ 684143 h 684143"/>
                <a:gd name="connsiteX1-105" fmla="*/ 157594 w 322593"/>
                <a:gd name="connsiteY1-106" fmla="*/ 0 h 684143"/>
                <a:gd name="connsiteX2-107" fmla="*/ 177939 w 322593"/>
                <a:gd name="connsiteY2-108" fmla="*/ 275843 h 684143"/>
                <a:gd name="connsiteX0-109" fmla="*/ 20002 w 305016"/>
                <a:gd name="connsiteY0-110" fmla="*/ 684145 h 684145"/>
                <a:gd name="connsiteX1-111" fmla="*/ 157594 w 305016"/>
                <a:gd name="connsiteY1-112" fmla="*/ 2 h 684145"/>
                <a:gd name="connsiteX2-113" fmla="*/ 177939 w 305016"/>
                <a:gd name="connsiteY2-114" fmla="*/ 275845 h 684145"/>
                <a:gd name="connsiteX0-115" fmla="*/ 20002 w 305016"/>
                <a:gd name="connsiteY0-116" fmla="*/ 684145 h 684145"/>
                <a:gd name="connsiteX1-117" fmla="*/ 157594 w 305016"/>
                <a:gd name="connsiteY1-118" fmla="*/ 2 h 684145"/>
                <a:gd name="connsiteX2-119" fmla="*/ 177939 w 305016"/>
                <a:gd name="connsiteY2-120" fmla="*/ 275845 h 684145"/>
                <a:gd name="connsiteX0-121" fmla="*/ 11876 w 318923"/>
                <a:gd name="connsiteY0-122" fmla="*/ 463808 h 463808"/>
                <a:gd name="connsiteX1-123" fmla="*/ 171501 w 318923"/>
                <a:gd name="connsiteY1-124" fmla="*/ 2 h 463808"/>
                <a:gd name="connsiteX2-125" fmla="*/ 191846 w 318923"/>
                <a:gd name="connsiteY2-126" fmla="*/ 275845 h 463808"/>
                <a:gd name="connsiteX0-127" fmla="*/ 11876 w 318923"/>
                <a:gd name="connsiteY0-128" fmla="*/ 444528 h 444528"/>
                <a:gd name="connsiteX1-129" fmla="*/ 171501 w 318923"/>
                <a:gd name="connsiteY1-130" fmla="*/ 2 h 444528"/>
                <a:gd name="connsiteX2-131" fmla="*/ 191846 w 318923"/>
                <a:gd name="connsiteY2-132" fmla="*/ 275845 h 444528"/>
                <a:gd name="connsiteX0-133" fmla="*/ 1452 w 308499"/>
                <a:gd name="connsiteY0-134" fmla="*/ 444528 h 444528"/>
                <a:gd name="connsiteX1-135" fmla="*/ 161077 w 308499"/>
                <a:gd name="connsiteY1-136" fmla="*/ 2 h 444528"/>
                <a:gd name="connsiteX2-137" fmla="*/ 181422 w 308499"/>
                <a:gd name="connsiteY2-138" fmla="*/ 275845 h 444528"/>
                <a:gd name="connsiteX0-139" fmla="*/ 1452 w 296864"/>
                <a:gd name="connsiteY0-140" fmla="*/ 444638 h 444638"/>
                <a:gd name="connsiteX1-141" fmla="*/ 161077 w 296864"/>
                <a:gd name="connsiteY1-142" fmla="*/ 112 h 444638"/>
                <a:gd name="connsiteX2-143" fmla="*/ 181422 w 296864"/>
                <a:gd name="connsiteY2-144" fmla="*/ 275955 h 4446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296864" h="444638">
                  <a:moveTo>
                    <a:pt x="1452" y="444638"/>
                  </a:moveTo>
                  <a:cubicBezTo>
                    <a:pt x="-2260" y="204656"/>
                    <a:pt x="-11482" y="8739"/>
                    <a:pt x="161077" y="112"/>
                  </a:cubicBezTo>
                  <a:cubicBezTo>
                    <a:pt x="350238" y="-6281"/>
                    <a:pt x="327228" y="262274"/>
                    <a:pt x="181422" y="275955"/>
                  </a:cubicBezTo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14" name="직선 연결선 19"/>
            <p:cNvCxnSpPr/>
            <p:nvPr/>
          </p:nvCxnSpPr>
          <p:spPr>
            <a:xfrm flipH="1">
              <a:off x="6152008" y="3476077"/>
              <a:ext cx="1188" cy="974737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67"/>
          <p:cNvGrpSpPr/>
          <p:nvPr/>
        </p:nvGrpSpPr>
        <p:grpSpPr>
          <a:xfrm flipH="1">
            <a:off x="4884446" y="3062633"/>
            <a:ext cx="1145946" cy="1726055"/>
            <a:chOff x="6150565" y="3254095"/>
            <a:chExt cx="979312" cy="1475068"/>
          </a:xfrm>
        </p:grpSpPr>
        <p:sp>
          <p:nvSpPr>
            <p:cNvPr id="16" name="자유형: 도형 68"/>
            <p:cNvSpPr/>
            <p:nvPr/>
          </p:nvSpPr>
          <p:spPr>
            <a:xfrm>
              <a:off x="6154072" y="3254095"/>
              <a:ext cx="734589" cy="517434"/>
            </a:xfrm>
            <a:custGeom>
              <a:avLst/>
              <a:gdLst>
                <a:gd name="connsiteX0" fmla="*/ 182319 w 931229"/>
                <a:gd name="connsiteY0" fmla="*/ 476834 h 617079"/>
                <a:gd name="connsiteX1" fmla="*/ 423541 w 931229"/>
                <a:gd name="connsiteY1" fmla="*/ 339394 h 617079"/>
                <a:gd name="connsiteX2" fmla="*/ 516103 w 931229"/>
                <a:gd name="connsiteY2" fmla="*/ 617079 h 617079"/>
                <a:gd name="connsiteX3" fmla="*/ 0 w 931229"/>
                <a:gd name="connsiteY3" fmla="*/ 448785 h 617079"/>
                <a:gd name="connsiteX4" fmla="*/ 274881 w 931229"/>
                <a:gd name="connsiteY4" fmla="*/ 0 h 617079"/>
                <a:gd name="connsiteX5" fmla="*/ 504883 w 931229"/>
                <a:gd name="connsiteY5" fmla="*/ 235612 h 617079"/>
                <a:gd name="connsiteX6" fmla="*/ 765740 w 931229"/>
                <a:gd name="connsiteY6" fmla="*/ 159879 h 617079"/>
                <a:gd name="connsiteX7" fmla="*/ 931229 w 931229"/>
                <a:gd name="connsiteY7" fmla="*/ 403906 h 617079"/>
                <a:gd name="connsiteX0-1" fmla="*/ 182319 w 931922"/>
                <a:gd name="connsiteY0-2" fmla="*/ 476834 h 617079"/>
                <a:gd name="connsiteX1-3" fmla="*/ 423541 w 931922"/>
                <a:gd name="connsiteY1-4" fmla="*/ 339394 h 617079"/>
                <a:gd name="connsiteX2-5" fmla="*/ 516103 w 931922"/>
                <a:gd name="connsiteY2-6" fmla="*/ 617079 h 617079"/>
                <a:gd name="connsiteX3-7" fmla="*/ 0 w 931922"/>
                <a:gd name="connsiteY3-8" fmla="*/ 448785 h 617079"/>
                <a:gd name="connsiteX4-9" fmla="*/ 274881 w 931922"/>
                <a:gd name="connsiteY4-10" fmla="*/ 0 h 617079"/>
                <a:gd name="connsiteX5-11" fmla="*/ 504883 w 931922"/>
                <a:gd name="connsiteY5-12" fmla="*/ 235612 h 617079"/>
                <a:gd name="connsiteX6-13" fmla="*/ 765740 w 931922"/>
                <a:gd name="connsiteY6-14" fmla="*/ 159879 h 617079"/>
                <a:gd name="connsiteX7-15" fmla="*/ 931229 w 931922"/>
                <a:gd name="connsiteY7-16" fmla="*/ 403906 h 617079"/>
                <a:gd name="connsiteX0-17" fmla="*/ 182319 w 931922"/>
                <a:gd name="connsiteY0-18" fmla="*/ 476834 h 617079"/>
                <a:gd name="connsiteX1-19" fmla="*/ 423541 w 931922"/>
                <a:gd name="connsiteY1-20" fmla="*/ 339394 h 617079"/>
                <a:gd name="connsiteX2-21" fmla="*/ 516103 w 931922"/>
                <a:gd name="connsiteY2-22" fmla="*/ 617079 h 617079"/>
                <a:gd name="connsiteX3-23" fmla="*/ 0 w 931922"/>
                <a:gd name="connsiteY3-24" fmla="*/ 448785 h 617079"/>
                <a:gd name="connsiteX4-25" fmla="*/ 274881 w 931922"/>
                <a:gd name="connsiteY4-26" fmla="*/ 0 h 617079"/>
                <a:gd name="connsiteX5-27" fmla="*/ 504883 w 931922"/>
                <a:gd name="connsiteY5-28" fmla="*/ 235612 h 617079"/>
                <a:gd name="connsiteX6-29" fmla="*/ 765740 w 931922"/>
                <a:gd name="connsiteY6-30" fmla="*/ 159879 h 617079"/>
                <a:gd name="connsiteX7-31" fmla="*/ 931229 w 931922"/>
                <a:gd name="connsiteY7-32" fmla="*/ 403906 h 617079"/>
                <a:gd name="connsiteX0-33" fmla="*/ 182319 w 931968"/>
                <a:gd name="connsiteY0-34" fmla="*/ 476834 h 617079"/>
                <a:gd name="connsiteX1-35" fmla="*/ 423541 w 931968"/>
                <a:gd name="connsiteY1-36" fmla="*/ 339394 h 617079"/>
                <a:gd name="connsiteX2-37" fmla="*/ 516103 w 931968"/>
                <a:gd name="connsiteY2-38" fmla="*/ 617079 h 617079"/>
                <a:gd name="connsiteX3-39" fmla="*/ 0 w 931968"/>
                <a:gd name="connsiteY3-40" fmla="*/ 448785 h 617079"/>
                <a:gd name="connsiteX4-41" fmla="*/ 274881 w 931968"/>
                <a:gd name="connsiteY4-42" fmla="*/ 0 h 617079"/>
                <a:gd name="connsiteX5-43" fmla="*/ 504883 w 931968"/>
                <a:gd name="connsiteY5-44" fmla="*/ 235612 h 617079"/>
                <a:gd name="connsiteX6-45" fmla="*/ 765740 w 931968"/>
                <a:gd name="connsiteY6-46" fmla="*/ 159879 h 617079"/>
                <a:gd name="connsiteX7-47" fmla="*/ 931229 w 931968"/>
                <a:gd name="connsiteY7-48" fmla="*/ 403906 h 617079"/>
                <a:gd name="connsiteX0-49" fmla="*/ 182319 w 932698"/>
                <a:gd name="connsiteY0-50" fmla="*/ 476834 h 617079"/>
                <a:gd name="connsiteX1-51" fmla="*/ 423541 w 932698"/>
                <a:gd name="connsiteY1-52" fmla="*/ 339394 h 617079"/>
                <a:gd name="connsiteX2-53" fmla="*/ 516103 w 932698"/>
                <a:gd name="connsiteY2-54" fmla="*/ 617079 h 617079"/>
                <a:gd name="connsiteX3-55" fmla="*/ 0 w 932698"/>
                <a:gd name="connsiteY3-56" fmla="*/ 448785 h 617079"/>
                <a:gd name="connsiteX4-57" fmla="*/ 274881 w 932698"/>
                <a:gd name="connsiteY4-58" fmla="*/ 0 h 617079"/>
                <a:gd name="connsiteX5-59" fmla="*/ 504883 w 932698"/>
                <a:gd name="connsiteY5-60" fmla="*/ 235612 h 617079"/>
                <a:gd name="connsiteX6-61" fmla="*/ 765740 w 932698"/>
                <a:gd name="connsiteY6-62" fmla="*/ 159879 h 617079"/>
                <a:gd name="connsiteX7-63" fmla="*/ 931229 w 932698"/>
                <a:gd name="connsiteY7-64" fmla="*/ 403906 h 617079"/>
                <a:gd name="connsiteX0-65" fmla="*/ 182319 w 932698"/>
                <a:gd name="connsiteY0-66" fmla="*/ 476834 h 617079"/>
                <a:gd name="connsiteX1-67" fmla="*/ 423541 w 932698"/>
                <a:gd name="connsiteY1-68" fmla="*/ 339394 h 617079"/>
                <a:gd name="connsiteX2-69" fmla="*/ 516103 w 932698"/>
                <a:gd name="connsiteY2-70" fmla="*/ 617079 h 617079"/>
                <a:gd name="connsiteX3-71" fmla="*/ 0 w 932698"/>
                <a:gd name="connsiteY3-72" fmla="*/ 448785 h 617079"/>
                <a:gd name="connsiteX4-73" fmla="*/ 274881 w 932698"/>
                <a:gd name="connsiteY4-74" fmla="*/ 0 h 617079"/>
                <a:gd name="connsiteX5-75" fmla="*/ 504883 w 932698"/>
                <a:gd name="connsiteY5-76" fmla="*/ 235612 h 617079"/>
                <a:gd name="connsiteX6-77" fmla="*/ 765740 w 932698"/>
                <a:gd name="connsiteY6-78" fmla="*/ 159879 h 617079"/>
                <a:gd name="connsiteX7-79" fmla="*/ 931229 w 932698"/>
                <a:gd name="connsiteY7-80" fmla="*/ 403906 h 617079"/>
                <a:gd name="connsiteX0-81" fmla="*/ 182319 w 932698"/>
                <a:gd name="connsiteY0-82" fmla="*/ 476834 h 617079"/>
                <a:gd name="connsiteX1-83" fmla="*/ 423541 w 932698"/>
                <a:gd name="connsiteY1-84" fmla="*/ 339394 h 617079"/>
                <a:gd name="connsiteX2-85" fmla="*/ 516103 w 932698"/>
                <a:gd name="connsiteY2-86" fmla="*/ 617079 h 617079"/>
                <a:gd name="connsiteX3-87" fmla="*/ 0 w 932698"/>
                <a:gd name="connsiteY3-88" fmla="*/ 448785 h 617079"/>
                <a:gd name="connsiteX4-89" fmla="*/ 274881 w 932698"/>
                <a:gd name="connsiteY4-90" fmla="*/ 0 h 617079"/>
                <a:gd name="connsiteX5-91" fmla="*/ 477341 w 932698"/>
                <a:gd name="connsiteY5-92" fmla="*/ 243874 h 617079"/>
                <a:gd name="connsiteX6-93" fmla="*/ 765740 w 932698"/>
                <a:gd name="connsiteY6-94" fmla="*/ 159879 h 617079"/>
                <a:gd name="connsiteX7-95" fmla="*/ 931229 w 932698"/>
                <a:gd name="connsiteY7-96" fmla="*/ 403906 h 617079"/>
                <a:gd name="connsiteX0-97" fmla="*/ 182319 w 932698"/>
                <a:gd name="connsiteY0-98" fmla="*/ 476834 h 617079"/>
                <a:gd name="connsiteX1-99" fmla="*/ 423541 w 932698"/>
                <a:gd name="connsiteY1-100" fmla="*/ 339394 h 617079"/>
                <a:gd name="connsiteX2-101" fmla="*/ 516103 w 932698"/>
                <a:gd name="connsiteY2-102" fmla="*/ 617079 h 617079"/>
                <a:gd name="connsiteX3-103" fmla="*/ 0 w 932698"/>
                <a:gd name="connsiteY3-104" fmla="*/ 448785 h 617079"/>
                <a:gd name="connsiteX4-105" fmla="*/ 274881 w 932698"/>
                <a:gd name="connsiteY4-106" fmla="*/ 0 h 617079"/>
                <a:gd name="connsiteX5-107" fmla="*/ 477341 w 932698"/>
                <a:gd name="connsiteY5-108" fmla="*/ 243874 h 617079"/>
                <a:gd name="connsiteX6-109" fmla="*/ 765740 w 932698"/>
                <a:gd name="connsiteY6-110" fmla="*/ 159879 h 617079"/>
                <a:gd name="connsiteX7-111" fmla="*/ 931229 w 932698"/>
                <a:gd name="connsiteY7-112" fmla="*/ 403906 h 617079"/>
                <a:gd name="connsiteX0-113" fmla="*/ 182319 w 932698"/>
                <a:gd name="connsiteY0-114" fmla="*/ 476834 h 617079"/>
                <a:gd name="connsiteX1-115" fmla="*/ 423541 w 932698"/>
                <a:gd name="connsiteY1-116" fmla="*/ 339394 h 617079"/>
                <a:gd name="connsiteX2-117" fmla="*/ 516103 w 932698"/>
                <a:gd name="connsiteY2-118" fmla="*/ 617079 h 617079"/>
                <a:gd name="connsiteX3-119" fmla="*/ 0 w 932698"/>
                <a:gd name="connsiteY3-120" fmla="*/ 448785 h 617079"/>
                <a:gd name="connsiteX4-121" fmla="*/ 274881 w 932698"/>
                <a:gd name="connsiteY4-122" fmla="*/ 0 h 617079"/>
                <a:gd name="connsiteX5-123" fmla="*/ 477341 w 932698"/>
                <a:gd name="connsiteY5-124" fmla="*/ 243874 h 617079"/>
                <a:gd name="connsiteX6-125" fmla="*/ 765740 w 932698"/>
                <a:gd name="connsiteY6-126" fmla="*/ 159879 h 617079"/>
                <a:gd name="connsiteX7-127" fmla="*/ 931229 w 932698"/>
                <a:gd name="connsiteY7-128" fmla="*/ 403906 h 617079"/>
                <a:gd name="connsiteX0-129" fmla="*/ 182319 w 933062"/>
                <a:gd name="connsiteY0-130" fmla="*/ 476834 h 617079"/>
                <a:gd name="connsiteX1-131" fmla="*/ 423541 w 933062"/>
                <a:gd name="connsiteY1-132" fmla="*/ 339394 h 617079"/>
                <a:gd name="connsiteX2-133" fmla="*/ 516103 w 933062"/>
                <a:gd name="connsiteY2-134" fmla="*/ 617079 h 617079"/>
                <a:gd name="connsiteX3-135" fmla="*/ 0 w 933062"/>
                <a:gd name="connsiteY3-136" fmla="*/ 448785 h 617079"/>
                <a:gd name="connsiteX4-137" fmla="*/ 274881 w 933062"/>
                <a:gd name="connsiteY4-138" fmla="*/ 0 h 617079"/>
                <a:gd name="connsiteX5-139" fmla="*/ 477341 w 933062"/>
                <a:gd name="connsiteY5-140" fmla="*/ 243874 h 617079"/>
                <a:gd name="connsiteX6-141" fmla="*/ 765740 w 933062"/>
                <a:gd name="connsiteY6-142" fmla="*/ 159879 h 617079"/>
                <a:gd name="connsiteX7-143" fmla="*/ 931229 w 933062"/>
                <a:gd name="connsiteY7-144" fmla="*/ 403906 h 617079"/>
                <a:gd name="connsiteX0-145" fmla="*/ 182319 w 933062"/>
                <a:gd name="connsiteY0-146" fmla="*/ 476834 h 617079"/>
                <a:gd name="connsiteX1-147" fmla="*/ 423541 w 933062"/>
                <a:gd name="connsiteY1-148" fmla="*/ 339394 h 617079"/>
                <a:gd name="connsiteX2-149" fmla="*/ 516103 w 933062"/>
                <a:gd name="connsiteY2-150" fmla="*/ 617079 h 617079"/>
                <a:gd name="connsiteX3-151" fmla="*/ 0 w 933062"/>
                <a:gd name="connsiteY3-152" fmla="*/ 448785 h 617079"/>
                <a:gd name="connsiteX4-153" fmla="*/ 274881 w 933062"/>
                <a:gd name="connsiteY4-154" fmla="*/ 0 h 617079"/>
                <a:gd name="connsiteX5-155" fmla="*/ 477341 w 933062"/>
                <a:gd name="connsiteY5-156" fmla="*/ 243874 h 617079"/>
                <a:gd name="connsiteX6-157" fmla="*/ 765740 w 933062"/>
                <a:gd name="connsiteY6-158" fmla="*/ 159879 h 617079"/>
                <a:gd name="connsiteX7-159" fmla="*/ 931229 w 933062"/>
                <a:gd name="connsiteY7-160" fmla="*/ 403906 h 617079"/>
                <a:gd name="connsiteX0-161" fmla="*/ 182319 w 934161"/>
                <a:gd name="connsiteY0-162" fmla="*/ 476834 h 617079"/>
                <a:gd name="connsiteX1-163" fmla="*/ 423541 w 934161"/>
                <a:gd name="connsiteY1-164" fmla="*/ 339394 h 617079"/>
                <a:gd name="connsiteX2-165" fmla="*/ 516103 w 934161"/>
                <a:gd name="connsiteY2-166" fmla="*/ 617079 h 617079"/>
                <a:gd name="connsiteX3-167" fmla="*/ 0 w 934161"/>
                <a:gd name="connsiteY3-168" fmla="*/ 448785 h 617079"/>
                <a:gd name="connsiteX4-169" fmla="*/ 274881 w 934161"/>
                <a:gd name="connsiteY4-170" fmla="*/ 0 h 617079"/>
                <a:gd name="connsiteX5-171" fmla="*/ 477341 w 934161"/>
                <a:gd name="connsiteY5-172" fmla="*/ 243874 h 617079"/>
                <a:gd name="connsiteX6-173" fmla="*/ 787773 w 934161"/>
                <a:gd name="connsiteY6-174" fmla="*/ 162633 h 617079"/>
                <a:gd name="connsiteX7-175" fmla="*/ 931229 w 934161"/>
                <a:gd name="connsiteY7-176" fmla="*/ 403906 h 617079"/>
                <a:gd name="connsiteX0-177" fmla="*/ 182319 w 933800"/>
                <a:gd name="connsiteY0-178" fmla="*/ 476834 h 617079"/>
                <a:gd name="connsiteX1-179" fmla="*/ 423541 w 933800"/>
                <a:gd name="connsiteY1-180" fmla="*/ 339394 h 617079"/>
                <a:gd name="connsiteX2-181" fmla="*/ 516103 w 933800"/>
                <a:gd name="connsiteY2-182" fmla="*/ 617079 h 617079"/>
                <a:gd name="connsiteX3-183" fmla="*/ 0 w 933800"/>
                <a:gd name="connsiteY3-184" fmla="*/ 448785 h 617079"/>
                <a:gd name="connsiteX4-185" fmla="*/ 274881 w 933800"/>
                <a:gd name="connsiteY4-186" fmla="*/ 0 h 617079"/>
                <a:gd name="connsiteX5-187" fmla="*/ 477341 w 933800"/>
                <a:gd name="connsiteY5-188" fmla="*/ 243874 h 617079"/>
                <a:gd name="connsiteX6-189" fmla="*/ 782265 w 933800"/>
                <a:gd name="connsiteY6-190" fmla="*/ 143353 h 617079"/>
                <a:gd name="connsiteX7-191" fmla="*/ 931229 w 933800"/>
                <a:gd name="connsiteY7-192" fmla="*/ 403906 h 617079"/>
                <a:gd name="connsiteX0-193" fmla="*/ 182319 w 933800"/>
                <a:gd name="connsiteY0-194" fmla="*/ 476834 h 617079"/>
                <a:gd name="connsiteX1-195" fmla="*/ 423541 w 933800"/>
                <a:gd name="connsiteY1-196" fmla="*/ 339394 h 617079"/>
                <a:gd name="connsiteX2-197" fmla="*/ 516103 w 933800"/>
                <a:gd name="connsiteY2-198" fmla="*/ 617079 h 617079"/>
                <a:gd name="connsiteX3-199" fmla="*/ 0 w 933800"/>
                <a:gd name="connsiteY3-200" fmla="*/ 448785 h 617079"/>
                <a:gd name="connsiteX4-201" fmla="*/ 274881 w 933800"/>
                <a:gd name="connsiteY4-202" fmla="*/ 0 h 617079"/>
                <a:gd name="connsiteX5-203" fmla="*/ 477341 w 933800"/>
                <a:gd name="connsiteY5-204" fmla="*/ 243874 h 617079"/>
                <a:gd name="connsiteX6-205" fmla="*/ 782265 w 933800"/>
                <a:gd name="connsiteY6-206" fmla="*/ 143353 h 617079"/>
                <a:gd name="connsiteX7-207" fmla="*/ 931229 w 933800"/>
                <a:gd name="connsiteY7-208" fmla="*/ 403906 h 617079"/>
                <a:gd name="connsiteX0-209" fmla="*/ 182319 w 935016"/>
                <a:gd name="connsiteY0-210" fmla="*/ 476834 h 617079"/>
                <a:gd name="connsiteX1-211" fmla="*/ 423541 w 935016"/>
                <a:gd name="connsiteY1-212" fmla="*/ 339394 h 617079"/>
                <a:gd name="connsiteX2-213" fmla="*/ 516103 w 935016"/>
                <a:gd name="connsiteY2-214" fmla="*/ 617079 h 617079"/>
                <a:gd name="connsiteX3-215" fmla="*/ 0 w 935016"/>
                <a:gd name="connsiteY3-216" fmla="*/ 448785 h 617079"/>
                <a:gd name="connsiteX4-217" fmla="*/ 274881 w 935016"/>
                <a:gd name="connsiteY4-218" fmla="*/ 0 h 617079"/>
                <a:gd name="connsiteX5-219" fmla="*/ 477341 w 935016"/>
                <a:gd name="connsiteY5-220" fmla="*/ 243874 h 617079"/>
                <a:gd name="connsiteX6-221" fmla="*/ 782265 w 935016"/>
                <a:gd name="connsiteY6-222" fmla="*/ 143353 h 617079"/>
                <a:gd name="connsiteX7-223" fmla="*/ 931229 w 935016"/>
                <a:gd name="connsiteY7-224" fmla="*/ 403906 h 617079"/>
                <a:gd name="connsiteX0-225" fmla="*/ 182319 w 932773"/>
                <a:gd name="connsiteY0-226" fmla="*/ 476834 h 617079"/>
                <a:gd name="connsiteX1-227" fmla="*/ 423541 w 932773"/>
                <a:gd name="connsiteY1-228" fmla="*/ 339394 h 617079"/>
                <a:gd name="connsiteX2-229" fmla="*/ 516103 w 932773"/>
                <a:gd name="connsiteY2-230" fmla="*/ 617079 h 617079"/>
                <a:gd name="connsiteX3-231" fmla="*/ 0 w 932773"/>
                <a:gd name="connsiteY3-232" fmla="*/ 448785 h 617079"/>
                <a:gd name="connsiteX4-233" fmla="*/ 274881 w 932773"/>
                <a:gd name="connsiteY4-234" fmla="*/ 0 h 617079"/>
                <a:gd name="connsiteX5-235" fmla="*/ 477341 w 932773"/>
                <a:gd name="connsiteY5-236" fmla="*/ 243874 h 617079"/>
                <a:gd name="connsiteX6-237" fmla="*/ 782265 w 932773"/>
                <a:gd name="connsiteY6-238" fmla="*/ 143353 h 617079"/>
                <a:gd name="connsiteX7-239" fmla="*/ 931229 w 932773"/>
                <a:gd name="connsiteY7-240" fmla="*/ 403906 h 617079"/>
                <a:gd name="connsiteX0-241" fmla="*/ 182319 w 932773"/>
                <a:gd name="connsiteY0-242" fmla="*/ 476834 h 617079"/>
                <a:gd name="connsiteX1-243" fmla="*/ 423541 w 932773"/>
                <a:gd name="connsiteY1-244" fmla="*/ 339394 h 617079"/>
                <a:gd name="connsiteX2-245" fmla="*/ 516103 w 932773"/>
                <a:gd name="connsiteY2-246" fmla="*/ 617079 h 617079"/>
                <a:gd name="connsiteX3-247" fmla="*/ 0 w 932773"/>
                <a:gd name="connsiteY3-248" fmla="*/ 448785 h 617079"/>
                <a:gd name="connsiteX4-249" fmla="*/ 274881 w 932773"/>
                <a:gd name="connsiteY4-250" fmla="*/ 0 h 617079"/>
                <a:gd name="connsiteX5-251" fmla="*/ 491112 w 932773"/>
                <a:gd name="connsiteY5-252" fmla="*/ 243874 h 617079"/>
                <a:gd name="connsiteX6-253" fmla="*/ 782265 w 932773"/>
                <a:gd name="connsiteY6-254" fmla="*/ 143353 h 617079"/>
                <a:gd name="connsiteX7-255" fmla="*/ 931229 w 932773"/>
                <a:gd name="connsiteY7-256" fmla="*/ 403906 h 617079"/>
                <a:gd name="connsiteX0-257" fmla="*/ 182319 w 932773"/>
                <a:gd name="connsiteY0-258" fmla="*/ 476834 h 617079"/>
                <a:gd name="connsiteX1-259" fmla="*/ 423541 w 932773"/>
                <a:gd name="connsiteY1-260" fmla="*/ 339394 h 617079"/>
                <a:gd name="connsiteX2-261" fmla="*/ 516103 w 932773"/>
                <a:gd name="connsiteY2-262" fmla="*/ 617079 h 617079"/>
                <a:gd name="connsiteX3-263" fmla="*/ 0 w 932773"/>
                <a:gd name="connsiteY3-264" fmla="*/ 448785 h 617079"/>
                <a:gd name="connsiteX4-265" fmla="*/ 274881 w 932773"/>
                <a:gd name="connsiteY4-266" fmla="*/ 0 h 617079"/>
                <a:gd name="connsiteX5-267" fmla="*/ 491112 w 932773"/>
                <a:gd name="connsiteY5-268" fmla="*/ 243874 h 617079"/>
                <a:gd name="connsiteX6-269" fmla="*/ 782265 w 932773"/>
                <a:gd name="connsiteY6-270" fmla="*/ 143353 h 617079"/>
                <a:gd name="connsiteX7-271" fmla="*/ 931229 w 932773"/>
                <a:gd name="connsiteY7-272" fmla="*/ 403906 h 617079"/>
                <a:gd name="connsiteX0-273" fmla="*/ 182319 w 932773"/>
                <a:gd name="connsiteY0-274" fmla="*/ 476834 h 617079"/>
                <a:gd name="connsiteX1-275" fmla="*/ 423541 w 932773"/>
                <a:gd name="connsiteY1-276" fmla="*/ 339394 h 617079"/>
                <a:gd name="connsiteX2-277" fmla="*/ 516103 w 932773"/>
                <a:gd name="connsiteY2-278" fmla="*/ 617079 h 617079"/>
                <a:gd name="connsiteX3-279" fmla="*/ 0 w 932773"/>
                <a:gd name="connsiteY3-280" fmla="*/ 448785 h 617079"/>
                <a:gd name="connsiteX4-281" fmla="*/ 239076 w 932773"/>
                <a:gd name="connsiteY4-282" fmla="*/ 0 h 617079"/>
                <a:gd name="connsiteX5-283" fmla="*/ 491112 w 932773"/>
                <a:gd name="connsiteY5-284" fmla="*/ 243874 h 617079"/>
                <a:gd name="connsiteX6-285" fmla="*/ 782265 w 932773"/>
                <a:gd name="connsiteY6-286" fmla="*/ 143353 h 617079"/>
                <a:gd name="connsiteX7-287" fmla="*/ 931229 w 932773"/>
                <a:gd name="connsiteY7-288" fmla="*/ 403906 h 617079"/>
                <a:gd name="connsiteX0-289" fmla="*/ 182319 w 932773"/>
                <a:gd name="connsiteY0-290" fmla="*/ 476834 h 617079"/>
                <a:gd name="connsiteX1-291" fmla="*/ 423541 w 932773"/>
                <a:gd name="connsiteY1-292" fmla="*/ 339394 h 617079"/>
                <a:gd name="connsiteX2-293" fmla="*/ 516103 w 932773"/>
                <a:gd name="connsiteY2-294" fmla="*/ 617079 h 617079"/>
                <a:gd name="connsiteX3-295" fmla="*/ 0 w 932773"/>
                <a:gd name="connsiteY3-296" fmla="*/ 448785 h 617079"/>
                <a:gd name="connsiteX4-297" fmla="*/ 239076 w 932773"/>
                <a:gd name="connsiteY4-298" fmla="*/ 0 h 617079"/>
                <a:gd name="connsiteX5-299" fmla="*/ 491112 w 932773"/>
                <a:gd name="connsiteY5-300" fmla="*/ 243874 h 617079"/>
                <a:gd name="connsiteX6-301" fmla="*/ 782265 w 932773"/>
                <a:gd name="connsiteY6-302" fmla="*/ 143353 h 617079"/>
                <a:gd name="connsiteX7-303" fmla="*/ 931229 w 932773"/>
                <a:gd name="connsiteY7-304" fmla="*/ 403906 h 617079"/>
                <a:gd name="connsiteX0-305" fmla="*/ 182319 w 932773"/>
                <a:gd name="connsiteY0-306" fmla="*/ 476834 h 617079"/>
                <a:gd name="connsiteX1-307" fmla="*/ 423541 w 932773"/>
                <a:gd name="connsiteY1-308" fmla="*/ 339394 h 617079"/>
                <a:gd name="connsiteX2-309" fmla="*/ 516103 w 932773"/>
                <a:gd name="connsiteY2-310" fmla="*/ 617079 h 617079"/>
                <a:gd name="connsiteX3-311" fmla="*/ 0 w 932773"/>
                <a:gd name="connsiteY3-312" fmla="*/ 448785 h 617079"/>
                <a:gd name="connsiteX4-313" fmla="*/ 239076 w 932773"/>
                <a:gd name="connsiteY4-314" fmla="*/ 0 h 617079"/>
                <a:gd name="connsiteX5-315" fmla="*/ 491112 w 932773"/>
                <a:gd name="connsiteY5-316" fmla="*/ 243874 h 617079"/>
                <a:gd name="connsiteX6-317" fmla="*/ 782265 w 932773"/>
                <a:gd name="connsiteY6-318" fmla="*/ 143353 h 617079"/>
                <a:gd name="connsiteX7-319" fmla="*/ 931229 w 932773"/>
                <a:gd name="connsiteY7-320" fmla="*/ 403906 h 617079"/>
                <a:gd name="connsiteX0-321" fmla="*/ 182319 w 932773"/>
                <a:gd name="connsiteY0-322" fmla="*/ 478537 h 618782"/>
                <a:gd name="connsiteX1-323" fmla="*/ 423541 w 932773"/>
                <a:gd name="connsiteY1-324" fmla="*/ 341097 h 618782"/>
                <a:gd name="connsiteX2-325" fmla="*/ 516103 w 932773"/>
                <a:gd name="connsiteY2-326" fmla="*/ 618782 h 618782"/>
                <a:gd name="connsiteX3-327" fmla="*/ 0 w 932773"/>
                <a:gd name="connsiteY3-328" fmla="*/ 450488 h 618782"/>
                <a:gd name="connsiteX4-329" fmla="*/ 239076 w 932773"/>
                <a:gd name="connsiteY4-330" fmla="*/ 1703 h 618782"/>
                <a:gd name="connsiteX5-331" fmla="*/ 491112 w 932773"/>
                <a:gd name="connsiteY5-332" fmla="*/ 245577 h 618782"/>
                <a:gd name="connsiteX6-333" fmla="*/ 782265 w 932773"/>
                <a:gd name="connsiteY6-334" fmla="*/ 145056 h 618782"/>
                <a:gd name="connsiteX7-335" fmla="*/ 931229 w 932773"/>
                <a:gd name="connsiteY7-336" fmla="*/ 405609 h 618782"/>
                <a:gd name="connsiteX0-337" fmla="*/ 182319 w 932773"/>
                <a:gd name="connsiteY0-338" fmla="*/ 478537 h 618782"/>
                <a:gd name="connsiteX1-339" fmla="*/ 423541 w 932773"/>
                <a:gd name="connsiteY1-340" fmla="*/ 341097 h 618782"/>
                <a:gd name="connsiteX2-341" fmla="*/ 516103 w 932773"/>
                <a:gd name="connsiteY2-342" fmla="*/ 618782 h 618782"/>
                <a:gd name="connsiteX3-343" fmla="*/ 0 w 932773"/>
                <a:gd name="connsiteY3-344" fmla="*/ 450488 h 618782"/>
                <a:gd name="connsiteX4-345" fmla="*/ 239076 w 932773"/>
                <a:gd name="connsiteY4-346" fmla="*/ 1703 h 618782"/>
                <a:gd name="connsiteX5-347" fmla="*/ 491112 w 932773"/>
                <a:gd name="connsiteY5-348" fmla="*/ 245577 h 618782"/>
                <a:gd name="connsiteX6-349" fmla="*/ 782265 w 932773"/>
                <a:gd name="connsiteY6-350" fmla="*/ 145056 h 618782"/>
                <a:gd name="connsiteX7-351" fmla="*/ 931229 w 932773"/>
                <a:gd name="connsiteY7-352" fmla="*/ 405609 h 618782"/>
                <a:gd name="connsiteX0-353" fmla="*/ 160286 w 910740"/>
                <a:gd name="connsiteY0-354" fmla="*/ 478537 h 618782"/>
                <a:gd name="connsiteX1-355" fmla="*/ 401508 w 910740"/>
                <a:gd name="connsiteY1-356" fmla="*/ 341097 h 618782"/>
                <a:gd name="connsiteX2-357" fmla="*/ 494070 w 910740"/>
                <a:gd name="connsiteY2-358" fmla="*/ 618782 h 618782"/>
                <a:gd name="connsiteX3-359" fmla="*/ 0 w 910740"/>
                <a:gd name="connsiteY3-360" fmla="*/ 450488 h 618782"/>
                <a:gd name="connsiteX4-361" fmla="*/ 217043 w 910740"/>
                <a:gd name="connsiteY4-362" fmla="*/ 1703 h 618782"/>
                <a:gd name="connsiteX5-363" fmla="*/ 469079 w 910740"/>
                <a:gd name="connsiteY5-364" fmla="*/ 245577 h 618782"/>
                <a:gd name="connsiteX6-365" fmla="*/ 760232 w 910740"/>
                <a:gd name="connsiteY6-366" fmla="*/ 145056 h 618782"/>
                <a:gd name="connsiteX7-367" fmla="*/ 909196 w 910740"/>
                <a:gd name="connsiteY7-368" fmla="*/ 405609 h 618782"/>
                <a:gd name="connsiteX0-369" fmla="*/ 205095 w 955549"/>
                <a:gd name="connsiteY0-370" fmla="*/ 478537 h 618782"/>
                <a:gd name="connsiteX1-371" fmla="*/ 446317 w 955549"/>
                <a:gd name="connsiteY1-372" fmla="*/ 341097 h 618782"/>
                <a:gd name="connsiteX2-373" fmla="*/ 538879 w 955549"/>
                <a:gd name="connsiteY2-374" fmla="*/ 618782 h 618782"/>
                <a:gd name="connsiteX3-375" fmla="*/ 44809 w 955549"/>
                <a:gd name="connsiteY3-376" fmla="*/ 450488 h 618782"/>
                <a:gd name="connsiteX4-377" fmla="*/ 261852 w 955549"/>
                <a:gd name="connsiteY4-378" fmla="*/ 1703 h 618782"/>
                <a:gd name="connsiteX5-379" fmla="*/ 513888 w 955549"/>
                <a:gd name="connsiteY5-380" fmla="*/ 245577 h 618782"/>
                <a:gd name="connsiteX6-381" fmla="*/ 805041 w 955549"/>
                <a:gd name="connsiteY6-382" fmla="*/ 145056 h 618782"/>
                <a:gd name="connsiteX7-383" fmla="*/ 954005 w 955549"/>
                <a:gd name="connsiteY7-384" fmla="*/ 405609 h 618782"/>
                <a:gd name="connsiteX0-385" fmla="*/ 205095 w 955549"/>
                <a:gd name="connsiteY0-386" fmla="*/ 478537 h 618782"/>
                <a:gd name="connsiteX1-387" fmla="*/ 446317 w 955549"/>
                <a:gd name="connsiteY1-388" fmla="*/ 341097 h 618782"/>
                <a:gd name="connsiteX2-389" fmla="*/ 538879 w 955549"/>
                <a:gd name="connsiteY2-390" fmla="*/ 618782 h 618782"/>
                <a:gd name="connsiteX3-391" fmla="*/ 44809 w 955549"/>
                <a:gd name="connsiteY3-392" fmla="*/ 450488 h 618782"/>
                <a:gd name="connsiteX4-393" fmla="*/ 261852 w 955549"/>
                <a:gd name="connsiteY4-394" fmla="*/ 1703 h 618782"/>
                <a:gd name="connsiteX5-395" fmla="*/ 513888 w 955549"/>
                <a:gd name="connsiteY5-396" fmla="*/ 245577 h 618782"/>
                <a:gd name="connsiteX6-397" fmla="*/ 805041 w 955549"/>
                <a:gd name="connsiteY6-398" fmla="*/ 145056 h 618782"/>
                <a:gd name="connsiteX7-399" fmla="*/ 954005 w 955549"/>
                <a:gd name="connsiteY7-400" fmla="*/ 405609 h 618782"/>
                <a:gd name="connsiteX0-401" fmla="*/ 205095 w 955549"/>
                <a:gd name="connsiteY0-402" fmla="*/ 478537 h 607765"/>
                <a:gd name="connsiteX1-403" fmla="*/ 446317 w 955549"/>
                <a:gd name="connsiteY1-404" fmla="*/ 341097 h 607765"/>
                <a:gd name="connsiteX2-405" fmla="*/ 527862 w 955549"/>
                <a:gd name="connsiteY2-406" fmla="*/ 607765 h 607765"/>
                <a:gd name="connsiteX3-407" fmla="*/ 44809 w 955549"/>
                <a:gd name="connsiteY3-408" fmla="*/ 450488 h 607765"/>
                <a:gd name="connsiteX4-409" fmla="*/ 261852 w 955549"/>
                <a:gd name="connsiteY4-410" fmla="*/ 1703 h 607765"/>
                <a:gd name="connsiteX5-411" fmla="*/ 513888 w 955549"/>
                <a:gd name="connsiteY5-412" fmla="*/ 245577 h 607765"/>
                <a:gd name="connsiteX6-413" fmla="*/ 805041 w 955549"/>
                <a:gd name="connsiteY6-414" fmla="*/ 145056 h 607765"/>
                <a:gd name="connsiteX7-415" fmla="*/ 954005 w 955549"/>
                <a:gd name="connsiteY7-416" fmla="*/ 405609 h 607765"/>
                <a:gd name="connsiteX0-417" fmla="*/ 205095 w 955549"/>
                <a:gd name="connsiteY0-418" fmla="*/ 478537 h 664635"/>
                <a:gd name="connsiteX1-419" fmla="*/ 446317 w 955549"/>
                <a:gd name="connsiteY1-420" fmla="*/ 341097 h 664635"/>
                <a:gd name="connsiteX2-421" fmla="*/ 527862 w 955549"/>
                <a:gd name="connsiteY2-422" fmla="*/ 607765 h 664635"/>
                <a:gd name="connsiteX3-423" fmla="*/ 44809 w 955549"/>
                <a:gd name="connsiteY3-424" fmla="*/ 450488 h 664635"/>
                <a:gd name="connsiteX4-425" fmla="*/ 261852 w 955549"/>
                <a:gd name="connsiteY4-426" fmla="*/ 1703 h 664635"/>
                <a:gd name="connsiteX5-427" fmla="*/ 513888 w 955549"/>
                <a:gd name="connsiteY5-428" fmla="*/ 245577 h 664635"/>
                <a:gd name="connsiteX6-429" fmla="*/ 805041 w 955549"/>
                <a:gd name="connsiteY6-430" fmla="*/ 145056 h 664635"/>
                <a:gd name="connsiteX7-431" fmla="*/ 954005 w 955549"/>
                <a:gd name="connsiteY7-432" fmla="*/ 405609 h 664635"/>
                <a:gd name="connsiteX0-433" fmla="*/ 205095 w 955549"/>
                <a:gd name="connsiteY0-434" fmla="*/ 478537 h 664635"/>
                <a:gd name="connsiteX1-435" fmla="*/ 446317 w 955549"/>
                <a:gd name="connsiteY1-436" fmla="*/ 341097 h 664635"/>
                <a:gd name="connsiteX2-437" fmla="*/ 527862 w 955549"/>
                <a:gd name="connsiteY2-438" fmla="*/ 607765 h 664635"/>
                <a:gd name="connsiteX3-439" fmla="*/ 44809 w 955549"/>
                <a:gd name="connsiteY3-440" fmla="*/ 450488 h 664635"/>
                <a:gd name="connsiteX4-441" fmla="*/ 261852 w 955549"/>
                <a:gd name="connsiteY4-442" fmla="*/ 1703 h 664635"/>
                <a:gd name="connsiteX5-443" fmla="*/ 513888 w 955549"/>
                <a:gd name="connsiteY5-444" fmla="*/ 245577 h 664635"/>
                <a:gd name="connsiteX6-445" fmla="*/ 805041 w 955549"/>
                <a:gd name="connsiteY6-446" fmla="*/ 145056 h 664635"/>
                <a:gd name="connsiteX7-447" fmla="*/ 954005 w 955549"/>
                <a:gd name="connsiteY7-448" fmla="*/ 405609 h 664635"/>
                <a:gd name="connsiteX0-449" fmla="*/ 205095 w 955549"/>
                <a:gd name="connsiteY0-450" fmla="*/ 478537 h 664635"/>
                <a:gd name="connsiteX1-451" fmla="*/ 402249 w 955549"/>
                <a:gd name="connsiteY1-452" fmla="*/ 352114 h 664635"/>
                <a:gd name="connsiteX2-453" fmla="*/ 527862 w 955549"/>
                <a:gd name="connsiteY2-454" fmla="*/ 607765 h 664635"/>
                <a:gd name="connsiteX3-455" fmla="*/ 44809 w 955549"/>
                <a:gd name="connsiteY3-456" fmla="*/ 450488 h 664635"/>
                <a:gd name="connsiteX4-457" fmla="*/ 261852 w 955549"/>
                <a:gd name="connsiteY4-458" fmla="*/ 1703 h 664635"/>
                <a:gd name="connsiteX5-459" fmla="*/ 513888 w 955549"/>
                <a:gd name="connsiteY5-460" fmla="*/ 245577 h 664635"/>
                <a:gd name="connsiteX6-461" fmla="*/ 805041 w 955549"/>
                <a:gd name="connsiteY6-462" fmla="*/ 145056 h 664635"/>
                <a:gd name="connsiteX7-463" fmla="*/ 954005 w 955549"/>
                <a:gd name="connsiteY7-464" fmla="*/ 405609 h 664635"/>
                <a:gd name="connsiteX0-465" fmla="*/ 205095 w 955549"/>
                <a:gd name="connsiteY0-466" fmla="*/ 478537 h 664635"/>
                <a:gd name="connsiteX1-467" fmla="*/ 402249 w 955549"/>
                <a:gd name="connsiteY1-468" fmla="*/ 352114 h 664635"/>
                <a:gd name="connsiteX2-469" fmla="*/ 527862 w 955549"/>
                <a:gd name="connsiteY2-470" fmla="*/ 607765 h 664635"/>
                <a:gd name="connsiteX3-471" fmla="*/ 44809 w 955549"/>
                <a:gd name="connsiteY3-472" fmla="*/ 450488 h 664635"/>
                <a:gd name="connsiteX4-473" fmla="*/ 261852 w 955549"/>
                <a:gd name="connsiteY4-474" fmla="*/ 1703 h 664635"/>
                <a:gd name="connsiteX5-475" fmla="*/ 513888 w 955549"/>
                <a:gd name="connsiteY5-476" fmla="*/ 245577 h 664635"/>
                <a:gd name="connsiteX6-477" fmla="*/ 805041 w 955549"/>
                <a:gd name="connsiteY6-478" fmla="*/ 145056 h 664635"/>
                <a:gd name="connsiteX7-479" fmla="*/ 954005 w 955549"/>
                <a:gd name="connsiteY7-480" fmla="*/ 405609 h 664635"/>
                <a:gd name="connsiteX0-481" fmla="*/ 205095 w 955549"/>
                <a:gd name="connsiteY0-482" fmla="*/ 478537 h 664635"/>
                <a:gd name="connsiteX1-483" fmla="*/ 402249 w 955549"/>
                <a:gd name="connsiteY1-484" fmla="*/ 352114 h 664635"/>
                <a:gd name="connsiteX2-485" fmla="*/ 527862 w 955549"/>
                <a:gd name="connsiteY2-486" fmla="*/ 607765 h 664635"/>
                <a:gd name="connsiteX3-487" fmla="*/ 44809 w 955549"/>
                <a:gd name="connsiteY3-488" fmla="*/ 450488 h 664635"/>
                <a:gd name="connsiteX4-489" fmla="*/ 261852 w 955549"/>
                <a:gd name="connsiteY4-490" fmla="*/ 1703 h 664635"/>
                <a:gd name="connsiteX5-491" fmla="*/ 513888 w 955549"/>
                <a:gd name="connsiteY5-492" fmla="*/ 245577 h 664635"/>
                <a:gd name="connsiteX6-493" fmla="*/ 805041 w 955549"/>
                <a:gd name="connsiteY6-494" fmla="*/ 145056 h 664635"/>
                <a:gd name="connsiteX7-495" fmla="*/ 954005 w 955549"/>
                <a:gd name="connsiteY7-496" fmla="*/ 405609 h 664635"/>
                <a:gd name="connsiteX0-497" fmla="*/ 205095 w 955549"/>
                <a:gd name="connsiteY0-498" fmla="*/ 511587 h 664635"/>
                <a:gd name="connsiteX1-499" fmla="*/ 402249 w 955549"/>
                <a:gd name="connsiteY1-500" fmla="*/ 352114 h 664635"/>
                <a:gd name="connsiteX2-501" fmla="*/ 527862 w 955549"/>
                <a:gd name="connsiteY2-502" fmla="*/ 607765 h 664635"/>
                <a:gd name="connsiteX3-503" fmla="*/ 44809 w 955549"/>
                <a:gd name="connsiteY3-504" fmla="*/ 450488 h 664635"/>
                <a:gd name="connsiteX4-505" fmla="*/ 261852 w 955549"/>
                <a:gd name="connsiteY4-506" fmla="*/ 1703 h 664635"/>
                <a:gd name="connsiteX5-507" fmla="*/ 513888 w 955549"/>
                <a:gd name="connsiteY5-508" fmla="*/ 245577 h 664635"/>
                <a:gd name="connsiteX6-509" fmla="*/ 805041 w 955549"/>
                <a:gd name="connsiteY6-510" fmla="*/ 145056 h 664635"/>
                <a:gd name="connsiteX7-511" fmla="*/ 954005 w 955549"/>
                <a:gd name="connsiteY7-512" fmla="*/ 405609 h 664635"/>
                <a:gd name="connsiteX0-513" fmla="*/ 205095 w 955549"/>
                <a:gd name="connsiteY0-514" fmla="*/ 511587 h 664635"/>
                <a:gd name="connsiteX1-515" fmla="*/ 402249 w 955549"/>
                <a:gd name="connsiteY1-516" fmla="*/ 352114 h 664635"/>
                <a:gd name="connsiteX2-517" fmla="*/ 527862 w 955549"/>
                <a:gd name="connsiteY2-518" fmla="*/ 607765 h 664635"/>
                <a:gd name="connsiteX3-519" fmla="*/ 44809 w 955549"/>
                <a:gd name="connsiteY3-520" fmla="*/ 450488 h 664635"/>
                <a:gd name="connsiteX4-521" fmla="*/ 261852 w 955549"/>
                <a:gd name="connsiteY4-522" fmla="*/ 1703 h 664635"/>
                <a:gd name="connsiteX5-523" fmla="*/ 513888 w 955549"/>
                <a:gd name="connsiteY5-524" fmla="*/ 245577 h 664635"/>
                <a:gd name="connsiteX6-525" fmla="*/ 805041 w 955549"/>
                <a:gd name="connsiteY6-526" fmla="*/ 145056 h 664635"/>
                <a:gd name="connsiteX7-527" fmla="*/ 954005 w 955549"/>
                <a:gd name="connsiteY7-528" fmla="*/ 405609 h 664635"/>
                <a:gd name="connsiteX0-529" fmla="*/ 205095 w 955549"/>
                <a:gd name="connsiteY0-530" fmla="*/ 511587 h 664635"/>
                <a:gd name="connsiteX1-531" fmla="*/ 396740 w 955549"/>
                <a:gd name="connsiteY1-532" fmla="*/ 327327 h 664635"/>
                <a:gd name="connsiteX2-533" fmla="*/ 527862 w 955549"/>
                <a:gd name="connsiteY2-534" fmla="*/ 607765 h 664635"/>
                <a:gd name="connsiteX3-535" fmla="*/ 44809 w 955549"/>
                <a:gd name="connsiteY3-536" fmla="*/ 450488 h 664635"/>
                <a:gd name="connsiteX4-537" fmla="*/ 261852 w 955549"/>
                <a:gd name="connsiteY4-538" fmla="*/ 1703 h 664635"/>
                <a:gd name="connsiteX5-539" fmla="*/ 513888 w 955549"/>
                <a:gd name="connsiteY5-540" fmla="*/ 245577 h 664635"/>
                <a:gd name="connsiteX6-541" fmla="*/ 805041 w 955549"/>
                <a:gd name="connsiteY6-542" fmla="*/ 145056 h 664635"/>
                <a:gd name="connsiteX7-543" fmla="*/ 954005 w 955549"/>
                <a:gd name="connsiteY7-544" fmla="*/ 405609 h 664635"/>
                <a:gd name="connsiteX0-545" fmla="*/ 205095 w 955549"/>
                <a:gd name="connsiteY0-546" fmla="*/ 511587 h 664635"/>
                <a:gd name="connsiteX1-547" fmla="*/ 396740 w 955549"/>
                <a:gd name="connsiteY1-548" fmla="*/ 327327 h 664635"/>
                <a:gd name="connsiteX2-549" fmla="*/ 527862 w 955549"/>
                <a:gd name="connsiteY2-550" fmla="*/ 607765 h 664635"/>
                <a:gd name="connsiteX3-551" fmla="*/ 44809 w 955549"/>
                <a:gd name="connsiteY3-552" fmla="*/ 450488 h 664635"/>
                <a:gd name="connsiteX4-553" fmla="*/ 261852 w 955549"/>
                <a:gd name="connsiteY4-554" fmla="*/ 1703 h 664635"/>
                <a:gd name="connsiteX5-555" fmla="*/ 513888 w 955549"/>
                <a:gd name="connsiteY5-556" fmla="*/ 245577 h 664635"/>
                <a:gd name="connsiteX6-557" fmla="*/ 805041 w 955549"/>
                <a:gd name="connsiteY6-558" fmla="*/ 145056 h 664635"/>
                <a:gd name="connsiteX7-559" fmla="*/ 954005 w 955549"/>
                <a:gd name="connsiteY7-560" fmla="*/ 405609 h 664635"/>
                <a:gd name="connsiteX0-561" fmla="*/ 221620 w 955549"/>
                <a:gd name="connsiteY0-562" fmla="*/ 500570 h 664635"/>
                <a:gd name="connsiteX1-563" fmla="*/ 396740 w 955549"/>
                <a:gd name="connsiteY1-564" fmla="*/ 327327 h 664635"/>
                <a:gd name="connsiteX2-565" fmla="*/ 527862 w 955549"/>
                <a:gd name="connsiteY2-566" fmla="*/ 607765 h 664635"/>
                <a:gd name="connsiteX3-567" fmla="*/ 44809 w 955549"/>
                <a:gd name="connsiteY3-568" fmla="*/ 450488 h 664635"/>
                <a:gd name="connsiteX4-569" fmla="*/ 261852 w 955549"/>
                <a:gd name="connsiteY4-570" fmla="*/ 1703 h 664635"/>
                <a:gd name="connsiteX5-571" fmla="*/ 513888 w 955549"/>
                <a:gd name="connsiteY5-572" fmla="*/ 245577 h 664635"/>
                <a:gd name="connsiteX6-573" fmla="*/ 805041 w 955549"/>
                <a:gd name="connsiteY6-574" fmla="*/ 145056 h 664635"/>
                <a:gd name="connsiteX7-575" fmla="*/ 954005 w 955549"/>
                <a:gd name="connsiteY7-576" fmla="*/ 405609 h 664635"/>
                <a:gd name="connsiteX0-577" fmla="*/ 221620 w 955549"/>
                <a:gd name="connsiteY0-578" fmla="*/ 500570 h 664635"/>
                <a:gd name="connsiteX1-579" fmla="*/ 396740 w 955549"/>
                <a:gd name="connsiteY1-580" fmla="*/ 327327 h 664635"/>
                <a:gd name="connsiteX2-581" fmla="*/ 527862 w 955549"/>
                <a:gd name="connsiteY2-582" fmla="*/ 607765 h 664635"/>
                <a:gd name="connsiteX3-583" fmla="*/ 44809 w 955549"/>
                <a:gd name="connsiteY3-584" fmla="*/ 450488 h 664635"/>
                <a:gd name="connsiteX4-585" fmla="*/ 261852 w 955549"/>
                <a:gd name="connsiteY4-586" fmla="*/ 1703 h 664635"/>
                <a:gd name="connsiteX5-587" fmla="*/ 513888 w 955549"/>
                <a:gd name="connsiteY5-588" fmla="*/ 245577 h 664635"/>
                <a:gd name="connsiteX6-589" fmla="*/ 805041 w 955549"/>
                <a:gd name="connsiteY6-590" fmla="*/ 145056 h 664635"/>
                <a:gd name="connsiteX7-591" fmla="*/ 954005 w 955549"/>
                <a:gd name="connsiteY7-592" fmla="*/ 405609 h 664635"/>
                <a:gd name="connsiteX0-593" fmla="*/ 221620 w 955549"/>
                <a:gd name="connsiteY0-594" fmla="*/ 500570 h 664635"/>
                <a:gd name="connsiteX1-595" fmla="*/ 396740 w 955549"/>
                <a:gd name="connsiteY1-596" fmla="*/ 327327 h 664635"/>
                <a:gd name="connsiteX2-597" fmla="*/ 527862 w 955549"/>
                <a:gd name="connsiteY2-598" fmla="*/ 607765 h 664635"/>
                <a:gd name="connsiteX3-599" fmla="*/ 44809 w 955549"/>
                <a:gd name="connsiteY3-600" fmla="*/ 450488 h 664635"/>
                <a:gd name="connsiteX4-601" fmla="*/ 261852 w 955549"/>
                <a:gd name="connsiteY4-602" fmla="*/ 1703 h 664635"/>
                <a:gd name="connsiteX5-603" fmla="*/ 513888 w 955549"/>
                <a:gd name="connsiteY5-604" fmla="*/ 245577 h 664635"/>
                <a:gd name="connsiteX6-605" fmla="*/ 805041 w 955549"/>
                <a:gd name="connsiteY6-606" fmla="*/ 145056 h 664635"/>
                <a:gd name="connsiteX7-607" fmla="*/ 954005 w 955549"/>
                <a:gd name="connsiteY7-608" fmla="*/ 405609 h 664635"/>
                <a:gd name="connsiteX0-609" fmla="*/ 221620 w 955549"/>
                <a:gd name="connsiteY0-610" fmla="*/ 500570 h 666793"/>
                <a:gd name="connsiteX1-611" fmla="*/ 396740 w 955549"/>
                <a:gd name="connsiteY1-612" fmla="*/ 327327 h 666793"/>
                <a:gd name="connsiteX2-613" fmla="*/ 478286 w 955549"/>
                <a:gd name="connsiteY2-614" fmla="*/ 610520 h 666793"/>
                <a:gd name="connsiteX3-615" fmla="*/ 44809 w 955549"/>
                <a:gd name="connsiteY3-616" fmla="*/ 450488 h 666793"/>
                <a:gd name="connsiteX4-617" fmla="*/ 261852 w 955549"/>
                <a:gd name="connsiteY4-618" fmla="*/ 1703 h 666793"/>
                <a:gd name="connsiteX5-619" fmla="*/ 513888 w 955549"/>
                <a:gd name="connsiteY5-620" fmla="*/ 245577 h 666793"/>
                <a:gd name="connsiteX6-621" fmla="*/ 805041 w 955549"/>
                <a:gd name="connsiteY6-622" fmla="*/ 145056 h 666793"/>
                <a:gd name="connsiteX7-623" fmla="*/ 954005 w 955549"/>
                <a:gd name="connsiteY7-624" fmla="*/ 405609 h 666793"/>
                <a:gd name="connsiteX0-625" fmla="*/ 221620 w 955549"/>
                <a:gd name="connsiteY0-626" fmla="*/ 500570 h 666793"/>
                <a:gd name="connsiteX1-627" fmla="*/ 396740 w 955549"/>
                <a:gd name="connsiteY1-628" fmla="*/ 327327 h 666793"/>
                <a:gd name="connsiteX2-629" fmla="*/ 478286 w 955549"/>
                <a:gd name="connsiteY2-630" fmla="*/ 610520 h 666793"/>
                <a:gd name="connsiteX3-631" fmla="*/ 44809 w 955549"/>
                <a:gd name="connsiteY3-632" fmla="*/ 450488 h 666793"/>
                <a:gd name="connsiteX4-633" fmla="*/ 261852 w 955549"/>
                <a:gd name="connsiteY4-634" fmla="*/ 1703 h 666793"/>
                <a:gd name="connsiteX5-635" fmla="*/ 513888 w 955549"/>
                <a:gd name="connsiteY5-636" fmla="*/ 245577 h 666793"/>
                <a:gd name="connsiteX6-637" fmla="*/ 805041 w 955549"/>
                <a:gd name="connsiteY6-638" fmla="*/ 145056 h 666793"/>
                <a:gd name="connsiteX7-639" fmla="*/ 954005 w 955549"/>
                <a:gd name="connsiteY7-640" fmla="*/ 405609 h 666793"/>
                <a:gd name="connsiteX0-641" fmla="*/ 228696 w 962625"/>
                <a:gd name="connsiteY0-642" fmla="*/ 500570 h 673975"/>
                <a:gd name="connsiteX1-643" fmla="*/ 403816 w 962625"/>
                <a:gd name="connsiteY1-644" fmla="*/ 327327 h 673975"/>
                <a:gd name="connsiteX2-645" fmla="*/ 485362 w 962625"/>
                <a:gd name="connsiteY2-646" fmla="*/ 610520 h 673975"/>
                <a:gd name="connsiteX3-647" fmla="*/ 43623 w 962625"/>
                <a:gd name="connsiteY3-648" fmla="*/ 480784 h 673975"/>
                <a:gd name="connsiteX4-649" fmla="*/ 268928 w 962625"/>
                <a:gd name="connsiteY4-650" fmla="*/ 1703 h 673975"/>
                <a:gd name="connsiteX5-651" fmla="*/ 520964 w 962625"/>
                <a:gd name="connsiteY5-652" fmla="*/ 245577 h 673975"/>
                <a:gd name="connsiteX6-653" fmla="*/ 812117 w 962625"/>
                <a:gd name="connsiteY6-654" fmla="*/ 145056 h 673975"/>
                <a:gd name="connsiteX7-655" fmla="*/ 961081 w 962625"/>
                <a:gd name="connsiteY7-656" fmla="*/ 405609 h 673975"/>
                <a:gd name="connsiteX0-657" fmla="*/ 238218 w 972147"/>
                <a:gd name="connsiteY0-658" fmla="*/ 500570 h 681004"/>
                <a:gd name="connsiteX1-659" fmla="*/ 413338 w 972147"/>
                <a:gd name="connsiteY1-660" fmla="*/ 327327 h 681004"/>
                <a:gd name="connsiteX2-661" fmla="*/ 494884 w 972147"/>
                <a:gd name="connsiteY2-662" fmla="*/ 610520 h 681004"/>
                <a:gd name="connsiteX3-663" fmla="*/ 42128 w 972147"/>
                <a:gd name="connsiteY3-664" fmla="*/ 505572 h 681004"/>
                <a:gd name="connsiteX4-665" fmla="*/ 278450 w 972147"/>
                <a:gd name="connsiteY4-666" fmla="*/ 1703 h 681004"/>
                <a:gd name="connsiteX5-667" fmla="*/ 530486 w 972147"/>
                <a:gd name="connsiteY5-668" fmla="*/ 245577 h 681004"/>
                <a:gd name="connsiteX6-669" fmla="*/ 821639 w 972147"/>
                <a:gd name="connsiteY6-670" fmla="*/ 145056 h 681004"/>
                <a:gd name="connsiteX7-671" fmla="*/ 970603 w 972147"/>
                <a:gd name="connsiteY7-672" fmla="*/ 405609 h 681004"/>
                <a:gd name="connsiteX0-673" fmla="*/ 238218 w 972147"/>
                <a:gd name="connsiteY0-674" fmla="*/ 500570 h 684851"/>
                <a:gd name="connsiteX1-675" fmla="*/ 413338 w 972147"/>
                <a:gd name="connsiteY1-676" fmla="*/ 327327 h 684851"/>
                <a:gd name="connsiteX2-677" fmla="*/ 483867 w 972147"/>
                <a:gd name="connsiteY2-678" fmla="*/ 616028 h 684851"/>
                <a:gd name="connsiteX3-679" fmla="*/ 42128 w 972147"/>
                <a:gd name="connsiteY3-680" fmla="*/ 505572 h 684851"/>
                <a:gd name="connsiteX4-681" fmla="*/ 278450 w 972147"/>
                <a:gd name="connsiteY4-682" fmla="*/ 1703 h 684851"/>
                <a:gd name="connsiteX5-683" fmla="*/ 530486 w 972147"/>
                <a:gd name="connsiteY5-684" fmla="*/ 245577 h 684851"/>
                <a:gd name="connsiteX6-685" fmla="*/ 821639 w 972147"/>
                <a:gd name="connsiteY6-686" fmla="*/ 145056 h 684851"/>
                <a:gd name="connsiteX7-687" fmla="*/ 970603 w 972147"/>
                <a:gd name="connsiteY7-688" fmla="*/ 405609 h 684851"/>
                <a:gd name="connsiteX0-689" fmla="*/ 238218 w 972147"/>
                <a:gd name="connsiteY0-690" fmla="*/ 500570 h 678763"/>
                <a:gd name="connsiteX1-691" fmla="*/ 413338 w 972147"/>
                <a:gd name="connsiteY1-692" fmla="*/ 327327 h 678763"/>
                <a:gd name="connsiteX2-693" fmla="*/ 483867 w 972147"/>
                <a:gd name="connsiteY2-694" fmla="*/ 616028 h 678763"/>
                <a:gd name="connsiteX3-695" fmla="*/ 42128 w 972147"/>
                <a:gd name="connsiteY3-696" fmla="*/ 505572 h 678763"/>
                <a:gd name="connsiteX4-697" fmla="*/ 278450 w 972147"/>
                <a:gd name="connsiteY4-698" fmla="*/ 1703 h 678763"/>
                <a:gd name="connsiteX5-699" fmla="*/ 530486 w 972147"/>
                <a:gd name="connsiteY5-700" fmla="*/ 245577 h 678763"/>
                <a:gd name="connsiteX6-701" fmla="*/ 821639 w 972147"/>
                <a:gd name="connsiteY6-702" fmla="*/ 145056 h 678763"/>
                <a:gd name="connsiteX7-703" fmla="*/ 970603 w 972147"/>
                <a:gd name="connsiteY7-704" fmla="*/ 405609 h 678763"/>
                <a:gd name="connsiteX0-705" fmla="*/ 238218 w 972147"/>
                <a:gd name="connsiteY0-706" fmla="*/ 501130 h 679323"/>
                <a:gd name="connsiteX1-707" fmla="*/ 413338 w 972147"/>
                <a:gd name="connsiteY1-708" fmla="*/ 327887 h 679323"/>
                <a:gd name="connsiteX2-709" fmla="*/ 483867 w 972147"/>
                <a:gd name="connsiteY2-710" fmla="*/ 616588 h 679323"/>
                <a:gd name="connsiteX3-711" fmla="*/ 42128 w 972147"/>
                <a:gd name="connsiteY3-712" fmla="*/ 506132 h 679323"/>
                <a:gd name="connsiteX4-713" fmla="*/ 278450 w 972147"/>
                <a:gd name="connsiteY4-714" fmla="*/ 2263 h 679323"/>
                <a:gd name="connsiteX5-715" fmla="*/ 535994 w 972147"/>
                <a:gd name="connsiteY5-716" fmla="*/ 210332 h 679323"/>
                <a:gd name="connsiteX6-717" fmla="*/ 821639 w 972147"/>
                <a:gd name="connsiteY6-718" fmla="*/ 145616 h 679323"/>
                <a:gd name="connsiteX7-719" fmla="*/ 970603 w 972147"/>
                <a:gd name="connsiteY7-720" fmla="*/ 406169 h 679323"/>
                <a:gd name="connsiteX0-721" fmla="*/ 238218 w 972147"/>
                <a:gd name="connsiteY0-722" fmla="*/ 501130 h 679323"/>
                <a:gd name="connsiteX1-723" fmla="*/ 413338 w 972147"/>
                <a:gd name="connsiteY1-724" fmla="*/ 327887 h 679323"/>
                <a:gd name="connsiteX2-725" fmla="*/ 483867 w 972147"/>
                <a:gd name="connsiteY2-726" fmla="*/ 616588 h 679323"/>
                <a:gd name="connsiteX3-727" fmla="*/ 42128 w 972147"/>
                <a:gd name="connsiteY3-728" fmla="*/ 506132 h 679323"/>
                <a:gd name="connsiteX4-729" fmla="*/ 278450 w 972147"/>
                <a:gd name="connsiteY4-730" fmla="*/ 2263 h 679323"/>
                <a:gd name="connsiteX5-731" fmla="*/ 535994 w 972147"/>
                <a:gd name="connsiteY5-732" fmla="*/ 210332 h 679323"/>
                <a:gd name="connsiteX6-733" fmla="*/ 821639 w 972147"/>
                <a:gd name="connsiteY6-734" fmla="*/ 145616 h 679323"/>
                <a:gd name="connsiteX7-735" fmla="*/ 970603 w 972147"/>
                <a:gd name="connsiteY7-736" fmla="*/ 406169 h 679323"/>
                <a:gd name="connsiteX0-737" fmla="*/ 238218 w 972147"/>
                <a:gd name="connsiteY0-738" fmla="*/ 501584 h 679777"/>
                <a:gd name="connsiteX1-739" fmla="*/ 413338 w 972147"/>
                <a:gd name="connsiteY1-740" fmla="*/ 328341 h 679777"/>
                <a:gd name="connsiteX2-741" fmla="*/ 483867 w 972147"/>
                <a:gd name="connsiteY2-742" fmla="*/ 617042 h 679777"/>
                <a:gd name="connsiteX3-743" fmla="*/ 42128 w 972147"/>
                <a:gd name="connsiteY3-744" fmla="*/ 506586 h 679777"/>
                <a:gd name="connsiteX4-745" fmla="*/ 278450 w 972147"/>
                <a:gd name="connsiteY4-746" fmla="*/ 2717 h 679777"/>
                <a:gd name="connsiteX5-747" fmla="*/ 535994 w 972147"/>
                <a:gd name="connsiteY5-748" fmla="*/ 210786 h 679777"/>
                <a:gd name="connsiteX6-749" fmla="*/ 821639 w 972147"/>
                <a:gd name="connsiteY6-750" fmla="*/ 146070 h 679777"/>
                <a:gd name="connsiteX7-751" fmla="*/ 970603 w 972147"/>
                <a:gd name="connsiteY7-752" fmla="*/ 406623 h 679777"/>
                <a:gd name="connsiteX0-753" fmla="*/ 238218 w 972147"/>
                <a:gd name="connsiteY0-754" fmla="*/ 501584 h 679777"/>
                <a:gd name="connsiteX1-755" fmla="*/ 413338 w 972147"/>
                <a:gd name="connsiteY1-756" fmla="*/ 328341 h 679777"/>
                <a:gd name="connsiteX2-757" fmla="*/ 483867 w 972147"/>
                <a:gd name="connsiteY2-758" fmla="*/ 617042 h 679777"/>
                <a:gd name="connsiteX3-759" fmla="*/ 42128 w 972147"/>
                <a:gd name="connsiteY3-760" fmla="*/ 506586 h 679777"/>
                <a:gd name="connsiteX4-761" fmla="*/ 278450 w 972147"/>
                <a:gd name="connsiteY4-762" fmla="*/ 2717 h 679777"/>
                <a:gd name="connsiteX5-763" fmla="*/ 535994 w 972147"/>
                <a:gd name="connsiteY5-764" fmla="*/ 210786 h 679777"/>
                <a:gd name="connsiteX6-765" fmla="*/ 821639 w 972147"/>
                <a:gd name="connsiteY6-766" fmla="*/ 146070 h 679777"/>
                <a:gd name="connsiteX7-767" fmla="*/ 970603 w 972147"/>
                <a:gd name="connsiteY7-768" fmla="*/ 406623 h 679777"/>
                <a:gd name="connsiteX0-769" fmla="*/ 238218 w 972147"/>
                <a:gd name="connsiteY0-770" fmla="*/ 501584 h 679777"/>
                <a:gd name="connsiteX1-771" fmla="*/ 413338 w 972147"/>
                <a:gd name="connsiteY1-772" fmla="*/ 328341 h 679777"/>
                <a:gd name="connsiteX2-773" fmla="*/ 483867 w 972147"/>
                <a:gd name="connsiteY2-774" fmla="*/ 617042 h 679777"/>
                <a:gd name="connsiteX3-775" fmla="*/ 42128 w 972147"/>
                <a:gd name="connsiteY3-776" fmla="*/ 506586 h 679777"/>
                <a:gd name="connsiteX4-777" fmla="*/ 278450 w 972147"/>
                <a:gd name="connsiteY4-778" fmla="*/ 2717 h 679777"/>
                <a:gd name="connsiteX5-779" fmla="*/ 535994 w 972147"/>
                <a:gd name="connsiteY5-780" fmla="*/ 210786 h 679777"/>
                <a:gd name="connsiteX6-781" fmla="*/ 821639 w 972147"/>
                <a:gd name="connsiteY6-782" fmla="*/ 146070 h 679777"/>
                <a:gd name="connsiteX7-783" fmla="*/ 970603 w 972147"/>
                <a:gd name="connsiteY7-784" fmla="*/ 406623 h 679777"/>
                <a:gd name="connsiteX0-785" fmla="*/ 238218 w 972147"/>
                <a:gd name="connsiteY0-786" fmla="*/ 502590 h 680783"/>
                <a:gd name="connsiteX1-787" fmla="*/ 413338 w 972147"/>
                <a:gd name="connsiteY1-788" fmla="*/ 329347 h 680783"/>
                <a:gd name="connsiteX2-789" fmla="*/ 483867 w 972147"/>
                <a:gd name="connsiteY2-790" fmla="*/ 618048 h 680783"/>
                <a:gd name="connsiteX3-791" fmla="*/ 42128 w 972147"/>
                <a:gd name="connsiteY3-792" fmla="*/ 507592 h 680783"/>
                <a:gd name="connsiteX4-793" fmla="*/ 278450 w 972147"/>
                <a:gd name="connsiteY4-794" fmla="*/ 3723 h 680783"/>
                <a:gd name="connsiteX5-795" fmla="*/ 535994 w 972147"/>
                <a:gd name="connsiteY5-796" fmla="*/ 211792 h 680783"/>
                <a:gd name="connsiteX6-797" fmla="*/ 821639 w 972147"/>
                <a:gd name="connsiteY6-798" fmla="*/ 147076 h 680783"/>
                <a:gd name="connsiteX7-799" fmla="*/ 970603 w 972147"/>
                <a:gd name="connsiteY7-800" fmla="*/ 407629 h 680783"/>
                <a:gd name="connsiteX0-801" fmla="*/ 238218 w 972381"/>
                <a:gd name="connsiteY0-802" fmla="*/ 502590 h 680783"/>
                <a:gd name="connsiteX1-803" fmla="*/ 413338 w 972381"/>
                <a:gd name="connsiteY1-804" fmla="*/ 329347 h 680783"/>
                <a:gd name="connsiteX2-805" fmla="*/ 483867 w 972381"/>
                <a:gd name="connsiteY2-806" fmla="*/ 618048 h 680783"/>
                <a:gd name="connsiteX3-807" fmla="*/ 42128 w 972381"/>
                <a:gd name="connsiteY3-808" fmla="*/ 507592 h 680783"/>
                <a:gd name="connsiteX4-809" fmla="*/ 278450 w 972381"/>
                <a:gd name="connsiteY4-810" fmla="*/ 3723 h 680783"/>
                <a:gd name="connsiteX5-811" fmla="*/ 535994 w 972381"/>
                <a:gd name="connsiteY5-812" fmla="*/ 211792 h 680783"/>
                <a:gd name="connsiteX6-813" fmla="*/ 829902 w 972381"/>
                <a:gd name="connsiteY6-814" fmla="*/ 119534 h 680783"/>
                <a:gd name="connsiteX7-815" fmla="*/ 970603 w 972381"/>
                <a:gd name="connsiteY7-816" fmla="*/ 407629 h 680783"/>
                <a:gd name="connsiteX0-817" fmla="*/ 238218 w 972381"/>
                <a:gd name="connsiteY0-818" fmla="*/ 502590 h 680783"/>
                <a:gd name="connsiteX1-819" fmla="*/ 413338 w 972381"/>
                <a:gd name="connsiteY1-820" fmla="*/ 329347 h 680783"/>
                <a:gd name="connsiteX2-821" fmla="*/ 483867 w 972381"/>
                <a:gd name="connsiteY2-822" fmla="*/ 618048 h 680783"/>
                <a:gd name="connsiteX3-823" fmla="*/ 42128 w 972381"/>
                <a:gd name="connsiteY3-824" fmla="*/ 507592 h 680783"/>
                <a:gd name="connsiteX4-825" fmla="*/ 278450 w 972381"/>
                <a:gd name="connsiteY4-826" fmla="*/ 3723 h 680783"/>
                <a:gd name="connsiteX5-827" fmla="*/ 535994 w 972381"/>
                <a:gd name="connsiteY5-828" fmla="*/ 211792 h 680783"/>
                <a:gd name="connsiteX6-829" fmla="*/ 829902 w 972381"/>
                <a:gd name="connsiteY6-830" fmla="*/ 119534 h 680783"/>
                <a:gd name="connsiteX7-831" fmla="*/ 970603 w 972381"/>
                <a:gd name="connsiteY7-832" fmla="*/ 407629 h 680783"/>
                <a:gd name="connsiteX0-833" fmla="*/ 238218 w 973905"/>
                <a:gd name="connsiteY0-834" fmla="*/ 502590 h 680783"/>
                <a:gd name="connsiteX1-835" fmla="*/ 413338 w 973905"/>
                <a:gd name="connsiteY1-836" fmla="*/ 329347 h 680783"/>
                <a:gd name="connsiteX2-837" fmla="*/ 483867 w 973905"/>
                <a:gd name="connsiteY2-838" fmla="*/ 618048 h 680783"/>
                <a:gd name="connsiteX3-839" fmla="*/ 42128 w 973905"/>
                <a:gd name="connsiteY3-840" fmla="*/ 507592 h 680783"/>
                <a:gd name="connsiteX4-841" fmla="*/ 278450 w 973905"/>
                <a:gd name="connsiteY4-842" fmla="*/ 3723 h 680783"/>
                <a:gd name="connsiteX5-843" fmla="*/ 535994 w 973905"/>
                <a:gd name="connsiteY5-844" fmla="*/ 211792 h 680783"/>
                <a:gd name="connsiteX6-845" fmla="*/ 857444 w 973905"/>
                <a:gd name="connsiteY6-846" fmla="*/ 144322 h 680783"/>
                <a:gd name="connsiteX7-847" fmla="*/ 970603 w 973905"/>
                <a:gd name="connsiteY7-848" fmla="*/ 407629 h 680783"/>
                <a:gd name="connsiteX0-849" fmla="*/ 238218 w 973905"/>
                <a:gd name="connsiteY0-850" fmla="*/ 502590 h 680783"/>
                <a:gd name="connsiteX1-851" fmla="*/ 413338 w 973905"/>
                <a:gd name="connsiteY1-852" fmla="*/ 329347 h 680783"/>
                <a:gd name="connsiteX2-853" fmla="*/ 483867 w 973905"/>
                <a:gd name="connsiteY2-854" fmla="*/ 618048 h 680783"/>
                <a:gd name="connsiteX3-855" fmla="*/ 42128 w 973905"/>
                <a:gd name="connsiteY3-856" fmla="*/ 507592 h 680783"/>
                <a:gd name="connsiteX4-857" fmla="*/ 278450 w 973905"/>
                <a:gd name="connsiteY4-858" fmla="*/ 3723 h 680783"/>
                <a:gd name="connsiteX5-859" fmla="*/ 535994 w 973905"/>
                <a:gd name="connsiteY5-860" fmla="*/ 211792 h 680783"/>
                <a:gd name="connsiteX6-861" fmla="*/ 857444 w 973905"/>
                <a:gd name="connsiteY6-862" fmla="*/ 144322 h 680783"/>
                <a:gd name="connsiteX7-863" fmla="*/ 970603 w 973905"/>
                <a:gd name="connsiteY7-864" fmla="*/ 407629 h 680783"/>
                <a:gd name="connsiteX0-865" fmla="*/ 238218 w 975028"/>
                <a:gd name="connsiteY0-866" fmla="*/ 502590 h 680783"/>
                <a:gd name="connsiteX1-867" fmla="*/ 413338 w 975028"/>
                <a:gd name="connsiteY1-868" fmla="*/ 329347 h 680783"/>
                <a:gd name="connsiteX2-869" fmla="*/ 483867 w 975028"/>
                <a:gd name="connsiteY2-870" fmla="*/ 618048 h 680783"/>
                <a:gd name="connsiteX3-871" fmla="*/ 42128 w 975028"/>
                <a:gd name="connsiteY3-872" fmla="*/ 507592 h 680783"/>
                <a:gd name="connsiteX4-873" fmla="*/ 278450 w 975028"/>
                <a:gd name="connsiteY4-874" fmla="*/ 3723 h 680783"/>
                <a:gd name="connsiteX5-875" fmla="*/ 535994 w 975028"/>
                <a:gd name="connsiteY5-876" fmla="*/ 211792 h 680783"/>
                <a:gd name="connsiteX6-877" fmla="*/ 857444 w 975028"/>
                <a:gd name="connsiteY6-878" fmla="*/ 144322 h 680783"/>
                <a:gd name="connsiteX7-879" fmla="*/ 970603 w 975028"/>
                <a:gd name="connsiteY7-880" fmla="*/ 407629 h 680783"/>
                <a:gd name="connsiteX0-881" fmla="*/ 238218 w 975028"/>
                <a:gd name="connsiteY0-882" fmla="*/ 502590 h 680783"/>
                <a:gd name="connsiteX1-883" fmla="*/ 413338 w 975028"/>
                <a:gd name="connsiteY1-884" fmla="*/ 329347 h 680783"/>
                <a:gd name="connsiteX2-885" fmla="*/ 483867 w 975028"/>
                <a:gd name="connsiteY2-886" fmla="*/ 618048 h 680783"/>
                <a:gd name="connsiteX3-887" fmla="*/ 42128 w 975028"/>
                <a:gd name="connsiteY3-888" fmla="*/ 507592 h 680783"/>
                <a:gd name="connsiteX4-889" fmla="*/ 278450 w 975028"/>
                <a:gd name="connsiteY4-890" fmla="*/ 3723 h 680783"/>
                <a:gd name="connsiteX5-891" fmla="*/ 535994 w 975028"/>
                <a:gd name="connsiteY5-892" fmla="*/ 211792 h 680783"/>
                <a:gd name="connsiteX6-893" fmla="*/ 857444 w 975028"/>
                <a:gd name="connsiteY6-894" fmla="*/ 144322 h 680783"/>
                <a:gd name="connsiteX7-895" fmla="*/ 970603 w 975028"/>
                <a:gd name="connsiteY7-896" fmla="*/ 407629 h 680783"/>
                <a:gd name="connsiteX0-897" fmla="*/ 238218 w 975375"/>
                <a:gd name="connsiteY0-898" fmla="*/ 502590 h 680783"/>
                <a:gd name="connsiteX1-899" fmla="*/ 413338 w 975375"/>
                <a:gd name="connsiteY1-900" fmla="*/ 329347 h 680783"/>
                <a:gd name="connsiteX2-901" fmla="*/ 483867 w 975375"/>
                <a:gd name="connsiteY2-902" fmla="*/ 618048 h 680783"/>
                <a:gd name="connsiteX3-903" fmla="*/ 42128 w 975375"/>
                <a:gd name="connsiteY3-904" fmla="*/ 507592 h 680783"/>
                <a:gd name="connsiteX4-905" fmla="*/ 278450 w 975375"/>
                <a:gd name="connsiteY4-906" fmla="*/ 3723 h 680783"/>
                <a:gd name="connsiteX5-907" fmla="*/ 535994 w 975375"/>
                <a:gd name="connsiteY5-908" fmla="*/ 211792 h 680783"/>
                <a:gd name="connsiteX6-909" fmla="*/ 857444 w 975375"/>
                <a:gd name="connsiteY6-910" fmla="*/ 144322 h 680783"/>
                <a:gd name="connsiteX7-911" fmla="*/ 970603 w 975375"/>
                <a:gd name="connsiteY7-912" fmla="*/ 407629 h 680783"/>
                <a:gd name="connsiteX0-913" fmla="*/ 238218 w 975375"/>
                <a:gd name="connsiteY0-914" fmla="*/ 502590 h 680783"/>
                <a:gd name="connsiteX1-915" fmla="*/ 413338 w 975375"/>
                <a:gd name="connsiteY1-916" fmla="*/ 329347 h 680783"/>
                <a:gd name="connsiteX2-917" fmla="*/ 483867 w 975375"/>
                <a:gd name="connsiteY2-918" fmla="*/ 618048 h 680783"/>
                <a:gd name="connsiteX3-919" fmla="*/ 42128 w 975375"/>
                <a:gd name="connsiteY3-920" fmla="*/ 507592 h 680783"/>
                <a:gd name="connsiteX4-921" fmla="*/ 278450 w 975375"/>
                <a:gd name="connsiteY4-922" fmla="*/ 3723 h 680783"/>
                <a:gd name="connsiteX5-923" fmla="*/ 535994 w 975375"/>
                <a:gd name="connsiteY5-924" fmla="*/ 211792 h 680783"/>
                <a:gd name="connsiteX6-925" fmla="*/ 857444 w 975375"/>
                <a:gd name="connsiteY6-926" fmla="*/ 144322 h 680783"/>
                <a:gd name="connsiteX7-927" fmla="*/ 970603 w 975375"/>
                <a:gd name="connsiteY7-928" fmla="*/ 407629 h 680783"/>
                <a:gd name="connsiteX0-929" fmla="*/ 238218 w 973301"/>
                <a:gd name="connsiteY0-930" fmla="*/ 502590 h 680783"/>
                <a:gd name="connsiteX1-931" fmla="*/ 413338 w 973301"/>
                <a:gd name="connsiteY1-932" fmla="*/ 329347 h 680783"/>
                <a:gd name="connsiteX2-933" fmla="*/ 483867 w 973301"/>
                <a:gd name="connsiteY2-934" fmla="*/ 618048 h 680783"/>
                <a:gd name="connsiteX3-935" fmla="*/ 42128 w 973301"/>
                <a:gd name="connsiteY3-936" fmla="*/ 507592 h 680783"/>
                <a:gd name="connsiteX4-937" fmla="*/ 278450 w 973301"/>
                <a:gd name="connsiteY4-938" fmla="*/ 3723 h 680783"/>
                <a:gd name="connsiteX5-939" fmla="*/ 535994 w 973301"/>
                <a:gd name="connsiteY5-940" fmla="*/ 211792 h 680783"/>
                <a:gd name="connsiteX6-941" fmla="*/ 857444 w 973301"/>
                <a:gd name="connsiteY6-942" fmla="*/ 144322 h 680783"/>
                <a:gd name="connsiteX7-943" fmla="*/ 970603 w 973301"/>
                <a:gd name="connsiteY7-944" fmla="*/ 407629 h 680783"/>
                <a:gd name="connsiteX0-945" fmla="*/ 238218 w 973301"/>
                <a:gd name="connsiteY0-946" fmla="*/ 502590 h 680783"/>
                <a:gd name="connsiteX1-947" fmla="*/ 413338 w 973301"/>
                <a:gd name="connsiteY1-948" fmla="*/ 329347 h 680783"/>
                <a:gd name="connsiteX2-949" fmla="*/ 483867 w 973301"/>
                <a:gd name="connsiteY2-950" fmla="*/ 618048 h 680783"/>
                <a:gd name="connsiteX3-951" fmla="*/ 42128 w 973301"/>
                <a:gd name="connsiteY3-952" fmla="*/ 507592 h 680783"/>
                <a:gd name="connsiteX4-953" fmla="*/ 278450 w 973301"/>
                <a:gd name="connsiteY4-954" fmla="*/ 3723 h 680783"/>
                <a:gd name="connsiteX5-955" fmla="*/ 535994 w 973301"/>
                <a:gd name="connsiteY5-956" fmla="*/ 211792 h 680783"/>
                <a:gd name="connsiteX6-957" fmla="*/ 857444 w 973301"/>
                <a:gd name="connsiteY6-958" fmla="*/ 144322 h 680783"/>
                <a:gd name="connsiteX7-959" fmla="*/ 970603 w 973301"/>
                <a:gd name="connsiteY7-960" fmla="*/ 407629 h 680783"/>
                <a:gd name="connsiteX0-961" fmla="*/ 238218 w 973301"/>
                <a:gd name="connsiteY0-962" fmla="*/ 502590 h 680783"/>
                <a:gd name="connsiteX1-963" fmla="*/ 413338 w 973301"/>
                <a:gd name="connsiteY1-964" fmla="*/ 329347 h 680783"/>
                <a:gd name="connsiteX2-965" fmla="*/ 483867 w 973301"/>
                <a:gd name="connsiteY2-966" fmla="*/ 618048 h 680783"/>
                <a:gd name="connsiteX3-967" fmla="*/ 42128 w 973301"/>
                <a:gd name="connsiteY3-968" fmla="*/ 507592 h 680783"/>
                <a:gd name="connsiteX4-969" fmla="*/ 278450 w 973301"/>
                <a:gd name="connsiteY4-970" fmla="*/ 3723 h 680783"/>
                <a:gd name="connsiteX5-971" fmla="*/ 558028 w 973301"/>
                <a:gd name="connsiteY5-972" fmla="*/ 211792 h 680783"/>
                <a:gd name="connsiteX6-973" fmla="*/ 857444 w 973301"/>
                <a:gd name="connsiteY6-974" fmla="*/ 144322 h 680783"/>
                <a:gd name="connsiteX7-975" fmla="*/ 970603 w 973301"/>
                <a:gd name="connsiteY7-976" fmla="*/ 407629 h 680783"/>
                <a:gd name="connsiteX0-977" fmla="*/ 238218 w 973301"/>
                <a:gd name="connsiteY0-978" fmla="*/ 503717 h 681910"/>
                <a:gd name="connsiteX1-979" fmla="*/ 413338 w 973301"/>
                <a:gd name="connsiteY1-980" fmla="*/ 330474 h 681910"/>
                <a:gd name="connsiteX2-981" fmla="*/ 483867 w 973301"/>
                <a:gd name="connsiteY2-982" fmla="*/ 619175 h 681910"/>
                <a:gd name="connsiteX3-983" fmla="*/ 42128 w 973301"/>
                <a:gd name="connsiteY3-984" fmla="*/ 508719 h 681910"/>
                <a:gd name="connsiteX4-985" fmla="*/ 278450 w 973301"/>
                <a:gd name="connsiteY4-986" fmla="*/ 4850 h 681910"/>
                <a:gd name="connsiteX5-987" fmla="*/ 558028 w 973301"/>
                <a:gd name="connsiteY5-988" fmla="*/ 212919 h 681910"/>
                <a:gd name="connsiteX6-989" fmla="*/ 857444 w 973301"/>
                <a:gd name="connsiteY6-990" fmla="*/ 145449 h 681910"/>
                <a:gd name="connsiteX7-991" fmla="*/ 970603 w 973301"/>
                <a:gd name="connsiteY7-992" fmla="*/ 408756 h 681910"/>
                <a:gd name="connsiteX0-993" fmla="*/ 238218 w 973301"/>
                <a:gd name="connsiteY0-994" fmla="*/ 503717 h 681910"/>
                <a:gd name="connsiteX1-995" fmla="*/ 413338 w 973301"/>
                <a:gd name="connsiteY1-996" fmla="*/ 330474 h 681910"/>
                <a:gd name="connsiteX2-997" fmla="*/ 483867 w 973301"/>
                <a:gd name="connsiteY2-998" fmla="*/ 619175 h 681910"/>
                <a:gd name="connsiteX3-999" fmla="*/ 42128 w 973301"/>
                <a:gd name="connsiteY3-1000" fmla="*/ 508719 h 681910"/>
                <a:gd name="connsiteX4-1001" fmla="*/ 278450 w 973301"/>
                <a:gd name="connsiteY4-1002" fmla="*/ 4850 h 681910"/>
                <a:gd name="connsiteX5-1003" fmla="*/ 558028 w 973301"/>
                <a:gd name="connsiteY5-1004" fmla="*/ 212919 h 681910"/>
                <a:gd name="connsiteX6-1005" fmla="*/ 857444 w 973301"/>
                <a:gd name="connsiteY6-1006" fmla="*/ 145449 h 681910"/>
                <a:gd name="connsiteX7-1007" fmla="*/ 970603 w 973301"/>
                <a:gd name="connsiteY7-1008" fmla="*/ 408756 h 681910"/>
                <a:gd name="connsiteX0-1009" fmla="*/ 238218 w 973301"/>
                <a:gd name="connsiteY0-1010" fmla="*/ 506290 h 684483"/>
                <a:gd name="connsiteX1-1011" fmla="*/ 413338 w 973301"/>
                <a:gd name="connsiteY1-1012" fmla="*/ 333047 h 684483"/>
                <a:gd name="connsiteX2-1013" fmla="*/ 483867 w 973301"/>
                <a:gd name="connsiteY2-1014" fmla="*/ 621748 h 684483"/>
                <a:gd name="connsiteX3-1015" fmla="*/ 42128 w 973301"/>
                <a:gd name="connsiteY3-1016" fmla="*/ 511292 h 684483"/>
                <a:gd name="connsiteX4-1017" fmla="*/ 278450 w 973301"/>
                <a:gd name="connsiteY4-1018" fmla="*/ 7423 h 684483"/>
                <a:gd name="connsiteX5-1019" fmla="*/ 549765 w 973301"/>
                <a:gd name="connsiteY5-1020" fmla="*/ 190704 h 684483"/>
                <a:gd name="connsiteX6-1021" fmla="*/ 857444 w 973301"/>
                <a:gd name="connsiteY6-1022" fmla="*/ 148022 h 684483"/>
                <a:gd name="connsiteX7-1023" fmla="*/ 970603 w 973301"/>
                <a:gd name="connsiteY7-1024" fmla="*/ 411329 h 684483"/>
                <a:gd name="connsiteX0-1025" fmla="*/ 238218 w 973301"/>
                <a:gd name="connsiteY0-1026" fmla="*/ 503104 h 681297"/>
                <a:gd name="connsiteX1-1027" fmla="*/ 413338 w 973301"/>
                <a:gd name="connsiteY1-1028" fmla="*/ 329861 h 681297"/>
                <a:gd name="connsiteX2-1029" fmla="*/ 483867 w 973301"/>
                <a:gd name="connsiteY2-1030" fmla="*/ 618562 h 681297"/>
                <a:gd name="connsiteX3-1031" fmla="*/ 42128 w 973301"/>
                <a:gd name="connsiteY3-1032" fmla="*/ 508106 h 681297"/>
                <a:gd name="connsiteX4-1033" fmla="*/ 278450 w 973301"/>
                <a:gd name="connsiteY4-1034" fmla="*/ 4237 h 681297"/>
                <a:gd name="connsiteX5-1035" fmla="*/ 549765 w 973301"/>
                <a:gd name="connsiteY5-1036" fmla="*/ 187518 h 681297"/>
                <a:gd name="connsiteX6-1037" fmla="*/ 857444 w 973301"/>
                <a:gd name="connsiteY6-1038" fmla="*/ 144836 h 681297"/>
                <a:gd name="connsiteX7-1039" fmla="*/ 970603 w 973301"/>
                <a:gd name="connsiteY7-1040" fmla="*/ 408143 h 681297"/>
                <a:gd name="connsiteX0-1041" fmla="*/ 238218 w 973301"/>
                <a:gd name="connsiteY0-1042" fmla="*/ 503104 h 681297"/>
                <a:gd name="connsiteX1-1043" fmla="*/ 413338 w 973301"/>
                <a:gd name="connsiteY1-1044" fmla="*/ 329861 h 681297"/>
                <a:gd name="connsiteX2-1045" fmla="*/ 483867 w 973301"/>
                <a:gd name="connsiteY2-1046" fmla="*/ 618562 h 681297"/>
                <a:gd name="connsiteX3-1047" fmla="*/ 42128 w 973301"/>
                <a:gd name="connsiteY3-1048" fmla="*/ 508106 h 681297"/>
                <a:gd name="connsiteX4-1049" fmla="*/ 278450 w 973301"/>
                <a:gd name="connsiteY4-1050" fmla="*/ 4237 h 681297"/>
                <a:gd name="connsiteX5-1051" fmla="*/ 549765 w 973301"/>
                <a:gd name="connsiteY5-1052" fmla="*/ 187518 h 681297"/>
                <a:gd name="connsiteX6-1053" fmla="*/ 857444 w 973301"/>
                <a:gd name="connsiteY6-1054" fmla="*/ 144836 h 681297"/>
                <a:gd name="connsiteX7-1055" fmla="*/ 970603 w 973301"/>
                <a:gd name="connsiteY7-1056" fmla="*/ 408143 h 681297"/>
                <a:gd name="connsiteX0-1057" fmla="*/ 238218 w 973301"/>
                <a:gd name="connsiteY0-1058" fmla="*/ 503104 h 681297"/>
                <a:gd name="connsiteX1-1059" fmla="*/ 413338 w 973301"/>
                <a:gd name="connsiteY1-1060" fmla="*/ 329861 h 681297"/>
                <a:gd name="connsiteX2-1061" fmla="*/ 483867 w 973301"/>
                <a:gd name="connsiteY2-1062" fmla="*/ 618562 h 681297"/>
                <a:gd name="connsiteX3-1063" fmla="*/ 42128 w 973301"/>
                <a:gd name="connsiteY3-1064" fmla="*/ 508106 h 681297"/>
                <a:gd name="connsiteX4-1065" fmla="*/ 278450 w 973301"/>
                <a:gd name="connsiteY4-1066" fmla="*/ 4237 h 681297"/>
                <a:gd name="connsiteX5-1067" fmla="*/ 549765 w 973301"/>
                <a:gd name="connsiteY5-1068" fmla="*/ 187518 h 681297"/>
                <a:gd name="connsiteX6-1069" fmla="*/ 857444 w 973301"/>
                <a:gd name="connsiteY6-1070" fmla="*/ 144836 h 681297"/>
                <a:gd name="connsiteX7-1071" fmla="*/ 970603 w 973301"/>
                <a:gd name="connsiteY7-1072" fmla="*/ 408143 h 681297"/>
                <a:gd name="connsiteX0-1073" fmla="*/ 238218 w 973301"/>
                <a:gd name="connsiteY0-1074" fmla="*/ 501535 h 679728"/>
                <a:gd name="connsiteX1-1075" fmla="*/ 413338 w 973301"/>
                <a:gd name="connsiteY1-1076" fmla="*/ 328292 h 679728"/>
                <a:gd name="connsiteX2-1077" fmla="*/ 483867 w 973301"/>
                <a:gd name="connsiteY2-1078" fmla="*/ 616993 h 679728"/>
                <a:gd name="connsiteX3-1079" fmla="*/ 42128 w 973301"/>
                <a:gd name="connsiteY3-1080" fmla="*/ 506537 h 679728"/>
                <a:gd name="connsiteX4-1081" fmla="*/ 278450 w 973301"/>
                <a:gd name="connsiteY4-1082" fmla="*/ 2668 h 679728"/>
                <a:gd name="connsiteX5-1083" fmla="*/ 549765 w 973301"/>
                <a:gd name="connsiteY5-1084" fmla="*/ 185949 h 679728"/>
                <a:gd name="connsiteX6-1085" fmla="*/ 857444 w 973301"/>
                <a:gd name="connsiteY6-1086" fmla="*/ 143267 h 679728"/>
                <a:gd name="connsiteX7-1087" fmla="*/ 970603 w 973301"/>
                <a:gd name="connsiteY7-1088" fmla="*/ 406574 h 679728"/>
                <a:gd name="connsiteX0-1089" fmla="*/ 239713 w 974796"/>
                <a:gd name="connsiteY0-1090" fmla="*/ 509581 h 687774"/>
                <a:gd name="connsiteX1-1091" fmla="*/ 414833 w 974796"/>
                <a:gd name="connsiteY1-1092" fmla="*/ 336338 h 687774"/>
                <a:gd name="connsiteX2-1093" fmla="*/ 485362 w 974796"/>
                <a:gd name="connsiteY2-1094" fmla="*/ 625039 h 687774"/>
                <a:gd name="connsiteX3-1095" fmla="*/ 43623 w 974796"/>
                <a:gd name="connsiteY3-1096" fmla="*/ 514583 h 687774"/>
                <a:gd name="connsiteX4-1097" fmla="*/ 268928 w 974796"/>
                <a:gd name="connsiteY4-1098" fmla="*/ 2452 h 687774"/>
                <a:gd name="connsiteX5-1099" fmla="*/ 551260 w 974796"/>
                <a:gd name="connsiteY5-1100" fmla="*/ 193995 h 687774"/>
                <a:gd name="connsiteX6-1101" fmla="*/ 858939 w 974796"/>
                <a:gd name="connsiteY6-1102" fmla="*/ 151313 h 687774"/>
                <a:gd name="connsiteX7-1103" fmla="*/ 972098 w 974796"/>
                <a:gd name="connsiteY7-1104" fmla="*/ 414620 h 687774"/>
                <a:gd name="connsiteX0-1105" fmla="*/ 239713 w 974796"/>
                <a:gd name="connsiteY0-1106" fmla="*/ 508440 h 686633"/>
                <a:gd name="connsiteX1-1107" fmla="*/ 414833 w 974796"/>
                <a:gd name="connsiteY1-1108" fmla="*/ 335197 h 686633"/>
                <a:gd name="connsiteX2-1109" fmla="*/ 485362 w 974796"/>
                <a:gd name="connsiteY2-1110" fmla="*/ 623898 h 686633"/>
                <a:gd name="connsiteX3-1111" fmla="*/ 43623 w 974796"/>
                <a:gd name="connsiteY3-1112" fmla="*/ 513442 h 686633"/>
                <a:gd name="connsiteX4-1113" fmla="*/ 268928 w 974796"/>
                <a:gd name="connsiteY4-1114" fmla="*/ 1311 h 686633"/>
                <a:gd name="connsiteX5-1115" fmla="*/ 551260 w 974796"/>
                <a:gd name="connsiteY5-1116" fmla="*/ 192854 h 686633"/>
                <a:gd name="connsiteX6-1117" fmla="*/ 858939 w 974796"/>
                <a:gd name="connsiteY6-1118" fmla="*/ 150172 h 686633"/>
                <a:gd name="connsiteX7-1119" fmla="*/ 972098 w 974796"/>
                <a:gd name="connsiteY7-1120" fmla="*/ 413479 h 6866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974796" h="686633">
                  <a:moveTo>
                    <a:pt x="239713" y="508440"/>
                  </a:moveTo>
                  <a:cubicBezTo>
                    <a:pt x="220051" y="400199"/>
                    <a:pt x="313311" y="308483"/>
                    <a:pt x="414833" y="335197"/>
                  </a:cubicBezTo>
                  <a:cubicBezTo>
                    <a:pt x="568709" y="355231"/>
                    <a:pt x="571103" y="526747"/>
                    <a:pt x="485362" y="623898"/>
                  </a:cubicBezTo>
                  <a:cubicBezTo>
                    <a:pt x="359231" y="741315"/>
                    <a:pt x="103653" y="687971"/>
                    <a:pt x="43623" y="513442"/>
                  </a:cubicBezTo>
                  <a:cubicBezTo>
                    <a:pt x="-86006" y="165544"/>
                    <a:pt x="98347" y="15949"/>
                    <a:pt x="268928" y="1311"/>
                  </a:cubicBezTo>
                  <a:cubicBezTo>
                    <a:pt x="423631" y="-11041"/>
                    <a:pt x="534267" y="64743"/>
                    <a:pt x="551260" y="192854"/>
                  </a:cubicBezTo>
                  <a:cubicBezTo>
                    <a:pt x="632704" y="84983"/>
                    <a:pt x="783005" y="98296"/>
                    <a:pt x="858939" y="150172"/>
                  </a:cubicBezTo>
                  <a:cubicBezTo>
                    <a:pt x="963678" y="201219"/>
                    <a:pt x="983037" y="310103"/>
                    <a:pt x="972098" y="413479"/>
                  </a:cubicBezTo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자유형: 도형 69"/>
            <p:cNvSpPr/>
            <p:nvPr/>
          </p:nvSpPr>
          <p:spPr>
            <a:xfrm>
              <a:off x="6646452" y="3560646"/>
              <a:ext cx="483425" cy="783120"/>
            </a:xfrm>
            <a:custGeom>
              <a:avLst/>
              <a:gdLst>
                <a:gd name="connsiteX0" fmla="*/ 0 w 647934"/>
                <a:gd name="connsiteY0" fmla="*/ 277685 h 1051840"/>
                <a:gd name="connsiteX1" fmla="*/ 330979 w 647934"/>
                <a:gd name="connsiteY1" fmla="*/ 0 h 1051840"/>
                <a:gd name="connsiteX2" fmla="*/ 560982 w 647934"/>
                <a:gd name="connsiteY2" fmla="*/ 171099 h 1051840"/>
                <a:gd name="connsiteX3" fmla="*/ 468420 w 647934"/>
                <a:gd name="connsiteY3" fmla="*/ 493663 h 1051840"/>
                <a:gd name="connsiteX4" fmla="*/ 647934 w 647934"/>
                <a:gd name="connsiteY4" fmla="*/ 793789 h 1051840"/>
                <a:gd name="connsiteX5" fmla="*/ 468420 w 647934"/>
                <a:gd name="connsiteY5" fmla="*/ 1051840 h 1051840"/>
                <a:gd name="connsiteX0-1" fmla="*/ 0 w 647934"/>
                <a:gd name="connsiteY0-2" fmla="*/ 277685 h 1051840"/>
                <a:gd name="connsiteX1-3" fmla="*/ 330979 w 647934"/>
                <a:gd name="connsiteY1-4" fmla="*/ 0 h 1051840"/>
                <a:gd name="connsiteX2-5" fmla="*/ 560982 w 647934"/>
                <a:gd name="connsiteY2-6" fmla="*/ 171099 h 1051840"/>
                <a:gd name="connsiteX3-7" fmla="*/ 468420 w 647934"/>
                <a:gd name="connsiteY3-8" fmla="*/ 493663 h 1051840"/>
                <a:gd name="connsiteX4-9" fmla="*/ 647934 w 647934"/>
                <a:gd name="connsiteY4-10" fmla="*/ 793789 h 1051840"/>
                <a:gd name="connsiteX5-11" fmla="*/ 468420 w 647934"/>
                <a:gd name="connsiteY5-12" fmla="*/ 1051840 h 1051840"/>
                <a:gd name="connsiteX0-13" fmla="*/ 0 w 647937"/>
                <a:gd name="connsiteY0-14" fmla="*/ 277685 h 1051840"/>
                <a:gd name="connsiteX1-15" fmla="*/ 330979 w 647937"/>
                <a:gd name="connsiteY1-16" fmla="*/ 0 h 1051840"/>
                <a:gd name="connsiteX2-17" fmla="*/ 560982 w 647937"/>
                <a:gd name="connsiteY2-18" fmla="*/ 171099 h 1051840"/>
                <a:gd name="connsiteX3-19" fmla="*/ 468420 w 647937"/>
                <a:gd name="connsiteY3-20" fmla="*/ 493663 h 1051840"/>
                <a:gd name="connsiteX4-21" fmla="*/ 647934 w 647937"/>
                <a:gd name="connsiteY4-22" fmla="*/ 793789 h 1051840"/>
                <a:gd name="connsiteX5-23" fmla="*/ 468420 w 647937"/>
                <a:gd name="connsiteY5-24" fmla="*/ 1051840 h 1051840"/>
                <a:gd name="connsiteX0-25" fmla="*/ 0 w 647937"/>
                <a:gd name="connsiteY0-26" fmla="*/ 277685 h 1051840"/>
                <a:gd name="connsiteX1-27" fmla="*/ 330979 w 647937"/>
                <a:gd name="connsiteY1-28" fmla="*/ 0 h 1051840"/>
                <a:gd name="connsiteX2-29" fmla="*/ 560982 w 647937"/>
                <a:gd name="connsiteY2-30" fmla="*/ 171099 h 1051840"/>
                <a:gd name="connsiteX3-31" fmla="*/ 468420 w 647937"/>
                <a:gd name="connsiteY3-32" fmla="*/ 493663 h 1051840"/>
                <a:gd name="connsiteX4-33" fmla="*/ 647934 w 647937"/>
                <a:gd name="connsiteY4-34" fmla="*/ 793789 h 1051840"/>
                <a:gd name="connsiteX5-35" fmla="*/ 468420 w 647937"/>
                <a:gd name="connsiteY5-36" fmla="*/ 1051840 h 1051840"/>
                <a:gd name="connsiteX0-37" fmla="*/ 0 w 647937"/>
                <a:gd name="connsiteY0-38" fmla="*/ 277685 h 1035314"/>
                <a:gd name="connsiteX1-39" fmla="*/ 330979 w 647937"/>
                <a:gd name="connsiteY1-40" fmla="*/ 0 h 1035314"/>
                <a:gd name="connsiteX2-41" fmla="*/ 560982 w 647937"/>
                <a:gd name="connsiteY2-42" fmla="*/ 171099 h 1035314"/>
                <a:gd name="connsiteX3-43" fmla="*/ 468420 w 647937"/>
                <a:gd name="connsiteY3-44" fmla="*/ 493663 h 1035314"/>
                <a:gd name="connsiteX4-45" fmla="*/ 647934 w 647937"/>
                <a:gd name="connsiteY4-46" fmla="*/ 793789 h 1035314"/>
                <a:gd name="connsiteX5-47" fmla="*/ 465665 w 647937"/>
                <a:gd name="connsiteY5-48" fmla="*/ 1035314 h 1035314"/>
                <a:gd name="connsiteX0-49" fmla="*/ 0 w 642428"/>
                <a:gd name="connsiteY0-50" fmla="*/ 277685 h 1035314"/>
                <a:gd name="connsiteX1-51" fmla="*/ 330979 w 642428"/>
                <a:gd name="connsiteY1-52" fmla="*/ 0 h 1035314"/>
                <a:gd name="connsiteX2-53" fmla="*/ 560982 w 642428"/>
                <a:gd name="connsiteY2-54" fmla="*/ 171099 h 1035314"/>
                <a:gd name="connsiteX3-55" fmla="*/ 468420 w 642428"/>
                <a:gd name="connsiteY3-56" fmla="*/ 493663 h 1035314"/>
                <a:gd name="connsiteX4-57" fmla="*/ 642425 w 642428"/>
                <a:gd name="connsiteY4-58" fmla="*/ 769001 h 1035314"/>
                <a:gd name="connsiteX5-59" fmla="*/ 465665 w 642428"/>
                <a:gd name="connsiteY5-60" fmla="*/ 1035314 h 1035314"/>
                <a:gd name="connsiteX0-61" fmla="*/ 0 w 642428"/>
                <a:gd name="connsiteY0-62" fmla="*/ 277685 h 1035314"/>
                <a:gd name="connsiteX1-63" fmla="*/ 330979 w 642428"/>
                <a:gd name="connsiteY1-64" fmla="*/ 0 h 1035314"/>
                <a:gd name="connsiteX2-65" fmla="*/ 560982 w 642428"/>
                <a:gd name="connsiteY2-66" fmla="*/ 171099 h 1035314"/>
                <a:gd name="connsiteX3-67" fmla="*/ 468420 w 642428"/>
                <a:gd name="connsiteY3-68" fmla="*/ 493663 h 1035314"/>
                <a:gd name="connsiteX4-69" fmla="*/ 642425 w 642428"/>
                <a:gd name="connsiteY4-70" fmla="*/ 769001 h 1035314"/>
                <a:gd name="connsiteX5-71" fmla="*/ 465665 w 642428"/>
                <a:gd name="connsiteY5-72" fmla="*/ 1035314 h 1035314"/>
                <a:gd name="connsiteX0-73" fmla="*/ 0 w 642501"/>
                <a:gd name="connsiteY0-74" fmla="*/ 277685 h 1035314"/>
                <a:gd name="connsiteX1-75" fmla="*/ 330979 w 642501"/>
                <a:gd name="connsiteY1-76" fmla="*/ 0 h 1035314"/>
                <a:gd name="connsiteX2-77" fmla="*/ 560982 w 642501"/>
                <a:gd name="connsiteY2-78" fmla="*/ 171099 h 1035314"/>
                <a:gd name="connsiteX3-79" fmla="*/ 468420 w 642501"/>
                <a:gd name="connsiteY3-80" fmla="*/ 493663 h 1035314"/>
                <a:gd name="connsiteX4-81" fmla="*/ 642425 w 642501"/>
                <a:gd name="connsiteY4-82" fmla="*/ 769001 h 1035314"/>
                <a:gd name="connsiteX5-83" fmla="*/ 465665 w 642501"/>
                <a:gd name="connsiteY5-84" fmla="*/ 1035314 h 1035314"/>
                <a:gd name="connsiteX0-85" fmla="*/ 0 w 642501"/>
                <a:gd name="connsiteY0-86" fmla="*/ 277685 h 1035314"/>
                <a:gd name="connsiteX1-87" fmla="*/ 330979 w 642501"/>
                <a:gd name="connsiteY1-88" fmla="*/ 0 h 1035314"/>
                <a:gd name="connsiteX2-89" fmla="*/ 560982 w 642501"/>
                <a:gd name="connsiteY2-90" fmla="*/ 171099 h 1035314"/>
                <a:gd name="connsiteX3-91" fmla="*/ 468420 w 642501"/>
                <a:gd name="connsiteY3-92" fmla="*/ 493663 h 1035314"/>
                <a:gd name="connsiteX4-93" fmla="*/ 642425 w 642501"/>
                <a:gd name="connsiteY4-94" fmla="*/ 769001 h 1035314"/>
                <a:gd name="connsiteX5-95" fmla="*/ 465665 w 642501"/>
                <a:gd name="connsiteY5-96" fmla="*/ 1035314 h 1035314"/>
                <a:gd name="connsiteX0-97" fmla="*/ 0 w 642501"/>
                <a:gd name="connsiteY0-98" fmla="*/ 277685 h 1035314"/>
                <a:gd name="connsiteX1-99" fmla="*/ 330979 w 642501"/>
                <a:gd name="connsiteY1-100" fmla="*/ 0 h 1035314"/>
                <a:gd name="connsiteX2-101" fmla="*/ 560982 w 642501"/>
                <a:gd name="connsiteY2-102" fmla="*/ 171099 h 1035314"/>
                <a:gd name="connsiteX3-103" fmla="*/ 468420 w 642501"/>
                <a:gd name="connsiteY3-104" fmla="*/ 493663 h 1035314"/>
                <a:gd name="connsiteX4-105" fmla="*/ 642425 w 642501"/>
                <a:gd name="connsiteY4-106" fmla="*/ 769001 h 1035314"/>
                <a:gd name="connsiteX5-107" fmla="*/ 465665 w 642501"/>
                <a:gd name="connsiteY5-108" fmla="*/ 1035314 h 1035314"/>
                <a:gd name="connsiteX0-109" fmla="*/ 0 w 642489"/>
                <a:gd name="connsiteY0-110" fmla="*/ 277685 h 1035314"/>
                <a:gd name="connsiteX1-111" fmla="*/ 330979 w 642489"/>
                <a:gd name="connsiteY1-112" fmla="*/ 0 h 1035314"/>
                <a:gd name="connsiteX2-113" fmla="*/ 560982 w 642489"/>
                <a:gd name="connsiteY2-114" fmla="*/ 171099 h 1035314"/>
                <a:gd name="connsiteX3-115" fmla="*/ 446386 w 642489"/>
                <a:gd name="connsiteY3-116" fmla="*/ 490909 h 1035314"/>
                <a:gd name="connsiteX4-117" fmla="*/ 642425 w 642489"/>
                <a:gd name="connsiteY4-118" fmla="*/ 769001 h 1035314"/>
                <a:gd name="connsiteX5-119" fmla="*/ 465665 w 642489"/>
                <a:gd name="connsiteY5-120" fmla="*/ 1035314 h 1035314"/>
                <a:gd name="connsiteX0-121" fmla="*/ 0 w 642733"/>
                <a:gd name="connsiteY0-122" fmla="*/ 277685 h 1035314"/>
                <a:gd name="connsiteX1-123" fmla="*/ 330979 w 642733"/>
                <a:gd name="connsiteY1-124" fmla="*/ 0 h 1035314"/>
                <a:gd name="connsiteX2-125" fmla="*/ 560982 w 642733"/>
                <a:gd name="connsiteY2-126" fmla="*/ 171099 h 1035314"/>
                <a:gd name="connsiteX3-127" fmla="*/ 446386 w 642733"/>
                <a:gd name="connsiteY3-128" fmla="*/ 490909 h 1035314"/>
                <a:gd name="connsiteX4-129" fmla="*/ 642425 w 642733"/>
                <a:gd name="connsiteY4-130" fmla="*/ 769001 h 1035314"/>
                <a:gd name="connsiteX5-131" fmla="*/ 465665 w 642733"/>
                <a:gd name="connsiteY5-132" fmla="*/ 1035314 h 1035314"/>
                <a:gd name="connsiteX0-133" fmla="*/ 0 w 642733"/>
                <a:gd name="connsiteY0-134" fmla="*/ 277685 h 1035314"/>
                <a:gd name="connsiteX1-135" fmla="*/ 330979 w 642733"/>
                <a:gd name="connsiteY1-136" fmla="*/ 0 h 1035314"/>
                <a:gd name="connsiteX2-137" fmla="*/ 560982 w 642733"/>
                <a:gd name="connsiteY2-138" fmla="*/ 171099 h 1035314"/>
                <a:gd name="connsiteX3-139" fmla="*/ 446386 w 642733"/>
                <a:gd name="connsiteY3-140" fmla="*/ 490909 h 1035314"/>
                <a:gd name="connsiteX4-141" fmla="*/ 642425 w 642733"/>
                <a:gd name="connsiteY4-142" fmla="*/ 769001 h 1035314"/>
                <a:gd name="connsiteX5-143" fmla="*/ 465665 w 642733"/>
                <a:gd name="connsiteY5-144" fmla="*/ 1035314 h 1035314"/>
                <a:gd name="connsiteX0-145" fmla="*/ 0 w 642564"/>
                <a:gd name="connsiteY0-146" fmla="*/ 277685 h 1035314"/>
                <a:gd name="connsiteX1-147" fmla="*/ 330979 w 642564"/>
                <a:gd name="connsiteY1-148" fmla="*/ 0 h 1035314"/>
                <a:gd name="connsiteX2-149" fmla="*/ 560982 w 642564"/>
                <a:gd name="connsiteY2-150" fmla="*/ 171099 h 1035314"/>
                <a:gd name="connsiteX3-151" fmla="*/ 446386 w 642564"/>
                <a:gd name="connsiteY3-152" fmla="*/ 490909 h 1035314"/>
                <a:gd name="connsiteX4-153" fmla="*/ 642425 w 642564"/>
                <a:gd name="connsiteY4-154" fmla="*/ 769001 h 1035314"/>
                <a:gd name="connsiteX5-155" fmla="*/ 465665 w 642564"/>
                <a:gd name="connsiteY5-156" fmla="*/ 1035314 h 1035314"/>
                <a:gd name="connsiteX0-157" fmla="*/ 0 w 639815"/>
                <a:gd name="connsiteY0-158" fmla="*/ 277685 h 1035314"/>
                <a:gd name="connsiteX1-159" fmla="*/ 330979 w 639815"/>
                <a:gd name="connsiteY1-160" fmla="*/ 0 h 1035314"/>
                <a:gd name="connsiteX2-161" fmla="*/ 560982 w 639815"/>
                <a:gd name="connsiteY2-162" fmla="*/ 171099 h 1035314"/>
                <a:gd name="connsiteX3-163" fmla="*/ 446386 w 639815"/>
                <a:gd name="connsiteY3-164" fmla="*/ 490909 h 1035314"/>
                <a:gd name="connsiteX4-165" fmla="*/ 639670 w 639815"/>
                <a:gd name="connsiteY4-166" fmla="*/ 760738 h 1035314"/>
                <a:gd name="connsiteX5-167" fmla="*/ 465665 w 639815"/>
                <a:gd name="connsiteY5-168" fmla="*/ 1035314 h 1035314"/>
                <a:gd name="connsiteX0-169" fmla="*/ 0 w 639815"/>
                <a:gd name="connsiteY0-170" fmla="*/ 277685 h 1035314"/>
                <a:gd name="connsiteX1-171" fmla="*/ 330979 w 639815"/>
                <a:gd name="connsiteY1-172" fmla="*/ 0 h 1035314"/>
                <a:gd name="connsiteX2-173" fmla="*/ 560982 w 639815"/>
                <a:gd name="connsiteY2-174" fmla="*/ 171099 h 1035314"/>
                <a:gd name="connsiteX3-175" fmla="*/ 446386 w 639815"/>
                <a:gd name="connsiteY3-176" fmla="*/ 490909 h 1035314"/>
                <a:gd name="connsiteX4-177" fmla="*/ 639670 w 639815"/>
                <a:gd name="connsiteY4-178" fmla="*/ 760738 h 1035314"/>
                <a:gd name="connsiteX5-179" fmla="*/ 465665 w 639815"/>
                <a:gd name="connsiteY5-180" fmla="*/ 1035314 h 1035314"/>
                <a:gd name="connsiteX0-181" fmla="*/ 0 w 639815"/>
                <a:gd name="connsiteY0-182" fmla="*/ 277685 h 1035314"/>
                <a:gd name="connsiteX1-183" fmla="*/ 330979 w 639815"/>
                <a:gd name="connsiteY1-184" fmla="*/ 0 h 1035314"/>
                <a:gd name="connsiteX2-185" fmla="*/ 560982 w 639815"/>
                <a:gd name="connsiteY2-186" fmla="*/ 171099 h 1035314"/>
                <a:gd name="connsiteX3-187" fmla="*/ 446386 w 639815"/>
                <a:gd name="connsiteY3-188" fmla="*/ 490909 h 1035314"/>
                <a:gd name="connsiteX4-189" fmla="*/ 639670 w 639815"/>
                <a:gd name="connsiteY4-190" fmla="*/ 760738 h 1035314"/>
                <a:gd name="connsiteX5-191" fmla="*/ 465665 w 639815"/>
                <a:gd name="connsiteY5-192" fmla="*/ 1035314 h 1035314"/>
                <a:gd name="connsiteX0-193" fmla="*/ 0 w 639815"/>
                <a:gd name="connsiteY0-194" fmla="*/ 277685 h 1035314"/>
                <a:gd name="connsiteX1-195" fmla="*/ 330979 w 639815"/>
                <a:gd name="connsiteY1-196" fmla="*/ 0 h 1035314"/>
                <a:gd name="connsiteX2-197" fmla="*/ 560982 w 639815"/>
                <a:gd name="connsiteY2-198" fmla="*/ 171099 h 1035314"/>
                <a:gd name="connsiteX3-199" fmla="*/ 446386 w 639815"/>
                <a:gd name="connsiteY3-200" fmla="*/ 490909 h 1035314"/>
                <a:gd name="connsiteX4-201" fmla="*/ 639670 w 639815"/>
                <a:gd name="connsiteY4-202" fmla="*/ 760738 h 1035314"/>
                <a:gd name="connsiteX5-203" fmla="*/ 465665 w 639815"/>
                <a:gd name="connsiteY5-204" fmla="*/ 1035314 h 1035314"/>
                <a:gd name="connsiteX0-205" fmla="*/ 0 w 639815"/>
                <a:gd name="connsiteY0-206" fmla="*/ 277685 h 1035314"/>
                <a:gd name="connsiteX1-207" fmla="*/ 330979 w 639815"/>
                <a:gd name="connsiteY1-208" fmla="*/ 0 h 1035314"/>
                <a:gd name="connsiteX2-209" fmla="*/ 560982 w 639815"/>
                <a:gd name="connsiteY2-210" fmla="*/ 171099 h 1035314"/>
                <a:gd name="connsiteX3-211" fmla="*/ 446386 w 639815"/>
                <a:gd name="connsiteY3-212" fmla="*/ 490909 h 1035314"/>
                <a:gd name="connsiteX4-213" fmla="*/ 639670 w 639815"/>
                <a:gd name="connsiteY4-214" fmla="*/ 760738 h 1035314"/>
                <a:gd name="connsiteX5-215" fmla="*/ 465665 w 639815"/>
                <a:gd name="connsiteY5-216" fmla="*/ 1035314 h 1035314"/>
                <a:gd name="connsiteX0-217" fmla="*/ 0 w 639815"/>
                <a:gd name="connsiteY0-218" fmla="*/ 277685 h 1035314"/>
                <a:gd name="connsiteX1-219" fmla="*/ 330979 w 639815"/>
                <a:gd name="connsiteY1-220" fmla="*/ 0 h 1035314"/>
                <a:gd name="connsiteX2-221" fmla="*/ 560982 w 639815"/>
                <a:gd name="connsiteY2-222" fmla="*/ 171099 h 1035314"/>
                <a:gd name="connsiteX3-223" fmla="*/ 446386 w 639815"/>
                <a:gd name="connsiteY3-224" fmla="*/ 490909 h 1035314"/>
                <a:gd name="connsiteX4-225" fmla="*/ 639670 w 639815"/>
                <a:gd name="connsiteY4-226" fmla="*/ 760738 h 1035314"/>
                <a:gd name="connsiteX5-227" fmla="*/ 465665 w 639815"/>
                <a:gd name="connsiteY5-228" fmla="*/ 1035314 h 1035314"/>
                <a:gd name="connsiteX0-229" fmla="*/ 0 w 639815"/>
                <a:gd name="connsiteY0-230" fmla="*/ 277685 h 1035314"/>
                <a:gd name="connsiteX1-231" fmla="*/ 330979 w 639815"/>
                <a:gd name="connsiteY1-232" fmla="*/ 0 h 1035314"/>
                <a:gd name="connsiteX2-233" fmla="*/ 560982 w 639815"/>
                <a:gd name="connsiteY2-234" fmla="*/ 171099 h 1035314"/>
                <a:gd name="connsiteX3-235" fmla="*/ 446386 w 639815"/>
                <a:gd name="connsiteY3-236" fmla="*/ 490909 h 1035314"/>
                <a:gd name="connsiteX4-237" fmla="*/ 639670 w 639815"/>
                <a:gd name="connsiteY4-238" fmla="*/ 760738 h 1035314"/>
                <a:gd name="connsiteX5-239" fmla="*/ 465665 w 639815"/>
                <a:gd name="connsiteY5-240" fmla="*/ 1035314 h 1035314"/>
                <a:gd name="connsiteX0-241" fmla="*/ 0 w 639815"/>
                <a:gd name="connsiteY0-242" fmla="*/ 280359 h 1037988"/>
                <a:gd name="connsiteX1-243" fmla="*/ 330979 w 639815"/>
                <a:gd name="connsiteY1-244" fmla="*/ 2674 h 1037988"/>
                <a:gd name="connsiteX2-245" fmla="*/ 560982 w 639815"/>
                <a:gd name="connsiteY2-246" fmla="*/ 173773 h 1037988"/>
                <a:gd name="connsiteX3-247" fmla="*/ 446386 w 639815"/>
                <a:gd name="connsiteY3-248" fmla="*/ 493583 h 1037988"/>
                <a:gd name="connsiteX4-249" fmla="*/ 639670 w 639815"/>
                <a:gd name="connsiteY4-250" fmla="*/ 763412 h 1037988"/>
                <a:gd name="connsiteX5-251" fmla="*/ 465665 w 639815"/>
                <a:gd name="connsiteY5-252" fmla="*/ 1037988 h 1037988"/>
                <a:gd name="connsiteX0-253" fmla="*/ 0 w 639815"/>
                <a:gd name="connsiteY0-254" fmla="*/ 284735 h 1042364"/>
                <a:gd name="connsiteX1-255" fmla="*/ 330979 w 639815"/>
                <a:gd name="connsiteY1-256" fmla="*/ 7050 h 1042364"/>
                <a:gd name="connsiteX2-257" fmla="*/ 560982 w 639815"/>
                <a:gd name="connsiteY2-258" fmla="*/ 178149 h 1042364"/>
                <a:gd name="connsiteX3-259" fmla="*/ 446386 w 639815"/>
                <a:gd name="connsiteY3-260" fmla="*/ 497959 h 1042364"/>
                <a:gd name="connsiteX4-261" fmla="*/ 639670 w 639815"/>
                <a:gd name="connsiteY4-262" fmla="*/ 767788 h 1042364"/>
                <a:gd name="connsiteX5-263" fmla="*/ 465665 w 639815"/>
                <a:gd name="connsiteY5-264" fmla="*/ 1042364 h 1042364"/>
                <a:gd name="connsiteX0-265" fmla="*/ 0 w 639815"/>
                <a:gd name="connsiteY0-266" fmla="*/ 284735 h 1042364"/>
                <a:gd name="connsiteX1-267" fmla="*/ 330979 w 639815"/>
                <a:gd name="connsiteY1-268" fmla="*/ 7050 h 1042364"/>
                <a:gd name="connsiteX2-269" fmla="*/ 560982 w 639815"/>
                <a:gd name="connsiteY2-270" fmla="*/ 178149 h 1042364"/>
                <a:gd name="connsiteX3-271" fmla="*/ 446386 w 639815"/>
                <a:gd name="connsiteY3-272" fmla="*/ 497959 h 1042364"/>
                <a:gd name="connsiteX4-273" fmla="*/ 639670 w 639815"/>
                <a:gd name="connsiteY4-274" fmla="*/ 767788 h 1042364"/>
                <a:gd name="connsiteX5-275" fmla="*/ 465665 w 639815"/>
                <a:gd name="connsiteY5-276" fmla="*/ 1042364 h 1042364"/>
                <a:gd name="connsiteX0-277" fmla="*/ 0 w 639815"/>
                <a:gd name="connsiteY0-278" fmla="*/ 278763 h 1036392"/>
                <a:gd name="connsiteX1-279" fmla="*/ 330979 w 639815"/>
                <a:gd name="connsiteY1-280" fmla="*/ 1078 h 1036392"/>
                <a:gd name="connsiteX2-281" fmla="*/ 560982 w 639815"/>
                <a:gd name="connsiteY2-282" fmla="*/ 172177 h 1036392"/>
                <a:gd name="connsiteX3-283" fmla="*/ 446386 w 639815"/>
                <a:gd name="connsiteY3-284" fmla="*/ 491987 h 1036392"/>
                <a:gd name="connsiteX4-285" fmla="*/ 639670 w 639815"/>
                <a:gd name="connsiteY4-286" fmla="*/ 761816 h 1036392"/>
                <a:gd name="connsiteX5-287" fmla="*/ 465665 w 639815"/>
                <a:gd name="connsiteY5-288" fmla="*/ 1036392 h 1036392"/>
                <a:gd name="connsiteX0-289" fmla="*/ 0 w 639815"/>
                <a:gd name="connsiteY0-290" fmla="*/ 280192 h 1037821"/>
                <a:gd name="connsiteX1-291" fmla="*/ 330979 w 639815"/>
                <a:gd name="connsiteY1-292" fmla="*/ 2507 h 1037821"/>
                <a:gd name="connsiteX2-293" fmla="*/ 560982 w 639815"/>
                <a:gd name="connsiteY2-294" fmla="*/ 173606 h 1037821"/>
                <a:gd name="connsiteX3-295" fmla="*/ 446386 w 639815"/>
                <a:gd name="connsiteY3-296" fmla="*/ 493416 h 1037821"/>
                <a:gd name="connsiteX4-297" fmla="*/ 639670 w 639815"/>
                <a:gd name="connsiteY4-298" fmla="*/ 763245 h 1037821"/>
                <a:gd name="connsiteX5-299" fmla="*/ 465665 w 639815"/>
                <a:gd name="connsiteY5-300" fmla="*/ 1037821 h 1037821"/>
                <a:gd name="connsiteX0-301" fmla="*/ 32 w 639847"/>
                <a:gd name="connsiteY0-302" fmla="*/ 279537 h 1037166"/>
                <a:gd name="connsiteX1-303" fmla="*/ 331011 w 639847"/>
                <a:gd name="connsiteY1-304" fmla="*/ 1852 h 1037166"/>
                <a:gd name="connsiteX2-305" fmla="*/ 561014 w 639847"/>
                <a:gd name="connsiteY2-306" fmla="*/ 172951 h 1037166"/>
                <a:gd name="connsiteX3-307" fmla="*/ 446418 w 639847"/>
                <a:gd name="connsiteY3-308" fmla="*/ 492761 h 1037166"/>
                <a:gd name="connsiteX4-309" fmla="*/ 639702 w 639847"/>
                <a:gd name="connsiteY4-310" fmla="*/ 762590 h 1037166"/>
                <a:gd name="connsiteX5-311" fmla="*/ 465697 w 639847"/>
                <a:gd name="connsiteY5-312" fmla="*/ 1037166 h 1037166"/>
                <a:gd name="connsiteX0-313" fmla="*/ 32 w 639847"/>
                <a:gd name="connsiteY0-314" fmla="*/ 279537 h 1037166"/>
                <a:gd name="connsiteX1-315" fmla="*/ 331011 w 639847"/>
                <a:gd name="connsiteY1-316" fmla="*/ 1852 h 1037166"/>
                <a:gd name="connsiteX2-317" fmla="*/ 561014 w 639847"/>
                <a:gd name="connsiteY2-318" fmla="*/ 172951 h 1037166"/>
                <a:gd name="connsiteX3-319" fmla="*/ 446418 w 639847"/>
                <a:gd name="connsiteY3-320" fmla="*/ 492761 h 1037166"/>
                <a:gd name="connsiteX4-321" fmla="*/ 639702 w 639847"/>
                <a:gd name="connsiteY4-322" fmla="*/ 762590 h 1037166"/>
                <a:gd name="connsiteX5-323" fmla="*/ 465697 w 639847"/>
                <a:gd name="connsiteY5-324" fmla="*/ 1037166 h 1037166"/>
                <a:gd name="connsiteX0-325" fmla="*/ 32 w 639847"/>
                <a:gd name="connsiteY0-326" fmla="*/ 279537 h 1037166"/>
                <a:gd name="connsiteX1-327" fmla="*/ 331011 w 639847"/>
                <a:gd name="connsiteY1-328" fmla="*/ 1852 h 1037166"/>
                <a:gd name="connsiteX2-329" fmla="*/ 561014 w 639847"/>
                <a:gd name="connsiteY2-330" fmla="*/ 172951 h 1037166"/>
                <a:gd name="connsiteX3-331" fmla="*/ 446418 w 639847"/>
                <a:gd name="connsiteY3-332" fmla="*/ 492761 h 1037166"/>
                <a:gd name="connsiteX4-333" fmla="*/ 639702 w 639847"/>
                <a:gd name="connsiteY4-334" fmla="*/ 762590 h 1037166"/>
                <a:gd name="connsiteX5-335" fmla="*/ 465697 w 639847"/>
                <a:gd name="connsiteY5-336" fmla="*/ 1037166 h 1037166"/>
                <a:gd name="connsiteX0-337" fmla="*/ 26 w 639841"/>
                <a:gd name="connsiteY0-338" fmla="*/ 279060 h 1036689"/>
                <a:gd name="connsiteX1-339" fmla="*/ 331005 w 639841"/>
                <a:gd name="connsiteY1-340" fmla="*/ 1375 h 1036689"/>
                <a:gd name="connsiteX2-341" fmla="*/ 561008 w 639841"/>
                <a:gd name="connsiteY2-342" fmla="*/ 172474 h 1036689"/>
                <a:gd name="connsiteX3-343" fmla="*/ 446412 w 639841"/>
                <a:gd name="connsiteY3-344" fmla="*/ 492284 h 1036689"/>
                <a:gd name="connsiteX4-345" fmla="*/ 639696 w 639841"/>
                <a:gd name="connsiteY4-346" fmla="*/ 762113 h 1036689"/>
                <a:gd name="connsiteX5-347" fmla="*/ 465691 w 639841"/>
                <a:gd name="connsiteY5-348" fmla="*/ 1036689 h 1036689"/>
                <a:gd name="connsiteX0-349" fmla="*/ 26 w 639841"/>
                <a:gd name="connsiteY0-350" fmla="*/ 279103 h 1036732"/>
                <a:gd name="connsiteX1-351" fmla="*/ 331005 w 639841"/>
                <a:gd name="connsiteY1-352" fmla="*/ 1418 h 1036732"/>
                <a:gd name="connsiteX2-353" fmla="*/ 561008 w 639841"/>
                <a:gd name="connsiteY2-354" fmla="*/ 172517 h 1036732"/>
                <a:gd name="connsiteX3-355" fmla="*/ 446412 w 639841"/>
                <a:gd name="connsiteY3-356" fmla="*/ 492327 h 1036732"/>
                <a:gd name="connsiteX4-357" fmla="*/ 639696 w 639841"/>
                <a:gd name="connsiteY4-358" fmla="*/ 762156 h 1036732"/>
                <a:gd name="connsiteX5-359" fmla="*/ 465691 w 639841"/>
                <a:gd name="connsiteY5-360" fmla="*/ 1036732 h 1036732"/>
                <a:gd name="connsiteX0-361" fmla="*/ 26 w 639841"/>
                <a:gd name="connsiteY0-362" fmla="*/ 279060 h 1036689"/>
                <a:gd name="connsiteX1-363" fmla="*/ 331005 w 639841"/>
                <a:gd name="connsiteY1-364" fmla="*/ 1375 h 1036689"/>
                <a:gd name="connsiteX2-365" fmla="*/ 561008 w 639841"/>
                <a:gd name="connsiteY2-366" fmla="*/ 172474 h 1036689"/>
                <a:gd name="connsiteX3-367" fmla="*/ 446412 w 639841"/>
                <a:gd name="connsiteY3-368" fmla="*/ 492284 h 1036689"/>
                <a:gd name="connsiteX4-369" fmla="*/ 639696 w 639841"/>
                <a:gd name="connsiteY4-370" fmla="*/ 762113 h 1036689"/>
                <a:gd name="connsiteX5-371" fmla="*/ 465691 w 639841"/>
                <a:gd name="connsiteY5-372" fmla="*/ 1036689 h 1036689"/>
                <a:gd name="connsiteX0-373" fmla="*/ 34 w 639849"/>
                <a:gd name="connsiteY0-374" fmla="*/ 280063 h 1037692"/>
                <a:gd name="connsiteX1-375" fmla="*/ 331013 w 639849"/>
                <a:gd name="connsiteY1-376" fmla="*/ 2378 h 1037692"/>
                <a:gd name="connsiteX2-377" fmla="*/ 561016 w 639849"/>
                <a:gd name="connsiteY2-378" fmla="*/ 173477 h 1037692"/>
                <a:gd name="connsiteX3-379" fmla="*/ 446420 w 639849"/>
                <a:gd name="connsiteY3-380" fmla="*/ 493287 h 1037692"/>
                <a:gd name="connsiteX4-381" fmla="*/ 639704 w 639849"/>
                <a:gd name="connsiteY4-382" fmla="*/ 763116 h 1037692"/>
                <a:gd name="connsiteX5-383" fmla="*/ 465699 w 639849"/>
                <a:gd name="connsiteY5-384" fmla="*/ 1037692 h 1037692"/>
                <a:gd name="connsiteX0-385" fmla="*/ 34 w 639849"/>
                <a:gd name="connsiteY0-386" fmla="*/ 280063 h 1037692"/>
                <a:gd name="connsiteX1-387" fmla="*/ 331013 w 639849"/>
                <a:gd name="connsiteY1-388" fmla="*/ 2378 h 1037692"/>
                <a:gd name="connsiteX2-389" fmla="*/ 561016 w 639849"/>
                <a:gd name="connsiteY2-390" fmla="*/ 173477 h 1037692"/>
                <a:gd name="connsiteX3-391" fmla="*/ 446420 w 639849"/>
                <a:gd name="connsiteY3-392" fmla="*/ 493287 h 1037692"/>
                <a:gd name="connsiteX4-393" fmla="*/ 639704 w 639849"/>
                <a:gd name="connsiteY4-394" fmla="*/ 763116 h 1037692"/>
                <a:gd name="connsiteX5-395" fmla="*/ 465699 w 639849"/>
                <a:gd name="connsiteY5-396" fmla="*/ 1037692 h 1037692"/>
                <a:gd name="connsiteX0-397" fmla="*/ 34 w 639849"/>
                <a:gd name="connsiteY0-398" fmla="*/ 280063 h 1037692"/>
                <a:gd name="connsiteX1-399" fmla="*/ 331013 w 639849"/>
                <a:gd name="connsiteY1-400" fmla="*/ 2378 h 1037692"/>
                <a:gd name="connsiteX2-401" fmla="*/ 561016 w 639849"/>
                <a:gd name="connsiteY2-402" fmla="*/ 173477 h 1037692"/>
                <a:gd name="connsiteX3-403" fmla="*/ 446420 w 639849"/>
                <a:gd name="connsiteY3-404" fmla="*/ 493287 h 1037692"/>
                <a:gd name="connsiteX4-405" fmla="*/ 639704 w 639849"/>
                <a:gd name="connsiteY4-406" fmla="*/ 763116 h 1037692"/>
                <a:gd name="connsiteX5-407" fmla="*/ 465699 w 639849"/>
                <a:gd name="connsiteY5-408" fmla="*/ 1037692 h 1037692"/>
                <a:gd name="connsiteX0-409" fmla="*/ 34 w 639849"/>
                <a:gd name="connsiteY0-410" fmla="*/ 280063 h 1037692"/>
                <a:gd name="connsiteX1-411" fmla="*/ 331013 w 639849"/>
                <a:gd name="connsiteY1-412" fmla="*/ 2378 h 1037692"/>
                <a:gd name="connsiteX2-413" fmla="*/ 561016 w 639849"/>
                <a:gd name="connsiteY2-414" fmla="*/ 173477 h 1037692"/>
                <a:gd name="connsiteX3-415" fmla="*/ 446420 w 639849"/>
                <a:gd name="connsiteY3-416" fmla="*/ 493287 h 1037692"/>
                <a:gd name="connsiteX4-417" fmla="*/ 639704 w 639849"/>
                <a:gd name="connsiteY4-418" fmla="*/ 763116 h 1037692"/>
                <a:gd name="connsiteX5-419" fmla="*/ 465699 w 639849"/>
                <a:gd name="connsiteY5-420" fmla="*/ 1037692 h 1037692"/>
                <a:gd name="connsiteX0-421" fmla="*/ 40 w 620576"/>
                <a:gd name="connsiteY0-422" fmla="*/ 296331 h 1037435"/>
                <a:gd name="connsiteX1-423" fmla="*/ 311740 w 620576"/>
                <a:gd name="connsiteY1-424" fmla="*/ 2121 h 1037435"/>
                <a:gd name="connsiteX2-425" fmla="*/ 541743 w 620576"/>
                <a:gd name="connsiteY2-426" fmla="*/ 173220 h 1037435"/>
                <a:gd name="connsiteX3-427" fmla="*/ 427147 w 620576"/>
                <a:gd name="connsiteY3-428" fmla="*/ 493030 h 1037435"/>
                <a:gd name="connsiteX4-429" fmla="*/ 620431 w 620576"/>
                <a:gd name="connsiteY4-430" fmla="*/ 762859 h 1037435"/>
                <a:gd name="connsiteX5-431" fmla="*/ 446426 w 620576"/>
                <a:gd name="connsiteY5-432" fmla="*/ 1037435 h 1037435"/>
                <a:gd name="connsiteX0-433" fmla="*/ 5008 w 625544"/>
                <a:gd name="connsiteY0-434" fmla="*/ 297012 h 1038116"/>
                <a:gd name="connsiteX1-435" fmla="*/ 316708 w 625544"/>
                <a:gd name="connsiteY1-436" fmla="*/ 2802 h 1038116"/>
                <a:gd name="connsiteX2-437" fmla="*/ 546711 w 625544"/>
                <a:gd name="connsiteY2-438" fmla="*/ 173901 h 1038116"/>
                <a:gd name="connsiteX3-439" fmla="*/ 432115 w 625544"/>
                <a:gd name="connsiteY3-440" fmla="*/ 493711 h 1038116"/>
                <a:gd name="connsiteX4-441" fmla="*/ 625399 w 625544"/>
                <a:gd name="connsiteY4-442" fmla="*/ 763540 h 1038116"/>
                <a:gd name="connsiteX5-443" fmla="*/ 451394 w 625544"/>
                <a:gd name="connsiteY5-444" fmla="*/ 1038116 h 1038116"/>
                <a:gd name="connsiteX0-445" fmla="*/ 5008 w 625544"/>
                <a:gd name="connsiteY0-446" fmla="*/ 299704 h 1040808"/>
                <a:gd name="connsiteX1-447" fmla="*/ 316708 w 625544"/>
                <a:gd name="connsiteY1-448" fmla="*/ 2739 h 1040808"/>
                <a:gd name="connsiteX2-449" fmla="*/ 546711 w 625544"/>
                <a:gd name="connsiteY2-450" fmla="*/ 176593 h 1040808"/>
                <a:gd name="connsiteX3-451" fmla="*/ 432115 w 625544"/>
                <a:gd name="connsiteY3-452" fmla="*/ 496403 h 1040808"/>
                <a:gd name="connsiteX4-453" fmla="*/ 625399 w 625544"/>
                <a:gd name="connsiteY4-454" fmla="*/ 766232 h 1040808"/>
                <a:gd name="connsiteX5-455" fmla="*/ 451394 w 625544"/>
                <a:gd name="connsiteY5-456" fmla="*/ 1040808 h 1040808"/>
                <a:gd name="connsiteX0-457" fmla="*/ 4206 w 624742"/>
                <a:gd name="connsiteY0-458" fmla="*/ 298093 h 1039197"/>
                <a:gd name="connsiteX1-459" fmla="*/ 315906 w 624742"/>
                <a:gd name="connsiteY1-460" fmla="*/ 1128 h 1039197"/>
                <a:gd name="connsiteX2-461" fmla="*/ 545909 w 624742"/>
                <a:gd name="connsiteY2-462" fmla="*/ 174982 h 1039197"/>
                <a:gd name="connsiteX3-463" fmla="*/ 431313 w 624742"/>
                <a:gd name="connsiteY3-464" fmla="*/ 494792 h 1039197"/>
                <a:gd name="connsiteX4-465" fmla="*/ 624597 w 624742"/>
                <a:gd name="connsiteY4-466" fmla="*/ 764621 h 1039197"/>
                <a:gd name="connsiteX5-467" fmla="*/ 450592 w 624742"/>
                <a:gd name="connsiteY5-468" fmla="*/ 1039197 h 1039197"/>
                <a:gd name="connsiteX0-469" fmla="*/ 4206 w 624742"/>
                <a:gd name="connsiteY0-470" fmla="*/ 298093 h 1039197"/>
                <a:gd name="connsiteX1-471" fmla="*/ 315906 w 624742"/>
                <a:gd name="connsiteY1-472" fmla="*/ 1128 h 1039197"/>
                <a:gd name="connsiteX2-473" fmla="*/ 545909 w 624742"/>
                <a:gd name="connsiteY2-474" fmla="*/ 174982 h 1039197"/>
                <a:gd name="connsiteX3-475" fmla="*/ 431313 w 624742"/>
                <a:gd name="connsiteY3-476" fmla="*/ 494792 h 1039197"/>
                <a:gd name="connsiteX4-477" fmla="*/ 624597 w 624742"/>
                <a:gd name="connsiteY4-478" fmla="*/ 764621 h 1039197"/>
                <a:gd name="connsiteX5-479" fmla="*/ 450592 w 624742"/>
                <a:gd name="connsiteY5-480" fmla="*/ 1039197 h 1039197"/>
                <a:gd name="connsiteX0-481" fmla="*/ 4206 w 625023"/>
                <a:gd name="connsiteY0-482" fmla="*/ 298093 h 1039197"/>
                <a:gd name="connsiteX1-483" fmla="*/ 315906 w 625023"/>
                <a:gd name="connsiteY1-484" fmla="*/ 1128 h 1039197"/>
                <a:gd name="connsiteX2-485" fmla="*/ 545909 w 625023"/>
                <a:gd name="connsiteY2-486" fmla="*/ 174982 h 1039197"/>
                <a:gd name="connsiteX3-487" fmla="*/ 431313 w 625023"/>
                <a:gd name="connsiteY3-488" fmla="*/ 494792 h 1039197"/>
                <a:gd name="connsiteX4-489" fmla="*/ 624597 w 625023"/>
                <a:gd name="connsiteY4-490" fmla="*/ 764621 h 1039197"/>
                <a:gd name="connsiteX5-491" fmla="*/ 450592 w 625023"/>
                <a:gd name="connsiteY5-492" fmla="*/ 1039197 h 1039197"/>
                <a:gd name="connsiteX0-493" fmla="*/ 4206 w 641467"/>
                <a:gd name="connsiteY0-494" fmla="*/ 298093 h 1039197"/>
                <a:gd name="connsiteX1-495" fmla="*/ 315906 w 641467"/>
                <a:gd name="connsiteY1-496" fmla="*/ 1128 h 1039197"/>
                <a:gd name="connsiteX2-497" fmla="*/ 545909 w 641467"/>
                <a:gd name="connsiteY2-498" fmla="*/ 174982 h 1039197"/>
                <a:gd name="connsiteX3-499" fmla="*/ 431313 w 641467"/>
                <a:gd name="connsiteY3-500" fmla="*/ 494792 h 1039197"/>
                <a:gd name="connsiteX4-501" fmla="*/ 641122 w 641467"/>
                <a:gd name="connsiteY4-502" fmla="*/ 764621 h 1039197"/>
                <a:gd name="connsiteX5-503" fmla="*/ 450592 w 641467"/>
                <a:gd name="connsiteY5-504" fmla="*/ 1039197 h 1039197"/>
                <a:gd name="connsiteX0-505" fmla="*/ 4206 w 641467"/>
                <a:gd name="connsiteY0-506" fmla="*/ 298093 h 1039197"/>
                <a:gd name="connsiteX1-507" fmla="*/ 315906 w 641467"/>
                <a:gd name="connsiteY1-508" fmla="*/ 1128 h 1039197"/>
                <a:gd name="connsiteX2-509" fmla="*/ 545909 w 641467"/>
                <a:gd name="connsiteY2-510" fmla="*/ 174982 h 1039197"/>
                <a:gd name="connsiteX3-511" fmla="*/ 431313 w 641467"/>
                <a:gd name="connsiteY3-512" fmla="*/ 494792 h 1039197"/>
                <a:gd name="connsiteX4-513" fmla="*/ 641122 w 641467"/>
                <a:gd name="connsiteY4-514" fmla="*/ 764621 h 1039197"/>
                <a:gd name="connsiteX5-515" fmla="*/ 450592 w 641467"/>
                <a:gd name="connsiteY5-516" fmla="*/ 1039197 h 1039197"/>
                <a:gd name="connsiteX0-517" fmla="*/ 4206 w 641467"/>
                <a:gd name="connsiteY0-518" fmla="*/ 298093 h 1039197"/>
                <a:gd name="connsiteX1-519" fmla="*/ 315906 w 641467"/>
                <a:gd name="connsiteY1-520" fmla="*/ 1128 h 1039197"/>
                <a:gd name="connsiteX2-521" fmla="*/ 545909 w 641467"/>
                <a:gd name="connsiteY2-522" fmla="*/ 174982 h 1039197"/>
                <a:gd name="connsiteX3-523" fmla="*/ 431313 w 641467"/>
                <a:gd name="connsiteY3-524" fmla="*/ 494792 h 1039197"/>
                <a:gd name="connsiteX4-525" fmla="*/ 641122 w 641467"/>
                <a:gd name="connsiteY4-526" fmla="*/ 764621 h 1039197"/>
                <a:gd name="connsiteX5-527" fmla="*/ 425804 w 641467"/>
                <a:gd name="connsiteY5-528" fmla="*/ 1039197 h 1039197"/>
                <a:gd name="connsiteX0-529" fmla="*/ 4206 w 641467"/>
                <a:gd name="connsiteY0-530" fmla="*/ 298093 h 1039197"/>
                <a:gd name="connsiteX1-531" fmla="*/ 315906 w 641467"/>
                <a:gd name="connsiteY1-532" fmla="*/ 1128 h 1039197"/>
                <a:gd name="connsiteX2-533" fmla="*/ 545909 w 641467"/>
                <a:gd name="connsiteY2-534" fmla="*/ 174982 h 1039197"/>
                <a:gd name="connsiteX3-535" fmla="*/ 431313 w 641467"/>
                <a:gd name="connsiteY3-536" fmla="*/ 494792 h 1039197"/>
                <a:gd name="connsiteX4-537" fmla="*/ 641122 w 641467"/>
                <a:gd name="connsiteY4-538" fmla="*/ 764621 h 1039197"/>
                <a:gd name="connsiteX5-539" fmla="*/ 417542 w 641467"/>
                <a:gd name="connsiteY5-540" fmla="*/ 1039197 h 1039197"/>
                <a:gd name="connsiteX0-541" fmla="*/ 4206 w 641467"/>
                <a:gd name="connsiteY0-542" fmla="*/ 298093 h 1039197"/>
                <a:gd name="connsiteX1-543" fmla="*/ 315906 w 641467"/>
                <a:gd name="connsiteY1-544" fmla="*/ 1128 h 1039197"/>
                <a:gd name="connsiteX2-545" fmla="*/ 545909 w 641467"/>
                <a:gd name="connsiteY2-546" fmla="*/ 174982 h 1039197"/>
                <a:gd name="connsiteX3-547" fmla="*/ 431313 w 641467"/>
                <a:gd name="connsiteY3-548" fmla="*/ 494792 h 1039197"/>
                <a:gd name="connsiteX4-549" fmla="*/ 641122 w 641467"/>
                <a:gd name="connsiteY4-550" fmla="*/ 764621 h 1039197"/>
                <a:gd name="connsiteX5-551" fmla="*/ 417542 w 641467"/>
                <a:gd name="connsiteY5-552" fmla="*/ 1039197 h 1039197"/>
                <a:gd name="connsiteX0-553" fmla="*/ 4206 w 641467"/>
                <a:gd name="connsiteY0-554" fmla="*/ 298093 h 1039197"/>
                <a:gd name="connsiteX1-555" fmla="*/ 315906 w 641467"/>
                <a:gd name="connsiteY1-556" fmla="*/ 1128 h 1039197"/>
                <a:gd name="connsiteX2-557" fmla="*/ 545909 w 641467"/>
                <a:gd name="connsiteY2-558" fmla="*/ 174982 h 1039197"/>
                <a:gd name="connsiteX3-559" fmla="*/ 431313 w 641467"/>
                <a:gd name="connsiteY3-560" fmla="*/ 494792 h 1039197"/>
                <a:gd name="connsiteX4-561" fmla="*/ 641122 w 641467"/>
                <a:gd name="connsiteY4-562" fmla="*/ 764621 h 1039197"/>
                <a:gd name="connsiteX5-563" fmla="*/ 417542 w 641467"/>
                <a:gd name="connsiteY5-564" fmla="*/ 1039197 h 1039197"/>
                <a:gd name="connsiteX0-565" fmla="*/ 4206 w 641467"/>
                <a:gd name="connsiteY0-566" fmla="*/ 298093 h 1039197"/>
                <a:gd name="connsiteX1-567" fmla="*/ 315906 w 641467"/>
                <a:gd name="connsiteY1-568" fmla="*/ 1128 h 1039197"/>
                <a:gd name="connsiteX2-569" fmla="*/ 545909 w 641467"/>
                <a:gd name="connsiteY2-570" fmla="*/ 174982 h 1039197"/>
                <a:gd name="connsiteX3-571" fmla="*/ 431313 w 641467"/>
                <a:gd name="connsiteY3-572" fmla="*/ 494792 h 1039197"/>
                <a:gd name="connsiteX4-573" fmla="*/ 641122 w 641467"/>
                <a:gd name="connsiteY4-574" fmla="*/ 764621 h 1039197"/>
                <a:gd name="connsiteX5-575" fmla="*/ 417542 w 641467"/>
                <a:gd name="connsiteY5-576" fmla="*/ 1039197 h 1039197"/>
                <a:gd name="connsiteX0-577" fmla="*/ 4206 w 641503"/>
                <a:gd name="connsiteY0-578" fmla="*/ 298093 h 1039197"/>
                <a:gd name="connsiteX1-579" fmla="*/ 315906 w 641503"/>
                <a:gd name="connsiteY1-580" fmla="*/ 1128 h 1039197"/>
                <a:gd name="connsiteX2-581" fmla="*/ 545909 w 641503"/>
                <a:gd name="connsiteY2-582" fmla="*/ 174982 h 1039197"/>
                <a:gd name="connsiteX3-583" fmla="*/ 431313 w 641503"/>
                <a:gd name="connsiteY3-584" fmla="*/ 494792 h 1039197"/>
                <a:gd name="connsiteX4-585" fmla="*/ 641122 w 641503"/>
                <a:gd name="connsiteY4-586" fmla="*/ 764621 h 1039197"/>
                <a:gd name="connsiteX5-587" fmla="*/ 417542 w 641503"/>
                <a:gd name="connsiteY5-588" fmla="*/ 1039197 h 1039197"/>
                <a:gd name="connsiteX0-589" fmla="*/ 4206 w 641503"/>
                <a:gd name="connsiteY0-590" fmla="*/ 298093 h 1039197"/>
                <a:gd name="connsiteX1-591" fmla="*/ 315906 w 641503"/>
                <a:gd name="connsiteY1-592" fmla="*/ 1128 h 1039197"/>
                <a:gd name="connsiteX2-593" fmla="*/ 545909 w 641503"/>
                <a:gd name="connsiteY2-594" fmla="*/ 174982 h 1039197"/>
                <a:gd name="connsiteX3-595" fmla="*/ 431313 w 641503"/>
                <a:gd name="connsiteY3-596" fmla="*/ 494792 h 1039197"/>
                <a:gd name="connsiteX4-597" fmla="*/ 641122 w 641503"/>
                <a:gd name="connsiteY4-598" fmla="*/ 764621 h 1039197"/>
                <a:gd name="connsiteX5-599" fmla="*/ 417542 w 641503"/>
                <a:gd name="connsiteY5-600" fmla="*/ 1039197 h 1039197"/>
                <a:gd name="connsiteX0-601" fmla="*/ 4206 w 641503"/>
                <a:gd name="connsiteY0-602" fmla="*/ 298093 h 1039197"/>
                <a:gd name="connsiteX1-603" fmla="*/ 315906 w 641503"/>
                <a:gd name="connsiteY1-604" fmla="*/ 1128 h 1039197"/>
                <a:gd name="connsiteX2-605" fmla="*/ 545909 w 641503"/>
                <a:gd name="connsiteY2-606" fmla="*/ 174982 h 1039197"/>
                <a:gd name="connsiteX3-607" fmla="*/ 431313 w 641503"/>
                <a:gd name="connsiteY3-608" fmla="*/ 494792 h 1039197"/>
                <a:gd name="connsiteX4-609" fmla="*/ 641122 w 641503"/>
                <a:gd name="connsiteY4-610" fmla="*/ 764621 h 1039197"/>
                <a:gd name="connsiteX5-611" fmla="*/ 399268 w 641503"/>
                <a:gd name="connsiteY5-612" fmla="*/ 1039197 h 1039197"/>
                <a:gd name="connsiteX0-613" fmla="*/ 4206 w 641503"/>
                <a:gd name="connsiteY0-614" fmla="*/ 298093 h 1039197"/>
                <a:gd name="connsiteX1-615" fmla="*/ 315906 w 641503"/>
                <a:gd name="connsiteY1-616" fmla="*/ 1128 h 1039197"/>
                <a:gd name="connsiteX2-617" fmla="*/ 545909 w 641503"/>
                <a:gd name="connsiteY2-618" fmla="*/ 174982 h 1039197"/>
                <a:gd name="connsiteX3-619" fmla="*/ 431313 w 641503"/>
                <a:gd name="connsiteY3-620" fmla="*/ 494792 h 1039197"/>
                <a:gd name="connsiteX4-621" fmla="*/ 641122 w 641503"/>
                <a:gd name="connsiteY4-622" fmla="*/ 764621 h 1039197"/>
                <a:gd name="connsiteX5-623" fmla="*/ 399268 w 641503"/>
                <a:gd name="connsiteY5-624" fmla="*/ 1039197 h 103919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41503" h="1039197">
                  <a:moveTo>
                    <a:pt x="4206" y="298093"/>
                  </a:moveTo>
                  <a:cubicBezTo>
                    <a:pt x="-31441" y="73328"/>
                    <a:pt x="167021" y="-10969"/>
                    <a:pt x="315906" y="1128"/>
                  </a:cubicBezTo>
                  <a:cubicBezTo>
                    <a:pt x="428380" y="8585"/>
                    <a:pt x="527080" y="95916"/>
                    <a:pt x="545909" y="174982"/>
                  </a:cubicBezTo>
                  <a:cubicBezTo>
                    <a:pt x="579319" y="262305"/>
                    <a:pt x="557648" y="418486"/>
                    <a:pt x="431313" y="494792"/>
                  </a:cubicBezTo>
                  <a:cubicBezTo>
                    <a:pt x="576532" y="548013"/>
                    <a:pt x="647384" y="650808"/>
                    <a:pt x="641122" y="764621"/>
                  </a:cubicBezTo>
                  <a:cubicBezTo>
                    <a:pt x="633615" y="919493"/>
                    <a:pt x="546235" y="1010014"/>
                    <a:pt x="399268" y="1039197"/>
                  </a:cubicBezTo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" name="자유형: 도형 70"/>
            <p:cNvSpPr/>
            <p:nvPr/>
          </p:nvSpPr>
          <p:spPr>
            <a:xfrm>
              <a:off x="6153240" y="3948272"/>
              <a:ext cx="785355" cy="780891"/>
            </a:xfrm>
            <a:custGeom>
              <a:avLst/>
              <a:gdLst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25244 w 970498"/>
                <a:gd name="connsiteY6" fmla="*/ 384272 h 925619"/>
                <a:gd name="connsiteX7" fmla="*/ 415126 w 970498"/>
                <a:gd name="connsiteY7" fmla="*/ 566591 h 925619"/>
                <a:gd name="connsiteX0-1" fmla="*/ 283295 w 970498"/>
                <a:gd name="connsiteY0-2" fmla="*/ 213173 h 925619"/>
                <a:gd name="connsiteX1-3" fmla="*/ 471224 w 970498"/>
                <a:gd name="connsiteY1-4" fmla="*/ 0 h 925619"/>
                <a:gd name="connsiteX2-5" fmla="*/ 611469 w 970498"/>
                <a:gd name="connsiteY2-6" fmla="*/ 311345 h 925619"/>
                <a:gd name="connsiteX3-7" fmla="*/ 970498 w 970498"/>
                <a:gd name="connsiteY3-8" fmla="*/ 535737 h 925619"/>
                <a:gd name="connsiteX4-9" fmla="*/ 538542 w 970498"/>
                <a:gd name="connsiteY4-10" fmla="*/ 925619 h 925619"/>
                <a:gd name="connsiteX5-11" fmla="*/ 0 w 970498"/>
                <a:gd name="connsiteY5-12" fmla="*/ 852692 h 925619"/>
                <a:gd name="connsiteX6-13" fmla="*/ 25244 w 970498"/>
                <a:gd name="connsiteY6-14" fmla="*/ 384272 h 925619"/>
                <a:gd name="connsiteX7-15" fmla="*/ 415126 w 970498"/>
                <a:gd name="connsiteY7-16" fmla="*/ 566591 h 925619"/>
                <a:gd name="connsiteX0-17" fmla="*/ 283295 w 970498"/>
                <a:gd name="connsiteY0-18" fmla="*/ 213173 h 925619"/>
                <a:gd name="connsiteX1-19" fmla="*/ 471224 w 970498"/>
                <a:gd name="connsiteY1-20" fmla="*/ 0 h 925619"/>
                <a:gd name="connsiteX2-21" fmla="*/ 611469 w 970498"/>
                <a:gd name="connsiteY2-22" fmla="*/ 311345 h 925619"/>
                <a:gd name="connsiteX3-23" fmla="*/ 970498 w 970498"/>
                <a:gd name="connsiteY3-24" fmla="*/ 535737 h 925619"/>
                <a:gd name="connsiteX4-25" fmla="*/ 538542 w 970498"/>
                <a:gd name="connsiteY4-26" fmla="*/ 925619 h 925619"/>
                <a:gd name="connsiteX5-27" fmla="*/ 0 w 970498"/>
                <a:gd name="connsiteY5-28" fmla="*/ 852692 h 925619"/>
                <a:gd name="connsiteX6-29" fmla="*/ 25244 w 970498"/>
                <a:gd name="connsiteY6-30" fmla="*/ 384272 h 925619"/>
                <a:gd name="connsiteX7-31" fmla="*/ 415126 w 970498"/>
                <a:gd name="connsiteY7-32" fmla="*/ 566591 h 925619"/>
                <a:gd name="connsiteX0-33" fmla="*/ 283295 w 970498"/>
                <a:gd name="connsiteY0-34" fmla="*/ 213173 h 925619"/>
                <a:gd name="connsiteX1-35" fmla="*/ 471224 w 970498"/>
                <a:gd name="connsiteY1-36" fmla="*/ 0 h 925619"/>
                <a:gd name="connsiteX2-37" fmla="*/ 611469 w 970498"/>
                <a:gd name="connsiteY2-38" fmla="*/ 311345 h 925619"/>
                <a:gd name="connsiteX3-39" fmla="*/ 970498 w 970498"/>
                <a:gd name="connsiteY3-40" fmla="*/ 535737 h 925619"/>
                <a:gd name="connsiteX4-41" fmla="*/ 538542 w 970498"/>
                <a:gd name="connsiteY4-42" fmla="*/ 925619 h 925619"/>
                <a:gd name="connsiteX5-43" fmla="*/ 0 w 970498"/>
                <a:gd name="connsiteY5-44" fmla="*/ 852692 h 925619"/>
                <a:gd name="connsiteX6-45" fmla="*/ 41769 w 970498"/>
                <a:gd name="connsiteY6-46" fmla="*/ 395289 h 925619"/>
                <a:gd name="connsiteX7-47" fmla="*/ 415126 w 970498"/>
                <a:gd name="connsiteY7-48" fmla="*/ 566591 h 925619"/>
                <a:gd name="connsiteX0-49" fmla="*/ 283295 w 970498"/>
                <a:gd name="connsiteY0-50" fmla="*/ 213173 h 925619"/>
                <a:gd name="connsiteX1-51" fmla="*/ 471224 w 970498"/>
                <a:gd name="connsiteY1-52" fmla="*/ 0 h 925619"/>
                <a:gd name="connsiteX2-53" fmla="*/ 611469 w 970498"/>
                <a:gd name="connsiteY2-54" fmla="*/ 311345 h 925619"/>
                <a:gd name="connsiteX3-55" fmla="*/ 970498 w 970498"/>
                <a:gd name="connsiteY3-56" fmla="*/ 535737 h 925619"/>
                <a:gd name="connsiteX4-57" fmla="*/ 538542 w 970498"/>
                <a:gd name="connsiteY4-58" fmla="*/ 925619 h 925619"/>
                <a:gd name="connsiteX5-59" fmla="*/ 0 w 970498"/>
                <a:gd name="connsiteY5-60" fmla="*/ 852692 h 925619"/>
                <a:gd name="connsiteX6-61" fmla="*/ 41769 w 970498"/>
                <a:gd name="connsiteY6-62" fmla="*/ 395289 h 925619"/>
                <a:gd name="connsiteX7-63" fmla="*/ 415126 w 970498"/>
                <a:gd name="connsiteY7-64" fmla="*/ 566591 h 925619"/>
                <a:gd name="connsiteX0-65" fmla="*/ 283295 w 970498"/>
                <a:gd name="connsiteY0-66" fmla="*/ 213173 h 925619"/>
                <a:gd name="connsiteX1-67" fmla="*/ 471224 w 970498"/>
                <a:gd name="connsiteY1-68" fmla="*/ 0 h 925619"/>
                <a:gd name="connsiteX2-69" fmla="*/ 611469 w 970498"/>
                <a:gd name="connsiteY2-70" fmla="*/ 311345 h 925619"/>
                <a:gd name="connsiteX3-71" fmla="*/ 970498 w 970498"/>
                <a:gd name="connsiteY3-72" fmla="*/ 535737 h 925619"/>
                <a:gd name="connsiteX4-73" fmla="*/ 538542 w 970498"/>
                <a:gd name="connsiteY4-74" fmla="*/ 925619 h 925619"/>
                <a:gd name="connsiteX5-75" fmla="*/ 0 w 970498"/>
                <a:gd name="connsiteY5-76" fmla="*/ 852692 h 925619"/>
                <a:gd name="connsiteX6-77" fmla="*/ 41769 w 970498"/>
                <a:gd name="connsiteY6-78" fmla="*/ 395289 h 925619"/>
                <a:gd name="connsiteX7-79" fmla="*/ 415126 w 970498"/>
                <a:gd name="connsiteY7-80" fmla="*/ 566591 h 925619"/>
                <a:gd name="connsiteX0-81" fmla="*/ 283295 w 970498"/>
                <a:gd name="connsiteY0-82" fmla="*/ 213173 h 925619"/>
                <a:gd name="connsiteX1-83" fmla="*/ 471224 w 970498"/>
                <a:gd name="connsiteY1-84" fmla="*/ 0 h 925619"/>
                <a:gd name="connsiteX2-85" fmla="*/ 611469 w 970498"/>
                <a:gd name="connsiteY2-86" fmla="*/ 311345 h 925619"/>
                <a:gd name="connsiteX3-87" fmla="*/ 970498 w 970498"/>
                <a:gd name="connsiteY3-88" fmla="*/ 535737 h 925619"/>
                <a:gd name="connsiteX4-89" fmla="*/ 538542 w 970498"/>
                <a:gd name="connsiteY4-90" fmla="*/ 925619 h 925619"/>
                <a:gd name="connsiteX5-91" fmla="*/ 0 w 970498"/>
                <a:gd name="connsiteY5-92" fmla="*/ 852692 h 925619"/>
                <a:gd name="connsiteX6-93" fmla="*/ 41769 w 970498"/>
                <a:gd name="connsiteY6-94" fmla="*/ 395289 h 925619"/>
                <a:gd name="connsiteX7-95" fmla="*/ 379321 w 970498"/>
                <a:gd name="connsiteY7-96" fmla="*/ 599641 h 925619"/>
                <a:gd name="connsiteX0-97" fmla="*/ 283295 w 970498"/>
                <a:gd name="connsiteY0-98" fmla="*/ 213173 h 925619"/>
                <a:gd name="connsiteX1-99" fmla="*/ 471224 w 970498"/>
                <a:gd name="connsiteY1-100" fmla="*/ 0 h 925619"/>
                <a:gd name="connsiteX2-101" fmla="*/ 611469 w 970498"/>
                <a:gd name="connsiteY2-102" fmla="*/ 311345 h 925619"/>
                <a:gd name="connsiteX3-103" fmla="*/ 970498 w 970498"/>
                <a:gd name="connsiteY3-104" fmla="*/ 535737 h 925619"/>
                <a:gd name="connsiteX4-105" fmla="*/ 538542 w 970498"/>
                <a:gd name="connsiteY4-106" fmla="*/ 925619 h 925619"/>
                <a:gd name="connsiteX5-107" fmla="*/ 0 w 970498"/>
                <a:gd name="connsiteY5-108" fmla="*/ 852692 h 925619"/>
                <a:gd name="connsiteX6-109" fmla="*/ 41769 w 970498"/>
                <a:gd name="connsiteY6-110" fmla="*/ 395289 h 925619"/>
                <a:gd name="connsiteX7-111" fmla="*/ 379321 w 970498"/>
                <a:gd name="connsiteY7-112" fmla="*/ 599641 h 925619"/>
                <a:gd name="connsiteX0-113" fmla="*/ 344345 w 1031548"/>
                <a:gd name="connsiteY0-114" fmla="*/ 213173 h 925619"/>
                <a:gd name="connsiteX1-115" fmla="*/ 532274 w 1031548"/>
                <a:gd name="connsiteY1-116" fmla="*/ 0 h 925619"/>
                <a:gd name="connsiteX2-117" fmla="*/ 672519 w 1031548"/>
                <a:gd name="connsiteY2-118" fmla="*/ 311345 h 925619"/>
                <a:gd name="connsiteX3-119" fmla="*/ 1031548 w 1031548"/>
                <a:gd name="connsiteY3-120" fmla="*/ 535737 h 925619"/>
                <a:gd name="connsiteX4-121" fmla="*/ 599592 w 1031548"/>
                <a:gd name="connsiteY4-122" fmla="*/ 925619 h 925619"/>
                <a:gd name="connsiteX5-123" fmla="*/ 61050 w 1031548"/>
                <a:gd name="connsiteY5-124" fmla="*/ 852692 h 925619"/>
                <a:gd name="connsiteX6-125" fmla="*/ 102819 w 1031548"/>
                <a:gd name="connsiteY6-126" fmla="*/ 395289 h 925619"/>
                <a:gd name="connsiteX7-127" fmla="*/ 440371 w 1031548"/>
                <a:gd name="connsiteY7-128" fmla="*/ 599641 h 925619"/>
                <a:gd name="connsiteX0-129" fmla="*/ 344345 w 1031548"/>
                <a:gd name="connsiteY0-130" fmla="*/ 213173 h 925619"/>
                <a:gd name="connsiteX1-131" fmla="*/ 532274 w 1031548"/>
                <a:gd name="connsiteY1-132" fmla="*/ 0 h 925619"/>
                <a:gd name="connsiteX2-133" fmla="*/ 672519 w 1031548"/>
                <a:gd name="connsiteY2-134" fmla="*/ 311345 h 925619"/>
                <a:gd name="connsiteX3-135" fmla="*/ 1031548 w 1031548"/>
                <a:gd name="connsiteY3-136" fmla="*/ 535737 h 925619"/>
                <a:gd name="connsiteX4-137" fmla="*/ 599592 w 1031548"/>
                <a:gd name="connsiteY4-138" fmla="*/ 925619 h 925619"/>
                <a:gd name="connsiteX5-139" fmla="*/ 61050 w 1031548"/>
                <a:gd name="connsiteY5-140" fmla="*/ 852692 h 925619"/>
                <a:gd name="connsiteX6-141" fmla="*/ 102819 w 1031548"/>
                <a:gd name="connsiteY6-142" fmla="*/ 395289 h 925619"/>
                <a:gd name="connsiteX7-143" fmla="*/ 440371 w 1031548"/>
                <a:gd name="connsiteY7-144" fmla="*/ 599641 h 925619"/>
                <a:gd name="connsiteX0-145" fmla="*/ 347877 w 1035080"/>
                <a:gd name="connsiteY0-146" fmla="*/ 213173 h 925619"/>
                <a:gd name="connsiteX1-147" fmla="*/ 535806 w 1035080"/>
                <a:gd name="connsiteY1-148" fmla="*/ 0 h 925619"/>
                <a:gd name="connsiteX2-149" fmla="*/ 676051 w 1035080"/>
                <a:gd name="connsiteY2-150" fmla="*/ 311345 h 925619"/>
                <a:gd name="connsiteX3-151" fmla="*/ 1035080 w 1035080"/>
                <a:gd name="connsiteY3-152" fmla="*/ 535737 h 925619"/>
                <a:gd name="connsiteX4-153" fmla="*/ 603124 w 1035080"/>
                <a:gd name="connsiteY4-154" fmla="*/ 925619 h 925619"/>
                <a:gd name="connsiteX5-155" fmla="*/ 53565 w 1035080"/>
                <a:gd name="connsiteY5-156" fmla="*/ 871971 h 925619"/>
                <a:gd name="connsiteX6-157" fmla="*/ 106351 w 1035080"/>
                <a:gd name="connsiteY6-158" fmla="*/ 395289 h 925619"/>
                <a:gd name="connsiteX7-159" fmla="*/ 443903 w 1035080"/>
                <a:gd name="connsiteY7-160" fmla="*/ 599641 h 925619"/>
                <a:gd name="connsiteX0-161" fmla="*/ 375671 w 1062874"/>
                <a:gd name="connsiteY0-162" fmla="*/ 213173 h 925619"/>
                <a:gd name="connsiteX1-163" fmla="*/ 563600 w 1062874"/>
                <a:gd name="connsiteY1-164" fmla="*/ 0 h 925619"/>
                <a:gd name="connsiteX2-165" fmla="*/ 703845 w 1062874"/>
                <a:gd name="connsiteY2-166" fmla="*/ 311345 h 925619"/>
                <a:gd name="connsiteX3-167" fmla="*/ 1062874 w 1062874"/>
                <a:gd name="connsiteY3-168" fmla="*/ 535737 h 925619"/>
                <a:gd name="connsiteX4-169" fmla="*/ 630918 w 1062874"/>
                <a:gd name="connsiteY4-170" fmla="*/ 925619 h 925619"/>
                <a:gd name="connsiteX5-171" fmla="*/ 81359 w 1062874"/>
                <a:gd name="connsiteY5-172" fmla="*/ 871971 h 925619"/>
                <a:gd name="connsiteX6-173" fmla="*/ 134145 w 1062874"/>
                <a:gd name="connsiteY6-174" fmla="*/ 395289 h 925619"/>
                <a:gd name="connsiteX7-175" fmla="*/ 471697 w 1062874"/>
                <a:gd name="connsiteY7-176" fmla="*/ 599641 h 925619"/>
                <a:gd name="connsiteX0-177" fmla="*/ 375671 w 1062874"/>
                <a:gd name="connsiteY0-178" fmla="*/ 213173 h 973239"/>
                <a:gd name="connsiteX1-179" fmla="*/ 563600 w 1062874"/>
                <a:gd name="connsiteY1-180" fmla="*/ 0 h 973239"/>
                <a:gd name="connsiteX2-181" fmla="*/ 703845 w 1062874"/>
                <a:gd name="connsiteY2-182" fmla="*/ 311345 h 973239"/>
                <a:gd name="connsiteX3-183" fmla="*/ 1062874 w 1062874"/>
                <a:gd name="connsiteY3-184" fmla="*/ 535737 h 973239"/>
                <a:gd name="connsiteX4-185" fmla="*/ 630918 w 1062874"/>
                <a:gd name="connsiteY4-186" fmla="*/ 925619 h 973239"/>
                <a:gd name="connsiteX5-187" fmla="*/ 81359 w 1062874"/>
                <a:gd name="connsiteY5-188" fmla="*/ 871971 h 973239"/>
                <a:gd name="connsiteX6-189" fmla="*/ 134145 w 1062874"/>
                <a:gd name="connsiteY6-190" fmla="*/ 395289 h 973239"/>
                <a:gd name="connsiteX7-191" fmla="*/ 471697 w 1062874"/>
                <a:gd name="connsiteY7-192" fmla="*/ 599641 h 973239"/>
                <a:gd name="connsiteX0-193" fmla="*/ 375671 w 1062874"/>
                <a:gd name="connsiteY0-194" fmla="*/ 213173 h 973239"/>
                <a:gd name="connsiteX1-195" fmla="*/ 563600 w 1062874"/>
                <a:gd name="connsiteY1-196" fmla="*/ 0 h 973239"/>
                <a:gd name="connsiteX2-197" fmla="*/ 703845 w 1062874"/>
                <a:gd name="connsiteY2-198" fmla="*/ 311345 h 973239"/>
                <a:gd name="connsiteX3-199" fmla="*/ 1062874 w 1062874"/>
                <a:gd name="connsiteY3-200" fmla="*/ 535737 h 973239"/>
                <a:gd name="connsiteX4-201" fmla="*/ 606130 w 1062874"/>
                <a:gd name="connsiteY4-202" fmla="*/ 925619 h 973239"/>
                <a:gd name="connsiteX5-203" fmla="*/ 81359 w 1062874"/>
                <a:gd name="connsiteY5-204" fmla="*/ 871971 h 973239"/>
                <a:gd name="connsiteX6-205" fmla="*/ 134145 w 1062874"/>
                <a:gd name="connsiteY6-206" fmla="*/ 395289 h 973239"/>
                <a:gd name="connsiteX7-207" fmla="*/ 471697 w 1062874"/>
                <a:gd name="connsiteY7-208" fmla="*/ 599641 h 973239"/>
                <a:gd name="connsiteX0-209" fmla="*/ 375671 w 1062874"/>
                <a:gd name="connsiteY0-210" fmla="*/ 213173 h 979036"/>
                <a:gd name="connsiteX1-211" fmla="*/ 563600 w 1062874"/>
                <a:gd name="connsiteY1-212" fmla="*/ 0 h 979036"/>
                <a:gd name="connsiteX2-213" fmla="*/ 703845 w 1062874"/>
                <a:gd name="connsiteY2-214" fmla="*/ 311345 h 979036"/>
                <a:gd name="connsiteX3-215" fmla="*/ 1062874 w 1062874"/>
                <a:gd name="connsiteY3-216" fmla="*/ 535737 h 979036"/>
                <a:gd name="connsiteX4-217" fmla="*/ 597867 w 1062874"/>
                <a:gd name="connsiteY4-218" fmla="*/ 942144 h 979036"/>
                <a:gd name="connsiteX5-219" fmla="*/ 81359 w 1062874"/>
                <a:gd name="connsiteY5-220" fmla="*/ 871971 h 979036"/>
                <a:gd name="connsiteX6-221" fmla="*/ 134145 w 1062874"/>
                <a:gd name="connsiteY6-222" fmla="*/ 395289 h 979036"/>
                <a:gd name="connsiteX7-223" fmla="*/ 471697 w 1062874"/>
                <a:gd name="connsiteY7-224" fmla="*/ 599641 h 979036"/>
                <a:gd name="connsiteX0-225" fmla="*/ 375671 w 1062874"/>
                <a:gd name="connsiteY0-226" fmla="*/ 213173 h 1049379"/>
                <a:gd name="connsiteX1-227" fmla="*/ 563600 w 1062874"/>
                <a:gd name="connsiteY1-228" fmla="*/ 0 h 1049379"/>
                <a:gd name="connsiteX2-229" fmla="*/ 703845 w 1062874"/>
                <a:gd name="connsiteY2-230" fmla="*/ 311345 h 1049379"/>
                <a:gd name="connsiteX3-231" fmla="*/ 1062874 w 1062874"/>
                <a:gd name="connsiteY3-232" fmla="*/ 535737 h 1049379"/>
                <a:gd name="connsiteX4-233" fmla="*/ 597867 w 1062874"/>
                <a:gd name="connsiteY4-234" fmla="*/ 942144 h 1049379"/>
                <a:gd name="connsiteX5-235" fmla="*/ 81359 w 1062874"/>
                <a:gd name="connsiteY5-236" fmla="*/ 871971 h 1049379"/>
                <a:gd name="connsiteX6-237" fmla="*/ 134145 w 1062874"/>
                <a:gd name="connsiteY6-238" fmla="*/ 395289 h 1049379"/>
                <a:gd name="connsiteX7-239" fmla="*/ 471697 w 1062874"/>
                <a:gd name="connsiteY7-240" fmla="*/ 599641 h 1049379"/>
                <a:gd name="connsiteX0-241" fmla="*/ 375671 w 1062874"/>
                <a:gd name="connsiteY0-242" fmla="*/ 213173 h 1049379"/>
                <a:gd name="connsiteX1-243" fmla="*/ 563600 w 1062874"/>
                <a:gd name="connsiteY1-244" fmla="*/ 0 h 1049379"/>
                <a:gd name="connsiteX2-245" fmla="*/ 703845 w 1062874"/>
                <a:gd name="connsiteY2-246" fmla="*/ 311345 h 1049379"/>
                <a:gd name="connsiteX3-247" fmla="*/ 1062874 w 1062874"/>
                <a:gd name="connsiteY3-248" fmla="*/ 535737 h 1049379"/>
                <a:gd name="connsiteX4-249" fmla="*/ 597867 w 1062874"/>
                <a:gd name="connsiteY4-250" fmla="*/ 942144 h 1049379"/>
                <a:gd name="connsiteX5-251" fmla="*/ 81359 w 1062874"/>
                <a:gd name="connsiteY5-252" fmla="*/ 871971 h 1049379"/>
                <a:gd name="connsiteX6-253" fmla="*/ 134145 w 1062874"/>
                <a:gd name="connsiteY6-254" fmla="*/ 395289 h 1049379"/>
                <a:gd name="connsiteX7-255" fmla="*/ 471697 w 1062874"/>
                <a:gd name="connsiteY7-256" fmla="*/ 599641 h 1049379"/>
                <a:gd name="connsiteX0-257" fmla="*/ 375671 w 1062874"/>
                <a:gd name="connsiteY0-258" fmla="*/ 213173 h 1049379"/>
                <a:gd name="connsiteX1-259" fmla="*/ 563600 w 1062874"/>
                <a:gd name="connsiteY1-260" fmla="*/ 0 h 1049379"/>
                <a:gd name="connsiteX2-261" fmla="*/ 703845 w 1062874"/>
                <a:gd name="connsiteY2-262" fmla="*/ 311345 h 1049379"/>
                <a:gd name="connsiteX3-263" fmla="*/ 1062874 w 1062874"/>
                <a:gd name="connsiteY3-264" fmla="*/ 535737 h 1049379"/>
                <a:gd name="connsiteX4-265" fmla="*/ 597867 w 1062874"/>
                <a:gd name="connsiteY4-266" fmla="*/ 942144 h 1049379"/>
                <a:gd name="connsiteX5-267" fmla="*/ 81359 w 1062874"/>
                <a:gd name="connsiteY5-268" fmla="*/ 871971 h 1049379"/>
                <a:gd name="connsiteX6-269" fmla="*/ 134145 w 1062874"/>
                <a:gd name="connsiteY6-270" fmla="*/ 395289 h 1049379"/>
                <a:gd name="connsiteX7-271" fmla="*/ 471697 w 1062874"/>
                <a:gd name="connsiteY7-272" fmla="*/ 599641 h 1049379"/>
                <a:gd name="connsiteX0-273" fmla="*/ 375671 w 1062874"/>
                <a:gd name="connsiteY0-274" fmla="*/ 213173 h 1033999"/>
                <a:gd name="connsiteX1-275" fmla="*/ 563600 w 1062874"/>
                <a:gd name="connsiteY1-276" fmla="*/ 0 h 1033999"/>
                <a:gd name="connsiteX2-277" fmla="*/ 703845 w 1062874"/>
                <a:gd name="connsiteY2-278" fmla="*/ 311345 h 1033999"/>
                <a:gd name="connsiteX3-279" fmla="*/ 1062874 w 1062874"/>
                <a:gd name="connsiteY3-280" fmla="*/ 535737 h 1033999"/>
                <a:gd name="connsiteX4-281" fmla="*/ 597867 w 1062874"/>
                <a:gd name="connsiteY4-282" fmla="*/ 942144 h 1033999"/>
                <a:gd name="connsiteX5-283" fmla="*/ 81359 w 1062874"/>
                <a:gd name="connsiteY5-284" fmla="*/ 871971 h 1033999"/>
                <a:gd name="connsiteX6-285" fmla="*/ 134145 w 1062874"/>
                <a:gd name="connsiteY6-286" fmla="*/ 395289 h 1033999"/>
                <a:gd name="connsiteX7-287" fmla="*/ 471697 w 1062874"/>
                <a:gd name="connsiteY7-288" fmla="*/ 599641 h 1033999"/>
                <a:gd name="connsiteX0-289" fmla="*/ 363975 w 1051178"/>
                <a:gd name="connsiteY0-290" fmla="*/ 213173 h 1033999"/>
                <a:gd name="connsiteX1-291" fmla="*/ 551904 w 1051178"/>
                <a:gd name="connsiteY1-292" fmla="*/ 0 h 1033999"/>
                <a:gd name="connsiteX2-293" fmla="*/ 692149 w 1051178"/>
                <a:gd name="connsiteY2-294" fmla="*/ 311345 h 1033999"/>
                <a:gd name="connsiteX3-295" fmla="*/ 1051178 w 1051178"/>
                <a:gd name="connsiteY3-296" fmla="*/ 535737 h 1033999"/>
                <a:gd name="connsiteX4-297" fmla="*/ 586171 w 1051178"/>
                <a:gd name="connsiteY4-298" fmla="*/ 942144 h 1033999"/>
                <a:gd name="connsiteX5-299" fmla="*/ 69663 w 1051178"/>
                <a:gd name="connsiteY5-300" fmla="*/ 871971 h 1033999"/>
                <a:gd name="connsiteX6-301" fmla="*/ 122449 w 1051178"/>
                <a:gd name="connsiteY6-302" fmla="*/ 395289 h 1033999"/>
                <a:gd name="connsiteX7-303" fmla="*/ 460001 w 1051178"/>
                <a:gd name="connsiteY7-304" fmla="*/ 599641 h 1033999"/>
                <a:gd name="connsiteX0-305" fmla="*/ 363975 w 1051178"/>
                <a:gd name="connsiteY0-306" fmla="*/ 213173 h 1030327"/>
                <a:gd name="connsiteX1-307" fmla="*/ 551904 w 1051178"/>
                <a:gd name="connsiteY1-308" fmla="*/ 0 h 1030327"/>
                <a:gd name="connsiteX2-309" fmla="*/ 692149 w 1051178"/>
                <a:gd name="connsiteY2-310" fmla="*/ 311345 h 1030327"/>
                <a:gd name="connsiteX3-311" fmla="*/ 1051178 w 1051178"/>
                <a:gd name="connsiteY3-312" fmla="*/ 535737 h 1030327"/>
                <a:gd name="connsiteX4-313" fmla="*/ 613713 w 1051178"/>
                <a:gd name="connsiteY4-314" fmla="*/ 936636 h 1030327"/>
                <a:gd name="connsiteX5-315" fmla="*/ 69663 w 1051178"/>
                <a:gd name="connsiteY5-316" fmla="*/ 871971 h 1030327"/>
                <a:gd name="connsiteX6-317" fmla="*/ 122449 w 1051178"/>
                <a:gd name="connsiteY6-318" fmla="*/ 395289 h 1030327"/>
                <a:gd name="connsiteX7-319" fmla="*/ 460001 w 1051178"/>
                <a:gd name="connsiteY7-320" fmla="*/ 599641 h 1030327"/>
                <a:gd name="connsiteX0-321" fmla="*/ 363975 w 1051178"/>
                <a:gd name="connsiteY0-322" fmla="*/ 213173 h 1030327"/>
                <a:gd name="connsiteX1-323" fmla="*/ 551904 w 1051178"/>
                <a:gd name="connsiteY1-324" fmla="*/ 0 h 1030327"/>
                <a:gd name="connsiteX2-325" fmla="*/ 692149 w 1051178"/>
                <a:gd name="connsiteY2-326" fmla="*/ 311345 h 1030327"/>
                <a:gd name="connsiteX3-327" fmla="*/ 1051178 w 1051178"/>
                <a:gd name="connsiteY3-328" fmla="*/ 535737 h 1030327"/>
                <a:gd name="connsiteX4-329" fmla="*/ 613713 w 1051178"/>
                <a:gd name="connsiteY4-330" fmla="*/ 936636 h 1030327"/>
                <a:gd name="connsiteX5-331" fmla="*/ 69663 w 1051178"/>
                <a:gd name="connsiteY5-332" fmla="*/ 871971 h 1030327"/>
                <a:gd name="connsiteX6-333" fmla="*/ 122449 w 1051178"/>
                <a:gd name="connsiteY6-334" fmla="*/ 395289 h 1030327"/>
                <a:gd name="connsiteX7-335" fmla="*/ 460001 w 1051178"/>
                <a:gd name="connsiteY7-336" fmla="*/ 599641 h 1030327"/>
                <a:gd name="connsiteX0-337" fmla="*/ 363975 w 1034653"/>
                <a:gd name="connsiteY0-338" fmla="*/ 213173 h 1030327"/>
                <a:gd name="connsiteX1-339" fmla="*/ 551904 w 1034653"/>
                <a:gd name="connsiteY1-340" fmla="*/ 0 h 1030327"/>
                <a:gd name="connsiteX2-341" fmla="*/ 692149 w 1034653"/>
                <a:gd name="connsiteY2-342" fmla="*/ 311345 h 1030327"/>
                <a:gd name="connsiteX3-343" fmla="*/ 1034653 w 1034653"/>
                <a:gd name="connsiteY3-344" fmla="*/ 538491 h 1030327"/>
                <a:gd name="connsiteX4-345" fmla="*/ 613713 w 1034653"/>
                <a:gd name="connsiteY4-346" fmla="*/ 936636 h 1030327"/>
                <a:gd name="connsiteX5-347" fmla="*/ 69663 w 1034653"/>
                <a:gd name="connsiteY5-348" fmla="*/ 871971 h 1030327"/>
                <a:gd name="connsiteX6-349" fmla="*/ 122449 w 1034653"/>
                <a:gd name="connsiteY6-350" fmla="*/ 395289 h 1030327"/>
                <a:gd name="connsiteX7-351" fmla="*/ 460001 w 1034653"/>
                <a:gd name="connsiteY7-352" fmla="*/ 599641 h 1030327"/>
                <a:gd name="connsiteX0-353" fmla="*/ 363975 w 1037690"/>
                <a:gd name="connsiteY0-354" fmla="*/ 213173 h 1030327"/>
                <a:gd name="connsiteX1-355" fmla="*/ 551904 w 1037690"/>
                <a:gd name="connsiteY1-356" fmla="*/ 0 h 1030327"/>
                <a:gd name="connsiteX2-357" fmla="*/ 692149 w 1037690"/>
                <a:gd name="connsiteY2-358" fmla="*/ 311345 h 1030327"/>
                <a:gd name="connsiteX3-359" fmla="*/ 1034653 w 1037690"/>
                <a:gd name="connsiteY3-360" fmla="*/ 538491 h 1030327"/>
                <a:gd name="connsiteX4-361" fmla="*/ 613713 w 1037690"/>
                <a:gd name="connsiteY4-362" fmla="*/ 936636 h 1030327"/>
                <a:gd name="connsiteX5-363" fmla="*/ 69663 w 1037690"/>
                <a:gd name="connsiteY5-364" fmla="*/ 871971 h 1030327"/>
                <a:gd name="connsiteX6-365" fmla="*/ 122449 w 1037690"/>
                <a:gd name="connsiteY6-366" fmla="*/ 395289 h 1030327"/>
                <a:gd name="connsiteX7-367" fmla="*/ 460001 w 1037690"/>
                <a:gd name="connsiteY7-368" fmla="*/ 599641 h 1030327"/>
                <a:gd name="connsiteX0-369" fmla="*/ 363975 w 1037917"/>
                <a:gd name="connsiteY0-370" fmla="*/ 213173 h 1030327"/>
                <a:gd name="connsiteX1-371" fmla="*/ 551904 w 1037917"/>
                <a:gd name="connsiteY1-372" fmla="*/ 0 h 1030327"/>
                <a:gd name="connsiteX2-373" fmla="*/ 692149 w 1037917"/>
                <a:gd name="connsiteY2-374" fmla="*/ 311345 h 1030327"/>
                <a:gd name="connsiteX3-375" fmla="*/ 1034653 w 1037917"/>
                <a:gd name="connsiteY3-376" fmla="*/ 538491 h 1030327"/>
                <a:gd name="connsiteX4-377" fmla="*/ 613713 w 1037917"/>
                <a:gd name="connsiteY4-378" fmla="*/ 936636 h 1030327"/>
                <a:gd name="connsiteX5-379" fmla="*/ 69663 w 1037917"/>
                <a:gd name="connsiteY5-380" fmla="*/ 871971 h 1030327"/>
                <a:gd name="connsiteX6-381" fmla="*/ 122449 w 1037917"/>
                <a:gd name="connsiteY6-382" fmla="*/ 395289 h 1030327"/>
                <a:gd name="connsiteX7-383" fmla="*/ 460001 w 1037917"/>
                <a:gd name="connsiteY7-384" fmla="*/ 599641 h 1030327"/>
                <a:gd name="connsiteX0-385" fmla="*/ 363975 w 1046257"/>
                <a:gd name="connsiteY0-386" fmla="*/ 213173 h 1030327"/>
                <a:gd name="connsiteX1-387" fmla="*/ 551904 w 1046257"/>
                <a:gd name="connsiteY1-388" fmla="*/ 0 h 1030327"/>
                <a:gd name="connsiteX2-389" fmla="*/ 692149 w 1046257"/>
                <a:gd name="connsiteY2-390" fmla="*/ 311345 h 1030327"/>
                <a:gd name="connsiteX3-391" fmla="*/ 1034653 w 1046257"/>
                <a:gd name="connsiteY3-392" fmla="*/ 538491 h 1030327"/>
                <a:gd name="connsiteX4-393" fmla="*/ 613713 w 1046257"/>
                <a:gd name="connsiteY4-394" fmla="*/ 936636 h 1030327"/>
                <a:gd name="connsiteX5-395" fmla="*/ 69663 w 1046257"/>
                <a:gd name="connsiteY5-396" fmla="*/ 871971 h 1030327"/>
                <a:gd name="connsiteX6-397" fmla="*/ 122449 w 1046257"/>
                <a:gd name="connsiteY6-398" fmla="*/ 395289 h 1030327"/>
                <a:gd name="connsiteX7-399" fmla="*/ 460001 w 1046257"/>
                <a:gd name="connsiteY7-400" fmla="*/ 599641 h 1030327"/>
                <a:gd name="connsiteX0-401" fmla="*/ 363975 w 1046257"/>
                <a:gd name="connsiteY0-402" fmla="*/ 213173 h 1030327"/>
                <a:gd name="connsiteX1-403" fmla="*/ 551904 w 1046257"/>
                <a:gd name="connsiteY1-404" fmla="*/ 0 h 1030327"/>
                <a:gd name="connsiteX2-405" fmla="*/ 692149 w 1046257"/>
                <a:gd name="connsiteY2-406" fmla="*/ 311345 h 1030327"/>
                <a:gd name="connsiteX3-407" fmla="*/ 1034653 w 1046257"/>
                <a:gd name="connsiteY3-408" fmla="*/ 538491 h 1030327"/>
                <a:gd name="connsiteX4-409" fmla="*/ 613713 w 1046257"/>
                <a:gd name="connsiteY4-410" fmla="*/ 936636 h 1030327"/>
                <a:gd name="connsiteX5-411" fmla="*/ 69663 w 1046257"/>
                <a:gd name="connsiteY5-412" fmla="*/ 871971 h 1030327"/>
                <a:gd name="connsiteX6-413" fmla="*/ 122449 w 1046257"/>
                <a:gd name="connsiteY6-414" fmla="*/ 395289 h 1030327"/>
                <a:gd name="connsiteX7-415" fmla="*/ 460001 w 1046257"/>
                <a:gd name="connsiteY7-416" fmla="*/ 599641 h 1030327"/>
                <a:gd name="connsiteX0-417" fmla="*/ 363975 w 1041370"/>
                <a:gd name="connsiteY0-418" fmla="*/ 213173 h 1030327"/>
                <a:gd name="connsiteX1-419" fmla="*/ 551904 w 1041370"/>
                <a:gd name="connsiteY1-420" fmla="*/ 0 h 1030327"/>
                <a:gd name="connsiteX2-421" fmla="*/ 692149 w 1041370"/>
                <a:gd name="connsiteY2-422" fmla="*/ 311345 h 1030327"/>
                <a:gd name="connsiteX3-423" fmla="*/ 1034653 w 1041370"/>
                <a:gd name="connsiteY3-424" fmla="*/ 538491 h 1030327"/>
                <a:gd name="connsiteX4-425" fmla="*/ 613713 w 1041370"/>
                <a:gd name="connsiteY4-426" fmla="*/ 936636 h 1030327"/>
                <a:gd name="connsiteX5-427" fmla="*/ 69663 w 1041370"/>
                <a:gd name="connsiteY5-428" fmla="*/ 871971 h 1030327"/>
                <a:gd name="connsiteX6-429" fmla="*/ 122449 w 1041370"/>
                <a:gd name="connsiteY6-430" fmla="*/ 395289 h 1030327"/>
                <a:gd name="connsiteX7-431" fmla="*/ 460001 w 1041370"/>
                <a:gd name="connsiteY7-432" fmla="*/ 599641 h 1030327"/>
                <a:gd name="connsiteX0-433" fmla="*/ 363975 w 1041370"/>
                <a:gd name="connsiteY0-434" fmla="*/ 213173 h 1030327"/>
                <a:gd name="connsiteX1-435" fmla="*/ 551904 w 1041370"/>
                <a:gd name="connsiteY1-436" fmla="*/ 0 h 1030327"/>
                <a:gd name="connsiteX2-437" fmla="*/ 692149 w 1041370"/>
                <a:gd name="connsiteY2-438" fmla="*/ 311345 h 1030327"/>
                <a:gd name="connsiteX3-439" fmla="*/ 1034653 w 1041370"/>
                <a:gd name="connsiteY3-440" fmla="*/ 538491 h 1030327"/>
                <a:gd name="connsiteX4-441" fmla="*/ 613713 w 1041370"/>
                <a:gd name="connsiteY4-442" fmla="*/ 936636 h 1030327"/>
                <a:gd name="connsiteX5-443" fmla="*/ 69663 w 1041370"/>
                <a:gd name="connsiteY5-444" fmla="*/ 871971 h 1030327"/>
                <a:gd name="connsiteX6-445" fmla="*/ 122449 w 1041370"/>
                <a:gd name="connsiteY6-446" fmla="*/ 395289 h 1030327"/>
                <a:gd name="connsiteX7-447" fmla="*/ 460001 w 1041370"/>
                <a:gd name="connsiteY7-448" fmla="*/ 599641 h 1030327"/>
                <a:gd name="connsiteX0-449" fmla="*/ 363975 w 1041370"/>
                <a:gd name="connsiteY0-450" fmla="*/ 213173 h 1030327"/>
                <a:gd name="connsiteX1-451" fmla="*/ 551904 w 1041370"/>
                <a:gd name="connsiteY1-452" fmla="*/ 0 h 1030327"/>
                <a:gd name="connsiteX2-453" fmla="*/ 672870 w 1041370"/>
                <a:gd name="connsiteY2-454" fmla="*/ 311345 h 1030327"/>
                <a:gd name="connsiteX3-455" fmla="*/ 1034653 w 1041370"/>
                <a:gd name="connsiteY3-456" fmla="*/ 538491 h 1030327"/>
                <a:gd name="connsiteX4-457" fmla="*/ 613713 w 1041370"/>
                <a:gd name="connsiteY4-458" fmla="*/ 936636 h 1030327"/>
                <a:gd name="connsiteX5-459" fmla="*/ 69663 w 1041370"/>
                <a:gd name="connsiteY5-460" fmla="*/ 871971 h 1030327"/>
                <a:gd name="connsiteX6-461" fmla="*/ 122449 w 1041370"/>
                <a:gd name="connsiteY6-462" fmla="*/ 395289 h 1030327"/>
                <a:gd name="connsiteX7-463" fmla="*/ 460001 w 1041370"/>
                <a:gd name="connsiteY7-464" fmla="*/ 599641 h 1030327"/>
                <a:gd name="connsiteX0-465" fmla="*/ 363975 w 1041370"/>
                <a:gd name="connsiteY0-466" fmla="*/ 213173 h 1030327"/>
                <a:gd name="connsiteX1-467" fmla="*/ 551904 w 1041370"/>
                <a:gd name="connsiteY1-468" fmla="*/ 0 h 1030327"/>
                <a:gd name="connsiteX2-469" fmla="*/ 672870 w 1041370"/>
                <a:gd name="connsiteY2-470" fmla="*/ 311345 h 1030327"/>
                <a:gd name="connsiteX3-471" fmla="*/ 1034653 w 1041370"/>
                <a:gd name="connsiteY3-472" fmla="*/ 538491 h 1030327"/>
                <a:gd name="connsiteX4-473" fmla="*/ 613713 w 1041370"/>
                <a:gd name="connsiteY4-474" fmla="*/ 936636 h 1030327"/>
                <a:gd name="connsiteX5-475" fmla="*/ 69663 w 1041370"/>
                <a:gd name="connsiteY5-476" fmla="*/ 871971 h 1030327"/>
                <a:gd name="connsiteX6-477" fmla="*/ 122449 w 1041370"/>
                <a:gd name="connsiteY6-478" fmla="*/ 395289 h 1030327"/>
                <a:gd name="connsiteX7-479" fmla="*/ 460001 w 1041370"/>
                <a:gd name="connsiteY7-480" fmla="*/ 599641 h 1030327"/>
                <a:gd name="connsiteX0-481" fmla="*/ 363975 w 1041370"/>
                <a:gd name="connsiteY0-482" fmla="*/ 213173 h 1030327"/>
                <a:gd name="connsiteX1-483" fmla="*/ 551904 w 1041370"/>
                <a:gd name="connsiteY1-484" fmla="*/ 0 h 1030327"/>
                <a:gd name="connsiteX2-485" fmla="*/ 672870 w 1041370"/>
                <a:gd name="connsiteY2-486" fmla="*/ 311345 h 1030327"/>
                <a:gd name="connsiteX3-487" fmla="*/ 1034653 w 1041370"/>
                <a:gd name="connsiteY3-488" fmla="*/ 538491 h 1030327"/>
                <a:gd name="connsiteX4-489" fmla="*/ 613713 w 1041370"/>
                <a:gd name="connsiteY4-490" fmla="*/ 936636 h 1030327"/>
                <a:gd name="connsiteX5-491" fmla="*/ 69663 w 1041370"/>
                <a:gd name="connsiteY5-492" fmla="*/ 871971 h 1030327"/>
                <a:gd name="connsiteX6-493" fmla="*/ 122449 w 1041370"/>
                <a:gd name="connsiteY6-494" fmla="*/ 395289 h 1030327"/>
                <a:gd name="connsiteX7-495" fmla="*/ 460001 w 1041370"/>
                <a:gd name="connsiteY7-496" fmla="*/ 599641 h 1030327"/>
                <a:gd name="connsiteX0-497" fmla="*/ 363975 w 1041370"/>
                <a:gd name="connsiteY0-498" fmla="*/ 213173 h 1030327"/>
                <a:gd name="connsiteX1-499" fmla="*/ 551904 w 1041370"/>
                <a:gd name="connsiteY1-500" fmla="*/ 0 h 1030327"/>
                <a:gd name="connsiteX2-501" fmla="*/ 672870 w 1041370"/>
                <a:gd name="connsiteY2-502" fmla="*/ 311345 h 1030327"/>
                <a:gd name="connsiteX3-503" fmla="*/ 1034653 w 1041370"/>
                <a:gd name="connsiteY3-504" fmla="*/ 538491 h 1030327"/>
                <a:gd name="connsiteX4-505" fmla="*/ 613713 w 1041370"/>
                <a:gd name="connsiteY4-506" fmla="*/ 936636 h 1030327"/>
                <a:gd name="connsiteX5-507" fmla="*/ 69663 w 1041370"/>
                <a:gd name="connsiteY5-508" fmla="*/ 871971 h 1030327"/>
                <a:gd name="connsiteX6-509" fmla="*/ 122449 w 1041370"/>
                <a:gd name="connsiteY6-510" fmla="*/ 395289 h 1030327"/>
                <a:gd name="connsiteX7-511" fmla="*/ 460001 w 1041370"/>
                <a:gd name="connsiteY7-512" fmla="*/ 599641 h 1030327"/>
                <a:gd name="connsiteX0-513" fmla="*/ 363975 w 1041370"/>
                <a:gd name="connsiteY0-514" fmla="*/ 213173 h 1030327"/>
                <a:gd name="connsiteX1-515" fmla="*/ 551904 w 1041370"/>
                <a:gd name="connsiteY1-516" fmla="*/ 0 h 1030327"/>
                <a:gd name="connsiteX2-517" fmla="*/ 675624 w 1041370"/>
                <a:gd name="connsiteY2-518" fmla="*/ 300328 h 1030327"/>
                <a:gd name="connsiteX3-519" fmla="*/ 1034653 w 1041370"/>
                <a:gd name="connsiteY3-520" fmla="*/ 538491 h 1030327"/>
                <a:gd name="connsiteX4-521" fmla="*/ 613713 w 1041370"/>
                <a:gd name="connsiteY4-522" fmla="*/ 936636 h 1030327"/>
                <a:gd name="connsiteX5-523" fmla="*/ 69663 w 1041370"/>
                <a:gd name="connsiteY5-524" fmla="*/ 871971 h 1030327"/>
                <a:gd name="connsiteX6-525" fmla="*/ 122449 w 1041370"/>
                <a:gd name="connsiteY6-526" fmla="*/ 395289 h 1030327"/>
                <a:gd name="connsiteX7-527" fmla="*/ 460001 w 1041370"/>
                <a:gd name="connsiteY7-528" fmla="*/ 599641 h 1030327"/>
                <a:gd name="connsiteX0-529" fmla="*/ 363975 w 1041370"/>
                <a:gd name="connsiteY0-530" fmla="*/ 213173 h 1030327"/>
                <a:gd name="connsiteX1-531" fmla="*/ 551904 w 1041370"/>
                <a:gd name="connsiteY1-532" fmla="*/ 0 h 1030327"/>
                <a:gd name="connsiteX2-533" fmla="*/ 675624 w 1041370"/>
                <a:gd name="connsiteY2-534" fmla="*/ 300328 h 1030327"/>
                <a:gd name="connsiteX3-535" fmla="*/ 1034653 w 1041370"/>
                <a:gd name="connsiteY3-536" fmla="*/ 538491 h 1030327"/>
                <a:gd name="connsiteX4-537" fmla="*/ 613713 w 1041370"/>
                <a:gd name="connsiteY4-538" fmla="*/ 936636 h 1030327"/>
                <a:gd name="connsiteX5-539" fmla="*/ 69663 w 1041370"/>
                <a:gd name="connsiteY5-540" fmla="*/ 871971 h 1030327"/>
                <a:gd name="connsiteX6-541" fmla="*/ 122449 w 1041370"/>
                <a:gd name="connsiteY6-542" fmla="*/ 395289 h 1030327"/>
                <a:gd name="connsiteX7-543" fmla="*/ 460001 w 1041370"/>
                <a:gd name="connsiteY7-544" fmla="*/ 599641 h 1030327"/>
                <a:gd name="connsiteX0-545" fmla="*/ 363975 w 1041370"/>
                <a:gd name="connsiteY0-546" fmla="*/ 213173 h 1030327"/>
                <a:gd name="connsiteX1-547" fmla="*/ 551904 w 1041370"/>
                <a:gd name="connsiteY1-548" fmla="*/ 0 h 1030327"/>
                <a:gd name="connsiteX2-549" fmla="*/ 675624 w 1041370"/>
                <a:gd name="connsiteY2-550" fmla="*/ 300328 h 1030327"/>
                <a:gd name="connsiteX3-551" fmla="*/ 1034653 w 1041370"/>
                <a:gd name="connsiteY3-552" fmla="*/ 538491 h 1030327"/>
                <a:gd name="connsiteX4-553" fmla="*/ 613713 w 1041370"/>
                <a:gd name="connsiteY4-554" fmla="*/ 936636 h 1030327"/>
                <a:gd name="connsiteX5-555" fmla="*/ 69663 w 1041370"/>
                <a:gd name="connsiteY5-556" fmla="*/ 871971 h 1030327"/>
                <a:gd name="connsiteX6-557" fmla="*/ 122449 w 1041370"/>
                <a:gd name="connsiteY6-558" fmla="*/ 395289 h 1030327"/>
                <a:gd name="connsiteX7-559" fmla="*/ 460001 w 1041370"/>
                <a:gd name="connsiteY7-560" fmla="*/ 599641 h 1030327"/>
                <a:gd name="connsiteX0-561" fmla="*/ 363975 w 1041370"/>
                <a:gd name="connsiteY0-562" fmla="*/ 213173 h 1030327"/>
                <a:gd name="connsiteX1-563" fmla="*/ 551904 w 1041370"/>
                <a:gd name="connsiteY1-564" fmla="*/ 0 h 1030327"/>
                <a:gd name="connsiteX2-565" fmla="*/ 675624 w 1041370"/>
                <a:gd name="connsiteY2-566" fmla="*/ 300328 h 1030327"/>
                <a:gd name="connsiteX3-567" fmla="*/ 1034653 w 1041370"/>
                <a:gd name="connsiteY3-568" fmla="*/ 538491 h 1030327"/>
                <a:gd name="connsiteX4-569" fmla="*/ 613713 w 1041370"/>
                <a:gd name="connsiteY4-570" fmla="*/ 936636 h 1030327"/>
                <a:gd name="connsiteX5-571" fmla="*/ 69663 w 1041370"/>
                <a:gd name="connsiteY5-572" fmla="*/ 871971 h 1030327"/>
                <a:gd name="connsiteX6-573" fmla="*/ 122449 w 1041370"/>
                <a:gd name="connsiteY6-574" fmla="*/ 395289 h 1030327"/>
                <a:gd name="connsiteX7-575" fmla="*/ 460001 w 1041370"/>
                <a:gd name="connsiteY7-576" fmla="*/ 599641 h 1030327"/>
                <a:gd name="connsiteX0-577" fmla="*/ 363975 w 1041370"/>
                <a:gd name="connsiteY0-578" fmla="*/ 213830 h 1030984"/>
                <a:gd name="connsiteX1-579" fmla="*/ 551904 w 1041370"/>
                <a:gd name="connsiteY1-580" fmla="*/ 657 h 1030984"/>
                <a:gd name="connsiteX2-581" fmla="*/ 675624 w 1041370"/>
                <a:gd name="connsiteY2-582" fmla="*/ 300985 h 1030984"/>
                <a:gd name="connsiteX3-583" fmla="*/ 1034653 w 1041370"/>
                <a:gd name="connsiteY3-584" fmla="*/ 539148 h 1030984"/>
                <a:gd name="connsiteX4-585" fmla="*/ 613713 w 1041370"/>
                <a:gd name="connsiteY4-586" fmla="*/ 937293 h 1030984"/>
                <a:gd name="connsiteX5-587" fmla="*/ 69663 w 1041370"/>
                <a:gd name="connsiteY5-588" fmla="*/ 872628 h 1030984"/>
                <a:gd name="connsiteX6-589" fmla="*/ 122449 w 1041370"/>
                <a:gd name="connsiteY6-590" fmla="*/ 395946 h 1030984"/>
                <a:gd name="connsiteX7-591" fmla="*/ 460001 w 1041370"/>
                <a:gd name="connsiteY7-592" fmla="*/ 600298 h 1030984"/>
                <a:gd name="connsiteX0-593" fmla="*/ 363975 w 1041370"/>
                <a:gd name="connsiteY0-594" fmla="*/ 213830 h 1030984"/>
                <a:gd name="connsiteX1-595" fmla="*/ 551904 w 1041370"/>
                <a:gd name="connsiteY1-596" fmla="*/ 657 h 1030984"/>
                <a:gd name="connsiteX2-597" fmla="*/ 675624 w 1041370"/>
                <a:gd name="connsiteY2-598" fmla="*/ 300985 h 1030984"/>
                <a:gd name="connsiteX3-599" fmla="*/ 1034653 w 1041370"/>
                <a:gd name="connsiteY3-600" fmla="*/ 539148 h 1030984"/>
                <a:gd name="connsiteX4-601" fmla="*/ 613713 w 1041370"/>
                <a:gd name="connsiteY4-602" fmla="*/ 937293 h 1030984"/>
                <a:gd name="connsiteX5-603" fmla="*/ 69663 w 1041370"/>
                <a:gd name="connsiteY5-604" fmla="*/ 872628 h 1030984"/>
                <a:gd name="connsiteX6-605" fmla="*/ 122449 w 1041370"/>
                <a:gd name="connsiteY6-606" fmla="*/ 395946 h 1030984"/>
                <a:gd name="connsiteX7-607" fmla="*/ 460001 w 1041370"/>
                <a:gd name="connsiteY7-608" fmla="*/ 600298 h 1030984"/>
                <a:gd name="connsiteX0-609" fmla="*/ 363975 w 1041370"/>
                <a:gd name="connsiteY0-610" fmla="*/ 213830 h 1030984"/>
                <a:gd name="connsiteX1-611" fmla="*/ 551904 w 1041370"/>
                <a:gd name="connsiteY1-612" fmla="*/ 657 h 1030984"/>
                <a:gd name="connsiteX2-613" fmla="*/ 675624 w 1041370"/>
                <a:gd name="connsiteY2-614" fmla="*/ 300985 h 1030984"/>
                <a:gd name="connsiteX3-615" fmla="*/ 1034653 w 1041370"/>
                <a:gd name="connsiteY3-616" fmla="*/ 539148 h 1030984"/>
                <a:gd name="connsiteX4-617" fmla="*/ 613713 w 1041370"/>
                <a:gd name="connsiteY4-618" fmla="*/ 937293 h 1030984"/>
                <a:gd name="connsiteX5-619" fmla="*/ 69663 w 1041370"/>
                <a:gd name="connsiteY5-620" fmla="*/ 872628 h 1030984"/>
                <a:gd name="connsiteX6-621" fmla="*/ 122449 w 1041370"/>
                <a:gd name="connsiteY6-622" fmla="*/ 395946 h 1030984"/>
                <a:gd name="connsiteX7-623" fmla="*/ 460001 w 1041370"/>
                <a:gd name="connsiteY7-624" fmla="*/ 600298 h 1030984"/>
                <a:gd name="connsiteX0-625" fmla="*/ 363975 w 1041370"/>
                <a:gd name="connsiteY0-626" fmla="*/ 213270 h 1030424"/>
                <a:gd name="connsiteX1-627" fmla="*/ 551904 w 1041370"/>
                <a:gd name="connsiteY1-628" fmla="*/ 97 h 1030424"/>
                <a:gd name="connsiteX2-629" fmla="*/ 675624 w 1041370"/>
                <a:gd name="connsiteY2-630" fmla="*/ 300425 h 1030424"/>
                <a:gd name="connsiteX3-631" fmla="*/ 1034653 w 1041370"/>
                <a:gd name="connsiteY3-632" fmla="*/ 538588 h 1030424"/>
                <a:gd name="connsiteX4-633" fmla="*/ 613713 w 1041370"/>
                <a:gd name="connsiteY4-634" fmla="*/ 936733 h 1030424"/>
                <a:gd name="connsiteX5-635" fmla="*/ 69663 w 1041370"/>
                <a:gd name="connsiteY5-636" fmla="*/ 872068 h 1030424"/>
                <a:gd name="connsiteX6-637" fmla="*/ 122449 w 1041370"/>
                <a:gd name="connsiteY6-638" fmla="*/ 395386 h 1030424"/>
                <a:gd name="connsiteX7-639" fmla="*/ 460001 w 1041370"/>
                <a:gd name="connsiteY7-640" fmla="*/ 599738 h 1030424"/>
                <a:gd name="connsiteX0-641" fmla="*/ 363975 w 1041370"/>
                <a:gd name="connsiteY0-642" fmla="*/ 213173 h 1030327"/>
                <a:gd name="connsiteX1-643" fmla="*/ 551904 w 1041370"/>
                <a:gd name="connsiteY1-644" fmla="*/ 0 h 1030327"/>
                <a:gd name="connsiteX2-645" fmla="*/ 675624 w 1041370"/>
                <a:gd name="connsiteY2-646" fmla="*/ 300328 h 1030327"/>
                <a:gd name="connsiteX3-647" fmla="*/ 1034653 w 1041370"/>
                <a:gd name="connsiteY3-648" fmla="*/ 538491 h 1030327"/>
                <a:gd name="connsiteX4-649" fmla="*/ 613713 w 1041370"/>
                <a:gd name="connsiteY4-650" fmla="*/ 936636 h 1030327"/>
                <a:gd name="connsiteX5-651" fmla="*/ 69663 w 1041370"/>
                <a:gd name="connsiteY5-652" fmla="*/ 871971 h 1030327"/>
                <a:gd name="connsiteX6-653" fmla="*/ 122449 w 1041370"/>
                <a:gd name="connsiteY6-654" fmla="*/ 395289 h 1030327"/>
                <a:gd name="connsiteX7-655" fmla="*/ 460001 w 1041370"/>
                <a:gd name="connsiteY7-656" fmla="*/ 599641 h 1030327"/>
                <a:gd name="connsiteX0-657" fmla="*/ 363975 w 1041370"/>
                <a:gd name="connsiteY0-658" fmla="*/ 213173 h 1030327"/>
                <a:gd name="connsiteX1-659" fmla="*/ 551904 w 1041370"/>
                <a:gd name="connsiteY1-660" fmla="*/ 0 h 1030327"/>
                <a:gd name="connsiteX2-661" fmla="*/ 675624 w 1041370"/>
                <a:gd name="connsiteY2-662" fmla="*/ 300328 h 1030327"/>
                <a:gd name="connsiteX3-663" fmla="*/ 1034653 w 1041370"/>
                <a:gd name="connsiteY3-664" fmla="*/ 538491 h 1030327"/>
                <a:gd name="connsiteX4-665" fmla="*/ 613713 w 1041370"/>
                <a:gd name="connsiteY4-666" fmla="*/ 936636 h 1030327"/>
                <a:gd name="connsiteX5-667" fmla="*/ 69663 w 1041370"/>
                <a:gd name="connsiteY5-668" fmla="*/ 871971 h 1030327"/>
                <a:gd name="connsiteX6-669" fmla="*/ 122449 w 1041370"/>
                <a:gd name="connsiteY6-670" fmla="*/ 395289 h 1030327"/>
                <a:gd name="connsiteX7-671" fmla="*/ 460001 w 1041370"/>
                <a:gd name="connsiteY7-672" fmla="*/ 599641 h 1030327"/>
                <a:gd name="connsiteX0-673" fmla="*/ 408043 w 1041370"/>
                <a:gd name="connsiteY0-674" fmla="*/ 237961 h 1030327"/>
                <a:gd name="connsiteX1-675" fmla="*/ 551904 w 1041370"/>
                <a:gd name="connsiteY1-676" fmla="*/ 0 h 1030327"/>
                <a:gd name="connsiteX2-677" fmla="*/ 675624 w 1041370"/>
                <a:gd name="connsiteY2-678" fmla="*/ 300328 h 1030327"/>
                <a:gd name="connsiteX3-679" fmla="*/ 1034653 w 1041370"/>
                <a:gd name="connsiteY3-680" fmla="*/ 538491 h 1030327"/>
                <a:gd name="connsiteX4-681" fmla="*/ 613713 w 1041370"/>
                <a:gd name="connsiteY4-682" fmla="*/ 936636 h 1030327"/>
                <a:gd name="connsiteX5-683" fmla="*/ 69663 w 1041370"/>
                <a:gd name="connsiteY5-684" fmla="*/ 871971 h 1030327"/>
                <a:gd name="connsiteX6-685" fmla="*/ 122449 w 1041370"/>
                <a:gd name="connsiteY6-686" fmla="*/ 395289 h 1030327"/>
                <a:gd name="connsiteX7-687" fmla="*/ 460001 w 1041370"/>
                <a:gd name="connsiteY7-688" fmla="*/ 599641 h 1030327"/>
                <a:gd name="connsiteX0-689" fmla="*/ 408043 w 1041370"/>
                <a:gd name="connsiteY0-690" fmla="*/ 237961 h 1030327"/>
                <a:gd name="connsiteX1-691" fmla="*/ 551904 w 1041370"/>
                <a:gd name="connsiteY1-692" fmla="*/ 0 h 1030327"/>
                <a:gd name="connsiteX2-693" fmla="*/ 675624 w 1041370"/>
                <a:gd name="connsiteY2-694" fmla="*/ 300328 h 1030327"/>
                <a:gd name="connsiteX3-695" fmla="*/ 1034653 w 1041370"/>
                <a:gd name="connsiteY3-696" fmla="*/ 538491 h 1030327"/>
                <a:gd name="connsiteX4-697" fmla="*/ 613713 w 1041370"/>
                <a:gd name="connsiteY4-698" fmla="*/ 936636 h 1030327"/>
                <a:gd name="connsiteX5-699" fmla="*/ 69663 w 1041370"/>
                <a:gd name="connsiteY5-700" fmla="*/ 871971 h 1030327"/>
                <a:gd name="connsiteX6-701" fmla="*/ 122449 w 1041370"/>
                <a:gd name="connsiteY6-702" fmla="*/ 395289 h 1030327"/>
                <a:gd name="connsiteX7-703" fmla="*/ 460001 w 1041370"/>
                <a:gd name="connsiteY7-704" fmla="*/ 599641 h 1030327"/>
                <a:gd name="connsiteX0-705" fmla="*/ 408043 w 1041370"/>
                <a:gd name="connsiteY0-706" fmla="*/ 237961 h 1030327"/>
                <a:gd name="connsiteX1-707" fmla="*/ 551904 w 1041370"/>
                <a:gd name="connsiteY1-708" fmla="*/ 0 h 1030327"/>
                <a:gd name="connsiteX2-709" fmla="*/ 675624 w 1041370"/>
                <a:gd name="connsiteY2-710" fmla="*/ 300328 h 1030327"/>
                <a:gd name="connsiteX3-711" fmla="*/ 1034653 w 1041370"/>
                <a:gd name="connsiteY3-712" fmla="*/ 538491 h 1030327"/>
                <a:gd name="connsiteX4-713" fmla="*/ 613713 w 1041370"/>
                <a:gd name="connsiteY4-714" fmla="*/ 936636 h 1030327"/>
                <a:gd name="connsiteX5-715" fmla="*/ 69663 w 1041370"/>
                <a:gd name="connsiteY5-716" fmla="*/ 871971 h 1030327"/>
                <a:gd name="connsiteX6-717" fmla="*/ 122449 w 1041370"/>
                <a:gd name="connsiteY6-718" fmla="*/ 395289 h 1030327"/>
                <a:gd name="connsiteX7-719" fmla="*/ 460001 w 1041370"/>
                <a:gd name="connsiteY7-720" fmla="*/ 599641 h 1030327"/>
                <a:gd name="connsiteX0-721" fmla="*/ 408043 w 1041370"/>
                <a:gd name="connsiteY0-722" fmla="*/ 237961 h 1030327"/>
                <a:gd name="connsiteX1-723" fmla="*/ 551904 w 1041370"/>
                <a:gd name="connsiteY1-724" fmla="*/ 0 h 1030327"/>
                <a:gd name="connsiteX2-725" fmla="*/ 675624 w 1041370"/>
                <a:gd name="connsiteY2-726" fmla="*/ 300328 h 1030327"/>
                <a:gd name="connsiteX3-727" fmla="*/ 1034653 w 1041370"/>
                <a:gd name="connsiteY3-728" fmla="*/ 538491 h 1030327"/>
                <a:gd name="connsiteX4-729" fmla="*/ 613713 w 1041370"/>
                <a:gd name="connsiteY4-730" fmla="*/ 936636 h 1030327"/>
                <a:gd name="connsiteX5-731" fmla="*/ 69663 w 1041370"/>
                <a:gd name="connsiteY5-732" fmla="*/ 871971 h 1030327"/>
                <a:gd name="connsiteX6-733" fmla="*/ 122449 w 1041370"/>
                <a:gd name="connsiteY6-734" fmla="*/ 395289 h 1030327"/>
                <a:gd name="connsiteX7-735" fmla="*/ 460001 w 1041370"/>
                <a:gd name="connsiteY7-736" fmla="*/ 599641 h 1030327"/>
                <a:gd name="connsiteX0-737" fmla="*/ 408043 w 1041370"/>
                <a:gd name="connsiteY0-738" fmla="*/ 237961 h 1030327"/>
                <a:gd name="connsiteX1-739" fmla="*/ 551904 w 1041370"/>
                <a:gd name="connsiteY1-740" fmla="*/ 0 h 1030327"/>
                <a:gd name="connsiteX2-741" fmla="*/ 675624 w 1041370"/>
                <a:gd name="connsiteY2-742" fmla="*/ 300328 h 1030327"/>
                <a:gd name="connsiteX3-743" fmla="*/ 1034653 w 1041370"/>
                <a:gd name="connsiteY3-744" fmla="*/ 538491 h 1030327"/>
                <a:gd name="connsiteX4-745" fmla="*/ 613713 w 1041370"/>
                <a:gd name="connsiteY4-746" fmla="*/ 936636 h 1030327"/>
                <a:gd name="connsiteX5-747" fmla="*/ 69663 w 1041370"/>
                <a:gd name="connsiteY5-748" fmla="*/ 871971 h 1030327"/>
                <a:gd name="connsiteX6-749" fmla="*/ 122449 w 1041370"/>
                <a:gd name="connsiteY6-750" fmla="*/ 395289 h 1030327"/>
                <a:gd name="connsiteX7-751" fmla="*/ 415934 w 1041370"/>
                <a:gd name="connsiteY7-752" fmla="*/ 693285 h 1030327"/>
                <a:gd name="connsiteX0-753" fmla="*/ 408043 w 1041370"/>
                <a:gd name="connsiteY0-754" fmla="*/ 237961 h 1030327"/>
                <a:gd name="connsiteX1-755" fmla="*/ 551904 w 1041370"/>
                <a:gd name="connsiteY1-756" fmla="*/ 0 h 1030327"/>
                <a:gd name="connsiteX2-757" fmla="*/ 675624 w 1041370"/>
                <a:gd name="connsiteY2-758" fmla="*/ 300328 h 1030327"/>
                <a:gd name="connsiteX3-759" fmla="*/ 1034653 w 1041370"/>
                <a:gd name="connsiteY3-760" fmla="*/ 538491 h 1030327"/>
                <a:gd name="connsiteX4-761" fmla="*/ 613713 w 1041370"/>
                <a:gd name="connsiteY4-762" fmla="*/ 936636 h 1030327"/>
                <a:gd name="connsiteX5-763" fmla="*/ 69663 w 1041370"/>
                <a:gd name="connsiteY5-764" fmla="*/ 871971 h 1030327"/>
                <a:gd name="connsiteX6-765" fmla="*/ 122449 w 1041370"/>
                <a:gd name="connsiteY6-766" fmla="*/ 395289 h 1030327"/>
                <a:gd name="connsiteX7-767" fmla="*/ 415934 w 1041370"/>
                <a:gd name="connsiteY7-768" fmla="*/ 693285 h 1030327"/>
                <a:gd name="connsiteX0-769" fmla="*/ 408043 w 1041370"/>
                <a:gd name="connsiteY0-770" fmla="*/ 237961 h 1030327"/>
                <a:gd name="connsiteX1-771" fmla="*/ 551904 w 1041370"/>
                <a:gd name="connsiteY1-772" fmla="*/ 0 h 1030327"/>
                <a:gd name="connsiteX2-773" fmla="*/ 675624 w 1041370"/>
                <a:gd name="connsiteY2-774" fmla="*/ 300328 h 1030327"/>
                <a:gd name="connsiteX3-775" fmla="*/ 1034653 w 1041370"/>
                <a:gd name="connsiteY3-776" fmla="*/ 538491 h 1030327"/>
                <a:gd name="connsiteX4-777" fmla="*/ 613713 w 1041370"/>
                <a:gd name="connsiteY4-778" fmla="*/ 936636 h 1030327"/>
                <a:gd name="connsiteX5-779" fmla="*/ 69663 w 1041370"/>
                <a:gd name="connsiteY5-780" fmla="*/ 871971 h 1030327"/>
                <a:gd name="connsiteX6-781" fmla="*/ 122449 w 1041370"/>
                <a:gd name="connsiteY6-782" fmla="*/ 395289 h 1030327"/>
                <a:gd name="connsiteX7-783" fmla="*/ 415934 w 1041370"/>
                <a:gd name="connsiteY7-784" fmla="*/ 693285 h 1030327"/>
                <a:gd name="connsiteX0-785" fmla="*/ 408043 w 1041370"/>
                <a:gd name="connsiteY0-786" fmla="*/ 237961 h 1030327"/>
                <a:gd name="connsiteX1-787" fmla="*/ 551904 w 1041370"/>
                <a:gd name="connsiteY1-788" fmla="*/ 0 h 1030327"/>
                <a:gd name="connsiteX2-789" fmla="*/ 675624 w 1041370"/>
                <a:gd name="connsiteY2-790" fmla="*/ 300328 h 1030327"/>
                <a:gd name="connsiteX3-791" fmla="*/ 1034653 w 1041370"/>
                <a:gd name="connsiteY3-792" fmla="*/ 538491 h 1030327"/>
                <a:gd name="connsiteX4-793" fmla="*/ 613713 w 1041370"/>
                <a:gd name="connsiteY4-794" fmla="*/ 936636 h 1030327"/>
                <a:gd name="connsiteX5-795" fmla="*/ 69663 w 1041370"/>
                <a:gd name="connsiteY5-796" fmla="*/ 871971 h 1030327"/>
                <a:gd name="connsiteX6-797" fmla="*/ 122449 w 1041370"/>
                <a:gd name="connsiteY6-798" fmla="*/ 395289 h 1030327"/>
                <a:gd name="connsiteX7-799" fmla="*/ 407671 w 1041370"/>
                <a:gd name="connsiteY7-800" fmla="*/ 709810 h 1030327"/>
                <a:gd name="connsiteX0-801" fmla="*/ 408043 w 1041370"/>
                <a:gd name="connsiteY0-802" fmla="*/ 237961 h 1030327"/>
                <a:gd name="connsiteX1-803" fmla="*/ 551904 w 1041370"/>
                <a:gd name="connsiteY1-804" fmla="*/ 0 h 1030327"/>
                <a:gd name="connsiteX2-805" fmla="*/ 675624 w 1041370"/>
                <a:gd name="connsiteY2-806" fmla="*/ 300328 h 1030327"/>
                <a:gd name="connsiteX3-807" fmla="*/ 1034653 w 1041370"/>
                <a:gd name="connsiteY3-808" fmla="*/ 538491 h 1030327"/>
                <a:gd name="connsiteX4-809" fmla="*/ 613713 w 1041370"/>
                <a:gd name="connsiteY4-810" fmla="*/ 936636 h 1030327"/>
                <a:gd name="connsiteX5-811" fmla="*/ 69663 w 1041370"/>
                <a:gd name="connsiteY5-812" fmla="*/ 871971 h 1030327"/>
                <a:gd name="connsiteX6-813" fmla="*/ 122449 w 1041370"/>
                <a:gd name="connsiteY6-814" fmla="*/ 395289 h 1030327"/>
                <a:gd name="connsiteX7-815" fmla="*/ 407671 w 1041370"/>
                <a:gd name="connsiteY7-816" fmla="*/ 709810 h 1030327"/>
                <a:gd name="connsiteX0-817" fmla="*/ 408043 w 1041370"/>
                <a:gd name="connsiteY0-818" fmla="*/ 237961 h 1030327"/>
                <a:gd name="connsiteX1-819" fmla="*/ 551904 w 1041370"/>
                <a:gd name="connsiteY1-820" fmla="*/ 0 h 1030327"/>
                <a:gd name="connsiteX2-821" fmla="*/ 675624 w 1041370"/>
                <a:gd name="connsiteY2-822" fmla="*/ 300328 h 1030327"/>
                <a:gd name="connsiteX3-823" fmla="*/ 1034653 w 1041370"/>
                <a:gd name="connsiteY3-824" fmla="*/ 538491 h 1030327"/>
                <a:gd name="connsiteX4-825" fmla="*/ 613713 w 1041370"/>
                <a:gd name="connsiteY4-826" fmla="*/ 936636 h 1030327"/>
                <a:gd name="connsiteX5-827" fmla="*/ 69663 w 1041370"/>
                <a:gd name="connsiteY5-828" fmla="*/ 871971 h 1030327"/>
                <a:gd name="connsiteX6-829" fmla="*/ 122449 w 1041370"/>
                <a:gd name="connsiteY6-830" fmla="*/ 395289 h 1030327"/>
                <a:gd name="connsiteX7-831" fmla="*/ 407671 w 1041370"/>
                <a:gd name="connsiteY7-832" fmla="*/ 709810 h 1030327"/>
                <a:gd name="connsiteX0-833" fmla="*/ 408043 w 1041266"/>
                <a:gd name="connsiteY0-834" fmla="*/ 237961 h 1016230"/>
                <a:gd name="connsiteX1-835" fmla="*/ 551904 w 1041266"/>
                <a:gd name="connsiteY1-836" fmla="*/ 0 h 1016230"/>
                <a:gd name="connsiteX2-837" fmla="*/ 675624 w 1041266"/>
                <a:gd name="connsiteY2-838" fmla="*/ 300328 h 1016230"/>
                <a:gd name="connsiteX3-839" fmla="*/ 1034653 w 1041266"/>
                <a:gd name="connsiteY3-840" fmla="*/ 538491 h 1016230"/>
                <a:gd name="connsiteX4-841" fmla="*/ 610959 w 1041266"/>
                <a:gd name="connsiteY4-842" fmla="*/ 914602 h 1016230"/>
                <a:gd name="connsiteX5-843" fmla="*/ 69663 w 1041266"/>
                <a:gd name="connsiteY5-844" fmla="*/ 871971 h 1016230"/>
                <a:gd name="connsiteX6-845" fmla="*/ 122449 w 1041266"/>
                <a:gd name="connsiteY6-846" fmla="*/ 395289 h 1016230"/>
                <a:gd name="connsiteX7-847" fmla="*/ 407671 w 1041266"/>
                <a:gd name="connsiteY7-848" fmla="*/ 709810 h 1016230"/>
                <a:gd name="connsiteX0-849" fmla="*/ 408043 w 1042386"/>
                <a:gd name="connsiteY0-850" fmla="*/ 237961 h 1016230"/>
                <a:gd name="connsiteX1-851" fmla="*/ 551904 w 1042386"/>
                <a:gd name="connsiteY1-852" fmla="*/ 0 h 1016230"/>
                <a:gd name="connsiteX2-853" fmla="*/ 675624 w 1042386"/>
                <a:gd name="connsiteY2-854" fmla="*/ 300328 h 1016230"/>
                <a:gd name="connsiteX3-855" fmla="*/ 1034653 w 1042386"/>
                <a:gd name="connsiteY3-856" fmla="*/ 538491 h 1016230"/>
                <a:gd name="connsiteX4-857" fmla="*/ 610959 w 1042386"/>
                <a:gd name="connsiteY4-858" fmla="*/ 914602 h 1016230"/>
                <a:gd name="connsiteX5-859" fmla="*/ 69663 w 1042386"/>
                <a:gd name="connsiteY5-860" fmla="*/ 871971 h 1016230"/>
                <a:gd name="connsiteX6-861" fmla="*/ 122449 w 1042386"/>
                <a:gd name="connsiteY6-862" fmla="*/ 395289 h 1016230"/>
                <a:gd name="connsiteX7-863" fmla="*/ 407671 w 1042386"/>
                <a:gd name="connsiteY7-864" fmla="*/ 709810 h 1016230"/>
                <a:gd name="connsiteX0-865" fmla="*/ 408043 w 1042386"/>
                <a:gd name="connsiteY0-866" fmla="*/ 237961 h 1031503"/>
                <a:gd name="connsiteX1-867" fmla="*/ 551904 w 1042386"/>
                <a:gd name="connsiteY1-868" fmla="*/ 0 h 1031503"/>
                <a:gd name="connsiteX2-869" fmla="*/ 675624 w 1042386"/>
                <a:gd name="connsiteY2-870" fmla="*/ 300328 h 1031503"/>
                <a:gd name="connsiteX3-871" fmla="*/ 1034653 w 1042386"/>
                <a:gd name="connsiteY3-872" fmla="*/ 538491 h 1031503"/>
                <a:gd name="connsiteX4-873" fmla="*/ 610959 w 1042386"/>
                <a:gd name="connsiteY4-874" fmla="*/ 914602 h 1031503"/>
                <a:gd name="connsiteX5-875" fmla="*/ 69663 w 1042386"/>
                <a:gd name="connsiteY5-876" fmla="*/ 871971 h 1031503"/>
                <a:gd name="connsiteX6-877" fmla="*/ 122449 w 1042386"/>
                <a:gd name="connsiteY6-878" fmla="*/ 395289 h 1031503"/>
                <a:gd name="connsiteX7-879" fmla="*/ 407671 w 1042386"/>
                <a:gd name="connsiteY7-880" fmla="*/ 709810 h 1031503"/>
                <a:gd name="connsiteX0-881" fmla="*/ 408043 w 1040983"/>
                <a:gd name="connsiteY0-882" fmla="*/ 237961 h 1031503"/>
                <a:gd name="connsiteX1-883" fmla="*/ 551904 w 1040983"/>
                <a:gd name="connsiteY1-884" fmla="*/ 0 h 1031503"/>
                <a:gd name="connsiteX2-885" fmla="*/ 675624 w 1040983"/>
                <a:gd name="connsiteY2-886" fmla="*/ 300328 h 1031503"/>
                <a:gd name="connsiteX3-887" fmla="*/ 1034653 w 1040983"/>
                <a:gd name="connsiteY3-888" fmla="*/ 538491 h 1031503"/>
                <a:gd name="connsiteX4-889" fmla="*/ 610959 w 1040983"/>
                <a:gd name="connsiteY4-890" fmla="*/ 914602 h 1031503"/>
                <a:gd name="connsiteX5-891" fmla="*/ 69663 w 1040983"/>
                <a:gd name="connsiteY5-892" fmla="*/ 871971 h 1031503"/>
                <a:gd name="connsiteX6-893" fmla="*/ 122449 w 1040983"/>
                <a:gd name="connsiteY6-894" fmla="*/ 395289 h 1031503"/>
                <a:gd name="connsiteX7-895" fmla="*/ 407671 w 1040983"/>
                <a:gd name="connsiteY7-896" fmla="*/ 709810 h 1031503"/>
                <a:gd name="connsiteX0-897" fmla="*/ 408043 w 1040983"/>
                <a:gd name="connsiteY0-898" fmla="*/ 237961 h 1036239"/>
                <a:gd name="connsiteX1-899" fmla="*/ 551904 w 1040983"/>
                <a:gd name="connsiteY1-900" fmla="*/ 0 h 1036239"/>
                <a:gd name="connsiteX2-901" fmla="*/ 675624 w 1040983"/>
                <a:gd name="connsiteY2-902" fmla="*/ 300328 h 1036239"/>
                <a:gd name="connsiteX3-903" fmla="*/ 1034653 w 1040983"/>
                <a:gd name="connsiteY3-904" fmla="*/ 538491 h 1036239"/>
                <a:gd name="connsiteX4-905" fmla="*/ 610959 w 1040983"/>
                <a:gd name="connsiteY4-906" fmla="*/ 914602 h 1036239"/>
                <a:gd name="connsiteX5-907" fmla="*/ 69663 w 1040983"/>
                <a:gd name="connsiteY5-908" fmla="*/ 871971 h 1036239"/>
                <a:gd name="connsiteX6-909" fmla="*/ 122449 w 1040983"/>
                <a:gd name="connsiteY6-910" fmla="*/ 395289 h 1036239"/>
                <a:gd name="connsiteX7-911" fmla="*/ 407671 w 1040983"/>
                <a:gd name="connsiteY7-912" fmla="*/ 709810 h 1036239"/>
                <a:gd name="connsiteX0-913" fmla="*/ 408043 w 1040106"/>
                <a:gd name="connsiteY0-914" fmla="*/ 237961 h 1036239"/>
                <a:gd name="connsiteX1-915" fmla="*/ 551904 w 1040106"/>
                <a:gd name="connsiteY1-916" fmla="*/ 0 h 1036239"/>
                <a:gd name="connsiteX2-917" fmla="*/ 675624 w 1040106"/>
                <a:gd name="connsiteY2-918" fmla="*/ 300328 h 1036239"/>
                <a:gd name="connsiteX3-919" fmla="*/ 1034653 w 1040106"/>
                <a:gd name="connsiteY3-920" fmla="*/ 538491 h 1036239"/>
                <a:gd name="connsiteX4-921" fmla="*/ 610959 w 1040106"/>
                <a:gd name="connsiteY4-922" fmla="*/ 914602 h 1036239"/>
                <a:gd name="connsiteX5-923" fmla="*/ 69663 w 1040106"/>
                <a:gd name="connsiteY5-924" fmla="*/ 871971 h 1036239"/>
                <a:gd name="connsiteX6-925" fmla="*/ 122449 w 1040106"/>
                <a:gd name="connsiteY6-926" fmla="*/ 395289 h 1036239"/>
                <a:gd name="connsiteX7-927" fmla="*/ 407671 w 1040106"/>
                <a:gd name="connsiteY7-928" fmla="*/ 709810 h 1036239"/>
                <a:gd name="connsiteX0-929" fmla="*/ 408043 w 1040106"/>
                <a:gd name="connsiteY0-930" fmla="*/ 237961 h 1036239"/>
                <a:gd name="connsiteX1-931" fmla="*/ 551904 w 1040106"/>
                <a:gd name="connsiteY1-932" fmla="*/ 0 h 1036239"/>
                <a:gd name="connsiteX2-933" fmla="*/ 694904 w 1040106"/>
                <a:gd name="connsiteY2-934" fmla="*/ 308591 h 1036239"/>
                <a:gd name="connsiteX3-935" fmla="*/ 1034653 w 1040106"/>
                <a:gd name="connsiteY3-936" fmla="*/ 538491 h 1036239"/>
                <a:gd name="connsiteX4-937" fmla="*/ 610959 w 1040106"/>
                <a:gd name="connsiteY4-938" fmla="*/ 914602 h 1036239"/>
                <a:gd name="connsiteX5-939" fmla="*/ 69663 w 1040106"/>
                <a:gd name="connsiteY5-940" fmla="*/ 871971 h 1036239"/>
                <a:gd name="connsiteX6-941" fmla="*/ 122449 w 1040106"/>
                <a:gd name="connsiteY6-942" fmla="*/ 395289 h 1036239"/>
                <a:gd name="connsiteX7-943" fmla="*/ 407671 w 1040106"/>
                <a:gd name="connsiteY7-944" fmla="*/ 709810 h 1036239"/>
                <a:gd name="connsiteX0-945" fmla="*/ 408043 w 1040106"/>
                <a:gd name="connsiteY0-946" fmla="*/ 237961 h 1036239"/>
                <a:gd name="connsiteX1-947" fmla="*/ 551904 w 1040106"/>
                <a:gd name="connsiteY1-948" fmla="*/ 0 h 1036239"/>
                <a:gd name="connsiteX2-949" fmla="*/ 694904 w 1040106"/>
                <a:gd name="connsiteY2-950" fmla="*/ 308591 h 1036239"/>
                <a:gd name="connsiteX3-951" fmla="*/ 1034653 w 1040106"/>
                <a:gd name="connsiteY3-952" fmla="*/ 538491 h 1036239"/>
                <a:gd name="connsiteX4-953" fmla="*/ 610959 w 1040106"/>
                <a:gd name="connsiteY4-954" fmla="*/ 914602 h 1036239"/>
                <a:gd name="connsiteX5-955" fmla="*/ 69663 w 1040106"/>
                <a:gd name="connsiteY5-956" fmla="*/ 871971 h 1036239"/>
                <a:gd name="connsiteX6-957" fmla="*/ 122449 w 1040106"/>
                <a:gd name="connsiteY6-958" fmla="*/ 395289 h 1036239"/>
                <a:gd name="connsiteX7-959" fmla="*/ 407671 w 1040106"/>
                <a:gd name="connsiteY7-960" fmla="*/ 709810 h 1036239"/>
                <a:gd name="connsiteX0-961" fmla="*/ 408043 w 1040106"/>
                <a:gd name="connsiteY0-962" fmla="*/ 237961 h 1036239"/>
                <a:gd name="connsiteX1-963" fmla="*/ 551904 w 1040106"/>
                <a:gd name="connsiteY1-964" fmla="*/ 0 h 1036239"/>
                <a:gd name="connsiteX2-965" fmla="*/ 694904 w 1040106"/>
                <a:gd name="connsiteY2-966" fmla="*/ 308591 h 1036239"/>
                <a:gd name="connsiteX3-967" fmla="*/ 1034653 w 1040106"/>
                <a:gd name="connsiteY3-968" fmla="*/ 538491 h 1036239"/>
                <a:gd name="connsiteX4-969" fmla="*/ 610959 w 1040106"/>
                <a:gd name="connsiteY4-970" fmla="*/ 914602 h 1036239"/>
                <a:gd name="connsiteX5-971" fmla="*/ 69663 w 1040106"/>
                <a:gd name="connsiteY5-972" fmla="*/ 871971 h 1036239"/>
                <a:gd name="connsiteX6-973" fmla="*/ 122449 w 1040106"/>
                <a:gd name="connsiteY6-974" fmla="*/ 395289 h 1036239"/>
                <a:gd name="connsiteX7-975" fmla="*/ 407671 w 1040106"/>
                <a:gd name="connsiteY7-976" fmla="*/ 709810 h 1036239"/>
                <a:gd name="connsiteX0-977" fmla="*/ 408043 w 1040106"/>
                <a:gd name="connsiteY0-978" fmla="*/ 237961 h 1036239"/>
                <a:gd name="connsiteX1-979" fmla="*/ 551904 w 1040106"/>
                <a:gd name="connsiteY1-980" fmla="*/ 0 h 1036239"/>
                <a:gd name="connsiteX2-981" fmla="*/ 694904 w 1040106"/>
                <a:gd name="connsiteY2-982" fmla="*/ 308591 h 1036239"/>
                <a:gd name="connsiteX3-983" fmla="*/ 1034653 w 1040106"/>
                <a:gd name="connsiteY3-984" fmla="*/ 538491 h 1036239"/>
                <a:gd name="connsiteX4-985" fmla="*/ 610959 w 1040106"/>
                <a:gd name="connsiteY4-986" fmla="*/ 914602 h 1036239"/>
                <a:gd name="connsiteX5-987" fmla="*/ 69663 w 1040106"/>
                <a:gd name="connsiteY5-988" fmla="*/ 871971 h 1036239"/>
                <a:gd name="connsiteX6-989" fmla="*/ 122449 w 1040106"/>
                <a:gd name="connsiteY6-990" fmla="*/ 395289 h 1036239"/>
                <a:gd name="connsiteX7-991" fmla="*/ 407671 w 1040106"/>
                <a:gd name="connsiteY7-992" fmla="*/ 709810 h 1036239"/>
                <a:gd name="connsiteX0-993" fmla="*/ 408043 w 1040106"/>
                <a:gd name="connsiteY0-994" fmla="*/ 237961 h 1036239"/>
                <a:gd name="connsiteX1-995" fmla="*/ 551904 w 1040106"/>
                <a:gd name="connsiteY1-996" fmla="*/ 0 h 1036239"/>
                <a:gd name="connsiteX2-997" fmla="*/ 694904 w 1040106"/>
                <a:gd name="connsiteY2-998" fmla="*/ 308591 h 1036239"/>
                <a:gd name="connsiteX3-999" fmla="*/ 1034653 w 1040106"/>
                <a:gd name="connsiteY3-1000" fmla="*/ 538491 h 1036239"/>
                <a:gd name="connsiteX4-1001" fmla="*/ 610959 w 1040106"/>
                <a:gd name="connsiteY4-1002" fmla="*/ 914602 h 1036239"/>
                <a:gd name="connsiteX5-1003" fmla="*/ 69663 w 1040106"/>
                <a:gd name="connsiteY5-1004" fmla="*/ 871971 h 1036239"/>
                <a:gd name="connsiteX6-1005" fmla="*/ 122449 w 1040106"/>
                <a:gd name="connsiteY6-1006" fmla="*/ 395289 h 1036239"/>
                <a:gd name="connsiteX7-1007" fmla="*/ 407671 w 1040106"/>
                <a:gd name="connsiteY7-1008" fmla="*/ 709810 h 1036239"/>
                <a:gd name="connsiteX0-1009" fmla="*/ 408043 w 1040106"/>
                <a:gd name="connsiteY0-1010" fmla="*/ 237961 h 1036239"/>
                <a:gd name="connsiteX1-1011" fmla="*/ 551904 w 1040106"/>
                <a:gd name="connsiteY1-1012" fmla="*/ 0 h 1036239"/>
                <a:gd name="connsiteX2-1013" fmla="*/ 694904 w 1040106"/>
                <a:gd name="connsiteY2-1014" fmla="*/ 308591 h 1036239"/>
                <a:gd name="connsiteX3-1015" fmla="*/ 1034653 w 1040106"/>
                <a:gd name="connsiteY3-1016" fmla="*/ 538491 h 1036239"/>
                <a:gd name="connsiteX4-1017" fmla="*/ 610959 w 1040106"/>
                <a:gd name="connsiteY4-1018" fmla="*/ 914602 h 1036239"/>
                <a:gd name="connsiteX5-1019" fmla="*/ 69663 w 1040106"/>
                <a:gd name="connsiteY5-1020" fmla="*/ 871971 h 1036239"/>
                <a:gd name="connsiteX6-1021" fmla="*/ 122449 w 1040106"/>
                <a:gd name="connsiteY6-1022" fmla="*/ 395289 h 1036239"/>
                <a:gd name="connsiteX7-1023" fmla="*/ 407671 w 1040106"/>
                <a:gd name="connsiteY7-1024" fmla="*/ 709810 h 1036239"/>
                <a:gd name="connsiteX0-1025" fmla="*/ 408043 w 1042163"/>
                <a:gd name="connsiteY0-1026" fmla="*/ 237961 h 1036239"/>
                <a:gd name="connsiteX1-1027" fmla="*/ 551904 w 1042163"/>
                <a:gd name="connsiteY1-1028" fmla="*/ 0 h 1036239"/>
                <a:gd name="connsiteX2-1029" fmla="*/ 694904 w 1042163"/>
                <a:gd name="connsiteY2-1030" fmla="*/ 308591 h 1036239"/>
                <a:gd name="connsiteX3-1031" fmla="*/ 1034653 w 1042163"/>
                <a:gd name="connsiteY3-1032" fmla="*/ 538491 h 1036239"/>
                <a:gd name="connsiteX4-1033" fmla="*/ 610959 w 1042163"/>
                <a:gd name="connsiteY4-1034" fmla="*/ 914602 h 1036239"/>
                <a:gd name="connsiteX5-1035" fmla="*/ 69663 w 1042163"/>
                <a:gd name="connsiteY5-1036" fmla="*/ 871971 h 1036239"/>
                <a:gd name="connsiteX6-1037" fmla="*/ 122449 w 1042163"/>
                <a:gd name="connsiteY6-1038" fmla="*/ 395289 h 1036239"/>
                <a:gd name="connsiteX7-1039" fmla="*/ 407671 w 1042163"/>
                <a:gd name="connsiteY7-1040" fmla="*/ 709810 h 10362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1042163" h="1036239">
                  <a:moveTo>
                    <a:pt x="408043" y="237961"/>
                  </a:moveTo>
                  <a:cubicBezTo>
                    <a:pt x="343992" y="128344"/>
                    <a:pt x="425913" y="2202"/>
                    <a:pt x="551904" y="0"/>
                  </a:cubicBezTo>
                  <a:cubicBezTo>
                    <a:pt x="692297" y="9220"/>
                    <a:pt x="799637" y="145134"/>
                    <a:pt x="694904" y="308591"/>
                  </a:cubicBezTo>
                  <a:cubicBezTo>
                    <a:pt x="913733" y="254856"/>
                    <a:pt x="1005866" y="388412"/>
                    <a:pt x="1034653" y="538491"/>
                  </a:cubicBezTo>
                  <a:cubicBezTo>
                    <a:pt x="1080710" y="748323"/>
                    <a:pt x="911934" y="1029765"/>
                    <a:pt x="610959" y="914602"/>
                  </a:cubicBezTo>
                  <a:cubicBezTo>
                    <a:pt x="529678" y="1130828"/>
                    <a:pt x="156451" y="1022057"/>
                    <a:pt x="69663" y="871971"/>
                  </a:cubicBezTo>
                  <a:cubicBezTo>
                    <a:pt x="-4549" y="766325"/>
                    <a:pt x="-59482" y="489919"/>
                    <a:pt x="122449" y="395289"/>
                  </a:cubicBezTo>
                  <a:cubicBezTo>
                    <a:pt x="315758" y="274283"/>
                    <a:pt x="605462" y="514080"/>
                    <a:pt x="407671" y="709810"/>
                  </a:cubicBezTo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9" name="자유형: 도형 71"/>
            <p:cNvSpPr/>
            <p:nvPr/>
          </p:nvSpPr>
          <p:spPr>
            <a:xfrm>
              <a:off x="6150565" y="3902140"/>
              <a:ext cx="223711" cy="335071"/>
            </a:xfrm>
            <a:custGeom>
              <a:avLst/>
              <a:gdLst>
                <a:gd name="connsiteX0" fmla="*/ 0 w 210368"/>
                <a:gd name="connsiteY0" fmla="*/ 692812 h 692812"/>
                <a:gd name="connsiteX1" fmla="*/ 145855 w 210368"/>
                <a:gd name="connsiteY1" fmla="*/ 0 h 692812"/>
                <a:gd name="connsiteX2" fmla="*/ 210368 w 210368"/>
                <a:gd name="connsiteY2" fmla="*/ 350614 h 692812"/>
                <a:gd name="connsiteX0-1" fmla="*/ 0 w 204758"/>
                <a:gd name="connsiteY0-2" fmla="*/ 692812 h 692812"/>
                <a:gd name="connsiteX1-3" fmla="*/ 145855 w 204758"/>
                <a:gd name="connsiteY1-4" fmla="*/ 0 h 692812"/>
                <a:gd name="connsiteX2-5" fmla="*/ 204758 w 204758"/>
                <a:gd name="connsiteY2-6" fmla="*/ 350614 h 692812"/>
                <a:gd name="connsiteX0-7" fmla="*/ 0 w 259110"/>
                <a:gd name="connsiteY0-8" fmla="*/ 692812 h 692812"/>
                <a:gd name="connsiteX1-9" fmla="*/ 145855 w 259110"/>
                <a:gd name="connsiteY1-10" fmla="*/ 0 h 692812"/>
                <a:gd name="connsiteX2-11" fmla="*/ 204758 w 259110"/>
                <a:gd name="connsiteY2-12" fmla="*/ 350614 h 692812"/>
                <a:gd name="connsiteX0-13" fmla="*/ 0 w 259110"/>
                <a:gd name="connsiteY0-14" fmla="*/ 670372 h 670372"/>
                <a:gd name="connsiteX1-15" fmla="*/ 145855 w 259110"/>
                <a:gd name="connsiteY1-16" fmla="*/ 0 h 670372"/>
                <a:gd name="connsiteX2-17" fmla="*/ 204758 w 259110"/>
                <a:gd name="connsiteY2-18" fmla="*/ 328174 h 670372"/>
                <a:gd name="connsiteX0-19" fmla="*/ 0 w 276458"/>
                <a:gd name="connsiteY0-20" fmla="*/ 670372 h 670372"/>
                <a:gd name="connsiteX1-21" fmla="*/ 145855 w 276458"/>
                <a:gd name="connsiteY1-22" fmla="*/ 0 h 670372"/>
                <a:gd name="connsiteX2-23" fmla="*/ 204758 w 276458"/>
                <a:gd name="connsiteY2-24" fmla="*/ 328174 h 670372"/>
                <a:gd name="connsiteX0-25" fmla="*/ 0 w 276458"/>
                <a:gd name="connsiteY0-26" fmla="*/ 670381 h 670381"/>
                <a:gd name="connsiteX1-27" fmla="*/ 145855 w 276458"/>
                <a:gd name="connsiteY1-28" fmla="*/ 9 h 670381"/>
                <a:gd name="connsiteX2-29" fmla="*/ 204758 w 276458"/>
                <a:gd name="connsiteY2-30" fmla="*/ 328183 h 670381"/>
                <a:gd name="connsiteX0-31" fmla="*/ 17567 w 294025"/>
                <a:gd name="connsiteY0-32" fmla="*/ 670381 h 670381"/>
                <a:gd name="connsiteX1-33" fmla="*/ 163422 w 294025"/>
                <a:gd name="connsiteY1-34" fmla="*/ 9 h 670381"/>
                <a:gd name="connsiteX2-35" fmla="*/ 222325 w 294025"/>
                <a:gd name="connsiteY2-36" fmla="*/ 328183 h 670381"/>
                <a:gd name="connsiteX0-37" fmla="*/ 17567 w 327330"/>
                <a:gd name="connsiteY0-38" fmla="*/ 671068 h 671068"/>
                <a:gd name="connsiteX1-39" fmla="*/ 163422 w 327330"/>
                <a:gd name="connsiteY1-40" fmla="*/ 696 h 671068"/>
                <a:gd name="connsiteX2-41" fmla="*/ 222325 w 327330"/>
                <a:gd name="connsiteY2-42" fmla="*/ 328870 h 671068"/>
                <a:gd name="connsiteX0-43" fmla="*/ 17567 w 321664"/>
                <a:gd name="connsiteY0-44" fmla="*/ 671068 h 671068"/>
                <a:gd name="connsiteX1-45" fmla="*/ 163422 w 321664"/>
                <a:gd name="connsiteY1-46" fmla="*/ 696 h 671068"/>
                <a:gd name="connsiteX2-47" fmla="*/ 222325 w 321664"/>
                <a:gd name="connsiteY2-48" fmla="*/ 328870 h 671068"/>
                <a:gd name="connsiteX0-49" fmla="*/ 18431 w 322528"/>
                <a:gd name="connsiteY0-50" fmla="*/ 671068 h 671068"/>
                <a:gd name="connsiteX1-51" fmla="*/ 164286 w 322528"/>
                <a:gd name="connsiteY1-52" fmla="*/ 696 h 671068"/>
                <a:gd name="connsiteX2-53" fmla="*/ 223189 w 322528"/>
                <a:gd name="connsiteY2-54" fmla="*/ 328870 h 671068"/>
                <a:gd name="connsiteX0-55" fmla="*/ 18431 w 311947"/>
                <a:gd name="connsiteY0-56" fmla="*/ 671151 h 671151"/>
                <a:gd name="connsiteX1-57" fmla="*/ 164286 w 311947"/>
                <a:gd name="connsiteY1-58" fmla="*/ 779 h 671151"/>
                <a:gd name="connsiteX2-59" fmla="*/ 203910 w 311947"/>
                <a:gd name="connsiteY2-60" fmla="*/ 312427 h 671151"/>
                <a:gd name="connsiteX0-61" fmla="*/ 18431 w 319515"/>
                <a:gd name="connsiteY0-62" fmla="*/ 670768 h 670768"/>
                <a:gd name="connsiteX1-63" fmla="*/ 164286 w 319515"/>
                <a:gd name="connsiteY1-64" fmla="*/ 396 h 670768"/>
                <a:gd name="connsiteX2-65" fmla="*/ 203910 w 319515"/>
                <a:gd name="connsiteY2-66" fmla="*/ 312044 h 670768"/>
                <a:gd name="connsiteX0-67" fmla="*/ 16717 w 317801"/>
                <a:gd name="connsiteY0-68" fmla="*/ 670768 h 670768"/>
                <a:gd name="connsiteX1-69" fmla="*/ 162572 w 317801"/>
                <a:gd name="connsiteY1-70" fmla="*/ 396 h 670768"/>
                <a:gd name="connsiteX2-71" fmla="*/ 202196 w 317801"/>
                <a:gd name="connsiteY2-72" fmla="*/ 312044 h 670768"/>
                <a:gd name="connsiteX0-73" fmla="*/ 16717 w 320719"/>
                <a:gd name="connsiteY0-74" fmla="*/ 670412 h 670412"/>
                <a:gd name="connsiteX1-75" fmla="*/ 162572 w 320719"/>
                <a:gd name="connsiteY1-76" fmla="*/ 40 h 670412"/>
                <a:gd name="connsiteX2-77" fmla="*/ 202196 w 320719"/>
                <a:gd name="connsiteY2-78" fmla="*/ 311688 h 670412"/>
                <a:gd name="connsiteX0-79" fmla="*/ 16717 w 314294"/>
                <a:gd name="connsiteY0-80" fmla="*/ 670412 h 670412"/>
                <a:gd name="connsiteX1-81" fmla="*/ 162572 w 314294"/>
                <a:gd name="connsiteY1-82" fmla="*/ 40 h 670412"/>
                <a:gd name="connsiteX2-83" fmla="*/ 202196 w 314294"/>
                <a:gd name="connsiteY2-84" fmla="*/ 311688 h 670412"/>
                <a:gd name="connsiteX0-85" fmla="*/ 20002 w 313692"/>
                <a:gd name="connsiteY0-86" fmla="*/ 684181 h 684181"/>
                <a:gd name="connsiteX1-87" fmla="*/ 157594 w 313692"/>
                <a:gd name="connsiteY1-88" fmla="*/ 38 h 684181"/>
                <a:gd name="connsiteX2-89" fmla="*/ 205481 w 313692"/>
                <a:gd name="connsiteY2-90" fmla="*/ 325457 h 684181"/>
                <a:gd name="connsiteX0-91" fmla="*/ 20002 w 335146"/>
                <a:gd name="connsiteY0-92" fmla="*/ 684143 h 684143"/>
                <a:gd name="connsiteX1-93" fmla="*/ 157594 w 335146"/>
                <a:gd name="connsiteY1-94" fmla="*/ 0 h 684143"/>
                <a:gd name="connsiteX2-95" fmla="*/ 205481 w 335146"/>
                <a:gd name="connsiteY2-96" fmla="*/ 325419 h 684143"/>
                <a:gd name="connsiteX0-97" fmla="*/ 20002 w 322593"/>
                <a:gd name="connsiteY0-98" fmla="*/ 684143 h 684143"/>
                <a:gd name="connsiteX1-99" fmla="*/ 157594 w 322593"/>
                <a:gd name="connsiteY1-100" fmla="*/ 0 h 684143"/>
                <a:gd name="connsiteX2-101" fmla="*/ 177939 w 322593"/>
                <a:gd name="connsiteY2-102" fmla="*/ 275843 h 684143"/>
                <a:gd name="connsiteX0-103" fmla="*/ 20002 w 322593"/>
                <a:gd name="connsiteY0-104" fmla="*/ 684143 h 684143"/>
                <a:gd name="connsiteX1-105" fmla="*/ 157594 w 322593"/>
                <a:gd name="connsiteY1-106" fmla="*/ 0 h 684143"/>
                <a:gd name="connsiteX2-107" fmla="*/ 177939 w 322593"/>
                <a:gd name="connsiteY2-108" fmla="*/ 275843 h 684143"/>
                <a:gd name="connsiteX0-109" fmla="*/ 20002 w 305016"/>
                <a:gd name="connsiteY0-110" fmla="*/ 684145 h 684145"/>
                <a:gd name="connsiteX1-111" fmla="*/ 157594 w 305016"/>
                <a:gd name="connsiteY1-112" fmla="*/ 2 h 684145"/>
                <a:gd name="connsiteX2-113" fmla="*/ 177939 w 305016"/>
                <a:gd name="connsiteY2-114" fmla="*/ 275845 h 684145"/>
                <a:gd name="connsiteX0-115" fmla="*/ 20002 w 305016"/>
                <a:gd name="connsiteY0-116" fmla="*/ 684145 h 684145"/>
                <a:gd name="connsiteX1-117" fmla="*/ 157594 w 305016"/>
                <a:gd name="connsiteY1-118" fmla="*/ 2 h 684145"/>
                <a:gd name="connsiteX2-119" fmla="*/ 177939 w 305016"/>
                <a:gd name="connsiteY2-120" fmla="*/ 275845 h 684145"/>
                <a:gd name="connsiteX0-121" fmla="*/ 11876 w 318923"/>
                <a:gd name="connsiteY0-122" fmla="*/ 463808 h 463808"/>
                <a:gd name="connsiteX1-123" fmla="*/ 171501 w 318923"/>
                <a:gd name="connsiteY1-124" fmla="*/ 2 h 463808"/>
                <a:gd name="connsiteX2-125" fmla="*/ 191846 w 318923"/>
                <a:gd name="connsiteY2-126" fmla="*/ 275845 h 463808"/>
                <a:gd name="connsiteX0-127" fmla="*/ 11876 w 318923"/>
                <a:gd name="connsiteY0-128" fmla="*/ 444528 h 444528"/>
                <a:gd name="connsiteX1-129" fmla="*/ 171501 w 318923"/>
                <a:gd name="connsiteY1-130" fmla="*/ 2 h 444528"/>
                <a:gd name="connsiteX2-131" fmla="*/ 191846 w 318923"/>
                <a:gd name="connsiteY2-132" fmla="*/ 275845 h 444528"/>
                <a:gd name="connsiteX0-133" fmla="*/ 1452 w 308499"/>
                <a:gd name="connsiteY0-134" fmla="*/ 444528 h 444528"/>
                <a:gd name="connsiteX1-135" fmla="*/ 161077 w 308499"/>
                <a:gd name="connsiteY1-136" fmla="*/ 2 h 444528"/>
                <a:gd name="connsiteX2-137" fmla="*/ 181422 w 308499"/>
                <a:gd name="connsiteY2-138" fmla="*/ 275845 h 444528"/>
                <a:gd name="connsiteX0-139" fmla="*/ 1452 w 296864"/>
                <a:gd name="connsiteY0-140" fmla="*/ 444638 h 444638"/>
                <a:gd name="connsiteX1-141" fmla="*/ 161077 w 296864"/>
                <a:gd name="connsiteY1-142" fmla="*/ 112 h 444638"/>
                <a:gd name="connsiteX2-143" fmla="*/ 181422 w 296864"/>
                <a:gd name="connsiteY2-144" fmla="*/ 275955 h 4446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296864" h="444638">
                  <a:moveTo>
                    <a:pt x="1452" y="444638"/>
                  </a:moveTo>
                  <a:cubicBezTo>
                    <a:pt x="-2260" y="204656"/>
                    <a:pt x="-11482" y="8739"/>
                    <a:pt x="161077" y="112"/>
                  </a:cubicBezTo>
                  <a:cubicBezTo>
                    <a:pt x="350238" y="-6281"/>
                    <a:pt x="327228" y="262274"/>
                    <a:pt x="181422" y="275955"/>
                  </a:cubicBezTo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20" name="직선 연결선 72"/>
            <p:cNvCxnSpPr/>
            <p:nvPr/>
          </p:nvCxnSpPr>
          <p:spPr>
            <a:xfrm flipH="1">
              <a:off x="6152008" y="3476077"/>
              <a:ext cx="1188" cy="974737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6"/>
          <p:cNvGrpSpPr/>
          <p:nvPr/>
        </p:nvGrpSpPr>
        <p:grpSpPr>
          <a:xfrm>
            <a:off x="6337275" y="4022020"/>
            <a:ext cx="3956474" cy="2066287"/>
            <a:chOff x="6319854" y="4022016"/>
            <a:chExt cx="3956473" cy="2066287"/>
          </a:xfrm>
        </p:grpSpPr>
        <p:grpSp>
          <p:nvGrpSpPr>
            <p:cNvPr id="36" name="그룹 33"/>
            <p:cNvGrpSpPr/>
            <p:nvPr/>
          </p:nvGrpSpPr>
          <p:grpSpPr>
            <a:xfrm>
              <a:off x="9196326" y="5008303"/>
              <a:ext cx="1080001" cy="1080000"/>
              <a:chOff x="9196326" y="5008303"/>
              <a:chExt cx="1080001" cy="1080000"/>
            </a:xfrm>
          </p:grpSpPr>
          <p:sp>
            <p:nvSpPr>
              <p:cNvPr id="45" name="Rectangle 44"/>
              <p:cNvSpPr/>
              <p:nvPr/>
            </p:nvSpPr>
            <p:spPr>
              <a:xfrm rot="10800000">
                <a:off x="10156012" y="5043828"/>
                <a:ext cx="120315" cy="540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6" name="Block Arc 45"/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Rectangle 32"/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37" name="그룹 90"/>
            <p:cNvGrpSpPr/>
            <p:nvPr/>
          </p:nvGrpSpPr>
          <p:grpSpPr>
            <a:xfrm rot="10800000">
              <a:off x="8236185" y="4022016"/>
              <a:ext cx="1080001" cy="1080000"/>
              <a:chOff x="9196326" y="5008303"/>
              <a:chExt cx="1080001" cy="1080000"/>
            </a:xfrm>
          </p:grpSpPr>
          <p:sp>
            <p:nvSpPr>
              <p:cNvPr id="42" name="Rectangle 32"/>
              <p:cNvSpPr/>
              <p:nvPr/>
            </p:nvSpPr>
            <p:spPr>
              <a:xfrm rot="10800000">
                <a:off x="10156012" y="5043828"/>
                <a:ext cx="120315" cy="540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43" name="Block Arc 83"/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ectangle 32"/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38" name="Block Arc 83"/>
            <p:cNvSpPr/>
            <p:nvPr/>
          </p:nvSpPr>
          <p:spPr>
            <a:xfrm rot="5400000">
              <a:off x="7276738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9" name="Rectangle 32"/>
            <p:cNvSpPr/>
            <p:nvPr/>
          </p:nvSpPr>
          <p:spPr>
            <a:xfrm rot="16200000">
              <a:off x="7270818" y="5028315"/>
              <a:ext cx="120315" cy="990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0" name="Block Arc 83"/>
            <p:cNvSpPr/>
            <p:nvPr/>
          </p:nvSpPr>
          <p:spPr>
            <a:xfrm rot="16200000" flipH="1">
              <a:off x="6319854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1" name="Rectangle 32"/>
            <p:cNvSpPr/>
            <p:nvPr/>
          </p:nvSpPr>
          <p:spPr>
            <a:xfrm>
              <a:off x="6319854" y="4877064"/>
              <a:ext cx="120315" cy="187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48" name="그룹 101"/>
          <p:cNvGrpSpPr/>
          <p:nvPr/>
        </p:nvGrpSpPr>
        <p:grpSpPr>
          <a:xfrm flipH="1">
            <a:off x="1928073" y="4022020"/>
            <a:ext cx="3956474" cy="2066287"/>
            <a:chOff x="6319854" y="4022016"/>
            <a:chExt cx="3956473" cy="2066287"/>
          </a:xfrm>
        </p:grpSpPr>
        <p:grpSp>
          <p:nvGrpSpPr>
            <p:cNvPr id="49" name="그룹 102"/>
            <p:cNvGrpSpPr/>
            <p:nvPr/>
          </p:nvGrpSpPr>
          <p:grpSpPr>
            <a:xfrm>
              <a:off x="9196326" y="4360204"/>
              <a:ext cx="1080001" cy="1728099"/>
              <a:chOff x="9196326" y="4360204"/>
              <a:chExt cx="1080001" cy="1728099"/>
            </a:xfrm>
          </p:grpSpPr>
          <p:sp>
            <p:nvSpPr>
              <p:cNvPr id="58" name="Rectangle 32"/>
              <p:cNvSpPr/>
              <p:nvPr/>
            </p:nvSpPr>
            <p:spPr>
              <a:xfrm rot="10800000">
                <a:off x="10156012" y="4360204"/>
                <a:ext cx="120315" cy="122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9" name="Block Arc 83"/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Rectangle 32"/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0" name="그룹 103"/>
            <p:cNvGrpSpPr/>
            <p:nvPr/>
          </p:nvGrpSpPr>
          <p:grpSpPr>
            <a:xfrm rot="10800000">
              <a:off x="8236185" y="4022016"/>
              <a:ext cx="1080001" cy="1080000"/>
              <a:chOff x="9196326" y="5008303"/>
              <a:chExt cx="1080001" cy="1080000"/>
            </a:xfrm>
          </p:grpSpPr>
          <p:sp>
            <p:nvSpPr>
              <p:cNvPr id="55" name="Rectangle 32"/>
              <p:cNvSpPr/>
              <p:nvPr/>
            </p:nvSpPr>
            <p:spPr>
              <a:xfrm rot="10800000">
                <a:off x="10156012" y="5043828"/>
                <a:ext cx="120315" cy="540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56" name="Block Arc 83"/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Rectangle 32"/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51" name="Block Arc 83"/>
            <p:cNvSpPr/>
            <p:nvPr/>
          </p:nvSpPr>
          <p:spPr>
            <a:xfrm rot="5400000">
              <a:off x="7276738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2" name="Rectangle 32"/>
            <p:cNvSpPr/>
            <p:nvPr/>
          </p:nvSpPr>
          <p:spPr>
            <a:xfrm rot="16200000">
              <a:off x="7270818" y="5028315"/>
              <a:ext cx="120315" cy="990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3" name="Block Arc 83"/>
            <p:cNvSpPr/>
            <p:nvPr/>
          </p:nvSpPr>
          <p:spPr>
            <a:xfrm rot="16200000" flipH="1">
              <a:off x="6319854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4" name="Rectangle 32"/>
            <p:cNvSpPr/>
            <p:nvPr/>
          </p:nvSpPr>
          <p:spPr>
            <a:xfrm>
              <a:off x="6319854" y="4877064"/>
              <a:ext cx="120315" cy="187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3460291" y="1700000"/>
            <a:ext cx="5271418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1865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altLang="ko-KR" sz="1865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OREM IPSUM DOLOR SIT AMET, CU USU AGAM INTEGRE IMPEDIT</a:t>
            </a:r>
            <a:r>
              <a:rPr lang="en-US" altLang="ko-KR" sz="1865" dirty="0">
                <a:solidFill>
                  <a:schemeClr val="bg1"/>
                </a:solidFill>
                <a:cs typeface="Arial" panose="020B0604020202020204" pitchFamily="34" charset="0"/>
              </a:rPr>
              <a:t>.</a:t>
            </a:r>
            <a:endParaRPr lang="ko-KR" altLang="en-US" sz="1865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62" name="Rounded Rectangle 8"/>
          <p:cNvSpPr/>
          <p:nvPr/>
        </p:nvSpPr>
        <p:spPr>
          <a:xfrm>
            <a:off x="1732257" y="3753704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-1" fmla="*/ 554477 w 3888432"/>
              <a:gd name="connsiteY0-2" fmla="*/ 1512168 h 3960440"/>
              <a:gd name="connsiteX1-3" fmla="*/ 554477 w 3888432"/>
              <a:gd name="connsiteY1-4" fmla="*/ 3312368 h 3960440"/>
              <a:gd name="connsiteX2-5" fmla="*/ 1201638 w 3888432"/>
              <a:gd name="connsiteY2-6" fmla="*/ 3312368 h 3960440"/>
              <a:gd name="connsiteX3-7" fmla="*/ 1201638 w 3888432"/>
              <a:gd name="connsiteY3-8" fmla="*/ 1512168 h 3960440"/>
              <a:gd name="connsiteX4-9" fmla="*/ 554477 w 3888432"/>
              <a:gd name="connsiteY4-10" fmla="*/ 1512168 h 3960440"/>
              <a:gd name="connsiteX5-11" fmla="*/ 2840340 w 3888432"/>
              <a:gd name="connsiteY5-12" fmla="*/ 1479943 h 3960440"/>
              <a:gd name="connsiteX6-13" fmla="*/ 2136833 w 3888432"/>
              <a:gd name="connsiteY6-14" fmla="*/ 1785510 h 3960440"/>
              <a:gd name="connsiteX7-15" fmla="*/ 2136833 w 3888432"/>
              <a:gd name="connsiteY7-16" fmla="*/ 1510185 h 3960440"/>
              <a:gd name="connsiteX8-17" fmla="*/ 1489672 w 3888432"/>
              <a:gd name="connsiteY8-18" fmla="*/ 1510185 h 3960440"/>
              <a:gd name="connsiteX9-19" fmla="*/ 1489672 w 3888432"/>
              <a:gd name="connsiteY9-20" fmla="*/ 3310385 h 3960440"/>
              <a:gd name="connsiteX10-21" fmla="*/ 2136833 w 3888432"/>
              <a:gd name="connsiteY10-22" fmla="*/ 3310385 h 3960440"/>
              <a:gd name="connsiteX11-23" fmla="*/ 2136833 w 3888432"/>
              <a:gd name="connsiteY11-24" fmla="*/ 2084121 h 3960440"/>
              <a:gd name="connsiteX12-25" fmla="*/ 2673919 w 3888432"/>
              <a:gd name="connsiteY12-26" fmla="*/ 2138897 h 3960440"/>
              <a:gd name="connsiteX13-27" fmla="*/ 2679688 w 3888432"/>
              <a:gd name="connsiteY13-28" fmla="*/ 3312366 h 3960440"/>
              <a:gd name="connsiteX14-29" fmla="*/ 3326849 w 3888432"/>
              <a:gd name="connsiteY14-30" fmla="*/ 3312366 h 3960440"/>
              <a:gd name="connsiteX15-31" fmla="*/ 3333768 w 3888432"/>
              <a:gd name="connsiteY15-32" fmla="*/ 2128613 h 3960440"/>
              <a:gd name="connsiteX16-33" fmla="*/ 2840340 w 3888432"/>
              <a:gd name="connsiteY16-34" fmla="*/ 1479943 h 3960440"/>
              <a:gd name="connsiteX17-35" fmla="*/ 878058 w 3888432"/>
              <a:gd name="connsiteY17-36" fmla="*/ 648072 h 3960440"/>
              <a:gd name="connsiteX18-37" fmla="*/ 554477 w 3888432"/>
              <a:gd name="connsiteY18-38" fmla="*/ 971653 h 3960440"/>
              <a:gd name="connsiteX19-39" fmla="*/ 878058 w 3888432"/>
              <a:gd name="connsiteY19-40" fmla="*/ 1295234 h 3960440"/>
              <a:gd name="connsiteX20-41" fmla="*/ 1201639 w 3888432"/>
              <a:gd name="connsiteY20-42" fmla="*/ 971653 h 3960440"/>
              <a:gd name="connsiteX21-43" fmla="*/ 878058 w 3888432"/>
              <a:gd name="connsiteY21-44" fmla="*/ 648072 h 3960440"/>
              <a:gd name="connsiteX22-45" fmla="*/ 333511 w 3888432"/>
              <a:gd name="connsiteY22-46" fmla="*/ 0 h 3960440"/>
              <a:gd name="connsiteX23-47" fmla="*/ 3554921 w 3888432"/>
              <a:gd name="connsiteY23-48" fmla="*/ 0 h 3960440"/>
              <a:gd name="connsiteX24-49" fmla="*/ 3888432 w 3888432"/>
              <a:gd name="connsiteY24-50" fmla="*/ 333511 h 3960440"/>
              <a:gd name="connsiteX25-51" fmla="*/ 3888432 w 3888432"/>
              <a:gd name="connsiteY25-52" fmla="*/ 3626929 h 3960440"/>
              <a:gd name="connsiteX26-53" fmla="*/ 3554921 w 3888432"/>
              <a:gd name="connsiteY26-54" fmla="*/ 3960440 h 3960440"/>
              <a:gd name="connsiteX27-55" fmla="*/ 333511 w 3888432"/>
              <a:gd name="connsiteY27-56" fmla="*/ 3960440 h 3960440"/>
              <a:gd name="connsiteX28-57" fmla="*/ 0 w 3888432"/>
              <a:gd name="connsiteY28-58" fmla="*/ 3626929 h 3960440"/>
              <a:gd name="connsiteX29-59" fmla="*/ 0 w 3888432"/>
              <a:gd name="connsiteY29-60" fmla="*/ 333511 h 3960440"/>
              <a:gd name="connsiteX30-61" fmla="*/ 333511 w 3888432"/>
              <a:gd name="connsiteY30-62" fmla="*/ 0 h 3960440"/>
              <a:gd name="connsiteX0-63" fmla="*/ 554477 w 3888432"/>
              <a:gd name="connsiteY0-64" fmla="*/ 1512168 h 3960440"/>
              <a:gd name="connsiteX1-65" fmla="*/ 554477 w 3888432"/>
              <a:gd name="connsiteY1-66" fmla="*/ 3312368 h 3960440"/>
              <a:gd name="connsiteX2-67" fmla="*/ 1201638 w 3888432"/>
              <a:gd name="connsiteY2-68" fmla="*/ 3312368 h 3960440"/>
              <a:gd name="connsiteX3-69" fmla="*/ 1201638 w 3888432"/>
              <a:gd name="connsiteY3-70" fmla="*/ 1512168 h 3960440"/>
              <a:gd name="connsiteX4-71" fmla="*/ 554477 w 3888432"/>
              <a:gd name="connsiteY4-72" fmla="*/ 1512168 h 3960440"/>
              <a:gd name="connsiteX5-73" fmla="*/ 2840340 w 3888432"/>
              <a:gd name="connsiteY5-74" fmla="*/ 1479943 h 3960440"/>
              <a:gd name="connsiteX6-75" fmla="*/ 2136833 w 3888432"/>
              <a:gd name="connsiteY6-76" fmla="*/ 1785510 h 3960440"/>
              <a:gd name="connsiteX7-77" fmla="*/ 2136833 w 3888432"/>
              <a:gd name="connsiteY7-78" fmla="*/ 1510185 h 3960440"/>
              <a:gd name="connsiteX8-79" fmla="*/ 1489672 w 3888432"/>
              <a:gd name="connsiteY8-80" fmla="*/ 1510185 h 3960440"/>
              <a:gd name="connsiteX9-81" fmla="*/ 1489672 w 3888432"/>
              <a:gd name="connsiteY9-82" fmla="*/ 3310385 h 3960440"/>
              <a:gd name="connsiteX10-83" fmla="*/ 2136833 w 3888432"/>
              <a:gd name="connsiteY10-84" fmla="*/ 3310385 h 3960440"/>
              <a:gd name="connsiteX11-85" fmla="*/ 2136833 w 3888432"/>
              <a:gd name="connsiteY11-86" fmla="*/ 2084121 h 3960440"/>
              <a:gd name="connsiteX12-87" fmla="*/ 2673919 w 3888432"/>
              <a:gd name="connsiteY12-88" fmla="*/ 2138897 h 3960440"/>
              <a:gd name="connsiteX13-89" fmla="*/ 2679688 w 3888432"/>
              <a:gd name="connsiteY13-90" fmla="*/ 3312366 h 3960440"/>
              <a:gd name="connsiteX14-91" fmla="*/ 3326849 w 3888432"/>
              <a:gd name="connsiteY14-92" fmla="*/ 3312366 h 3960440"/>
              <a:gd name="connsiteX15-93" fmla="*/ 3333768 w 3888432"/>
              <a:gd name="connsiteY15-94" fmla="*/ 2128613 h 3960440"/>
              <a:gd name="connsiteX16-95" fmla="*/ 2840340 w 3888432"/>
              <a:gd name="connsiteY16-96" fmla="*/ 1479943 h 3960440"/>
              <a:gd name="connsiteX17-97" fmla="*/ 878058 w 3888432"/>
              <a:gd name="connsiteY17-98" fmla="*/ 648072 h 3960440"/>
              <a:gd name="connsiteX18-99" fmla="*/ 554477 w 3888432"/>
              <a:gd name="connsiteY18-100" fmla="*/ 971653 h 3960440"/>
              <a:gd name="connsiteX19-101" fmla="*/ 878058 w 3888432"/>
              <a:gd name="connsiteY19-102" fmla="*/ 1295234 h 3960440"/>
              <a:gd name="connsiteX20-103" fmla="*/ 1201639 w 3888432"/>
              <a:gd name="connsiteY20-104" fmla="*/ 971653 h 3960440"/>
              <a:gd name="connsiteX21-105" fmla="*/ 878058 w 3888432"/>
              <a:gd name="connsiteY21-106" fmla="*/ 648072 h 3960440"/>
              <a:gd name="connsiteX22-107" fmla="*/ 333511 w 3888432"/>
              <a:gd name="connsiteY22-108" fmla="*/ 0 h 3960440"/>
              <a:gd name="connsiteX23-109" fmla="*/ 3554921 w 3888432"/>
              <a:gd name="connsiteY23-110" fmla="*/ 0 h 3960440"/>
              <a:gd name="connsiteX24-111" fmla="*/ 3888432 w 3888432"/>
              <a:gd name="connsiteY24-112" fmla="*/ 333511 h 3960440"/>
              <a:gd name="connsiteX25-113" fmla="*/ 3888432 w 3888432"/>
              <a:gd name="connsiteY25-114" fmla="*/ 3626929 h 3960440"/>
              <a:gd name="connsiteX26-115" fmla="*/ 3554921 w 3888432"/>
              <a:gd name="connsiteY26-116" fmla="*/ 3960440 h 3960440"/>
              <a:gd name="connsiteX27-117" fmla="*/ 333511 w 3888432"/>
              <a:gd name="connsiteY27-118" fmla="*/ 3960440 h 3960440"/>
              <a:gd name="connsiteX28-119" fmla="*/ 0 w 3888432"/>
              <a:gd name="connsiteY28-120" fmla="*/ 3626929 h 3960440"/>
              <a:gd name="connsiteX29-121" fmla="*/ 0 w 3888432"/>
              <a:gd name="connsiteY29-122" fmla="*/ 333511 h 3960440"/>
              <a:gd name="connsiteX30-123" fmla="*/ 333511 w 3888432"/>
              <a:gd name="connsiteY30-124" fmla="*/ 0 h 3960440"/>
              <a:gd name="connsiteX0-125" fmla="*/ 554477 w 3888432"/>
              <a:gd name="connsiteY0-126" fmla="*/ 1512168 h 3960440"/>
              <a:gd name="connsiteX1-127" fmla="*/ 554477 w 3888432"/>
              <a:gd name="connsiteY1-128" fmla="*/ 3312368 h 3960440"/>
              <a:gd name="connsiteX2-129" fmla="*/ 1201638 w 3888432"/>
              <a:gd name="connsiteY2-130" fmla="*/ 3312368 h 3960440"/>
              <a:gd name="connsiteX3-131" fmla="*/ 1201638 w 3888432"/>
              <a:gd name="connsiteY3-132" fmla="*/ 1512168 h 3960440"/>
              <a:gd name="connsiteX4-133" fmla="*/ 554477 w 3888432"/>
              <a:gd name="connsiteY4-134" fmla="*/ 1512168 h 3960440"/>
              <a:gd name="connsiteX5-135" fmla="*/ 2840340 w 3888432"/>
              <a:gd name="connsiteY5-136" fmla="*/ 1479943 h 3960440"/>
              <a:gd name="connsiteX6-137" fmla="*/ 2136833 w 3888432"/>
              <a:gd name="connsiteY6-138" fmla="*/ 1785510 h 3960440"/>
              <a:gd name="connsiteX7-139" fmla="*/ 2136833 w 3888432"/>
              <a:gd name="connsiteY7-140" fmla="*/ 1510185 h 3960440"/>
              <a:gd name="connsiteX8-141" fmla="*/ 1489672 w 3888432"/>
              <a:gd name="connsiteY8-142" fmla="*/ 1510185 h 3960440"/>
              <a:gd name="connsiteX9-143" fmla="*/ 1489672 w 3888432"/>
              <a:gd name="connsiteY9-144" fmla="*/ 3310385 h 3960440"/>
              <a:gd name="connsiteX10-145" fmla="*/ 2136833 w 3888432"/>
              <a:gd name="connsiteY10-146" fmla="*/ 3310385 h 3960440"/>
              <a:gd name="connsiteX11-147" fmla="*/ 2136833 w 3888432"/>
              <a:gd name="connsiteY11-148" fmla="*/ 2084121 h 3960440"/>
              <a:gd name="connsiteX12-149" fmla="*/ 2673919 w 3888432"/>
              <a:gd name="connsiteY12-150" fmla="*/ 2138897 h 3960440"/>
              <a:gd name="connsiteX13-151" fmla="*/ 2679688 w 3888432"/>
              <a:gd name="connsiteY13-152" fmla="*/ 3312366 h 3960440"/>
              <a:gd name="connsiteX14-153" fmla="*/ 3326849 w 3888432"/>
              <a:gd name="connsiteY14-154" fmla="*/ 3312366 h 3960440"/>
              <a:gd name="connsiteX15-155" fmla="*/ 3333768 w 3888432"/>
              <a:gd name="connsiteY15-156" fmla="*/ 2128613 h 3960440"/>
              <a:gd name="connsiteX16-157" fmla="*/ 2840340 w 3888432"/>
              <a:gd name="connsiteY16-158" fmla="*/ 1479943 h 3960440"/>
              <a:gd name="connsiteX17-159" fmla="*/ 878058 w 3888432"/>
              <a:gd name="connsiteY17-160" fmla="*/ 648072 h 3960440"/>
              <a:gd name="connsiteX18-161" fmla="*/ 554477 w 3888432"/>
              <a:gd name="connsiteY18-162" fmla="*/ 971653 h 3960440"/>
              <a:gd name="connsiteX19-163" fmla="*/ 878058 w 3888432"/>
              <a:gd name="connsiteY19-164" fmla="*/ 1295234 h 3960440"/>
              <a:gd name="connsiteX20-165" fmla="*/ 1201639 w 3888432"/>
              <a:gd name="connsiteY20-166" fmla="*/ 971653 h 3960440"/>
              <a:gd name="connsiteX21-167" fmla="*/ 878058 w 3888432"/>
              <a:gd name="connsiteY21-168" fmla="*/ 648072 h 3960440"/>
              <a:gd name="connsiteX22-169" fmla="*/ 333511 w 3888432"/>
              <a:gd name="connsiteY22-170" fmla="*/ 0 h 3960440"/>
              <a:gd name="connsiteX23-171" fmla="*/ 3554921 w 3888432"/>
              <a:gd name="connsiteY23-172" fmla="*/ 0 h 3960440"/>
              <a:gd name="connsiteX24-173" fmla="*/ 3888432 w 3888432"/>
              <a:gd name="connsiteY24-174" fmla="*/ 333511 h 3960440"/>
              <a:gd name="connsiteX25-175" fmla="*/ 3888432 w 3888432"/>
              <a:gd name="connsiteY25-176" fmla="*/ 3626929 h 3960440"/>
              <a:gd name="connsiteX26-177" fmla="*/ 3554921 w 3888432"/>
              <a:gd name="connsiteY26-178" fmla="*/ 3960440 h 3960440"/>
              <a:gd name="connsiteX27-179" fmla="*/ 333511 w 3888432"/>
              <a:gd name="connsiteY27-180" fmla="*/ 3960440 h 3960440"/>
              <a:gd name="connsiteX28-181" fmla="*/ 0 w 3888432"/>
              <a:gd name="connsiteY28-182" fmla="*/ 3626929 h 3960440"/>
              <a:gd name="connsiteX29-183" fmla="*/ 0 w 3888432"/>
              <a:gd name="connsiteY29-184" fmla="*/ 333511 h 3960440"/>
              <a:gd name="connsiteX30-185" fmla="*/ 333511 w 3888432"/>
              <a:gd name="connsiteY30-186" fmla="*/ 0 h 3960440"/>
              <a:gd name="connsiteX0-187" fmla="*/ 554477 w 3888432"/>
              <a:gd name="connsiteY0-188" fmla="*/ 1512168 h 3960440"/>
              <a:gd name="connsiteX1-189" fmla="*/ 554477 w 3888432"/>
              <a:gd name="connsiteY1-190" fmla="*/ 3312368 h 3960440"/>
              <a:gd name="connsiteX2-191" fmla="*/ 1201638 w 3888432"/>
              <a:gd name="connsiteY2-192" fmla="*/ 3312368 h 3960440"/>
              <a:gd name="connsiteX3-193" fmla="*/ 1201638 w 3888432"/>
              <a:gd name="connsiteY3-194" fmla="*/ 1512168 h 3960440"/>
              <a:gd name="connsiteX4-195" fmla="*/ 554477 w 3888432"/>
              <a:gd name="connsiteY4-196" fmla="*/ 1512168 h 3960440"/>
              <a:gd name="connsiteX5-197" fmla="*/ 2840340 w 3888432"/>
              <a:gd name="connsiteY5-198" fmla="*/ 1479943 h 3960440"/>
              <a:gd name="connsiteX6-199" fmla="*/ 2136833 w 3888432"/>
              <a:gd name="connsiteY6-200" fmla="*/ 1785510 h 3960440"/>
              <a:gd name="connsiteX7-201" fmla="*/ 2136833 w 3888432"/>
              <a:gd name="connsiteY7-202" fmla="*/ 1510185 h 3960440"/>
              <a:gd name="connsiteX8-203" fmla="*/ 1489672 w 3888432"/>
              <a:gd name="connsiteY8-204" fmla="*/ 1510185 h 3960440"/>
              <a:gd name="connsiteX9-205" fmla="*/ 1489672 w 3888432"/>
              <a:gd name="connsiteY9-206" fmla="*/ 3310385 h 3960440"/>
              <a:gd name="connsiteX10-207" fmla="*/ 2136833 w 3888432"/>
              <a:gd name="connsiteY10-208" fmla="*/ 3310385 h 3960440"/>
              <a:gd name="connsiteX11-209" fmla="*/ 2136833 w 3888432"/>
              <a:gd name="connsiteY11-210" fmla="*/ 2084121 h 3960440"/>
              <a:gd name="connsiteX12-211" fmla="*/ 2673919 w 3888432"/>
              <a:gd name="connsiteY12-212" fmla="*/ 2138897 h 3960440"/>
              <a:gd name="connsiteX13-213" fmla="*/ 2679688 w 3888432"/>
              <a:gd name="connsiteY13-214" fmla="*/ 3312366 h 3960440"/>
              <a:gd name="connsiteX14-215" fmla="*/ 3326849 w 3888432"/>
              <a:gd name="connsiteY14-216" fmla="*/ 3312366 h 3960440"/>
              <a:gd name="connsiteX15-217" fmla="*/ 3333768 w 3888432"/>
              <a:gd name="connsiteY15-218" fmla="*/ 2128613 h 3960440"/>
              <a:gd name="connsiteX16-219" fmla="*/ 2840340 w 3888432"/>
              <a:gd name="connsiteY16-220" fmla="*/ 1479943 h 3960440"/>
              <a:gd name="connsiteX17-221" fmla="*/ 878058 w 3888432"/>
              <a:gd name="connsiteY17-222" fmla="*/ 648072 h 3960440"/>
              <a:gd name="connsiteX18-223" fmla="*/ 554477 w 3888432"/>
              <a:gd name="connsiteY18-224" fmla="*/ 971653 h 3960440"/>
              <a:gd name="connsiteX19-225" fmla="*/ 878058 w 3888432"/>
              <a:gd name="connsiteY19-226" fmla="*/ 1295234 h 3960440"/>
              <a:gd name="connsiteX20-227" fmla="*/ 1201639 w 3888432"/>
              <a:gd name="connsiteY20-228" fmla="*/ 971653 h 3960440"/>
              <a:gd name="connsiteX21-229" fmla="*/ 878058 w 3888432"/>
              <a:gd name="connsiteY21-230" fmla="*/ 648072 h 3960440"/>
              <a:gd name="connsiteX22-231" fmla="*/ 333511 w 3888432"/>
              <a:gd name="connsiteY22-232" fmla="*/ 0 h 3960440"/>
              <a:gd name="connsiteX23-233" fmla="*/ 3554921 w 3888432"/>
              <a:gd name="connsiteY23-234" fmla="*/ 0 h 3960440"/>
              <a:gd name="connsiteX24-235" fmla="*/ 3888432 w 3888432"/>
              <a:gd name="connsiteY24-236" fmla="*/ 333511 h 3960440"/>
              <a:gd name="connsiteX25-237" fmla="*/ 3888432 w 3888432"/>
              <a:gd name="connsiteY25-238" fmla="*/ 3626929 h 3960440"/>
              <a:gd name="connsiteX26-239" fmla="*/ 3554921 w 3888432"/>
              <a:gd name="connsiteY26-240" fmla="*/ 3960440 h 3960440"/>
              <a:gd name="connsiteX27-241" fmla="*/ 333511 w 3888432"/>
              <a:gd name="connsiteY27-242" fmla="*/ 3960440 h 3960440"/>
              <a:gd name="connsiteX28-243" fmla="*/ 0 w 3888432"/>
              <a:gd name="connsiteY28-244" fmla="*/ 3626929 h 3960440"/>
              <a:gd name="connsiteX29-245" fmla="*/ 0 w 3888432"/>
              <a:gd name="connsiteY29-246" fmla="*/ 333511 h 3960440"/>
              <a:gd name="connsiteX30-247" fmla="*/ 333511 w 3888432"/>
              <a:gd name="connsiteY30-248" fmla="*/ 0 h 3960440"/>
              <a:gd name="connsiteX0-249" fmla="*/ 554477 w 3888432"/>
              <a:gd name="connsiteY0-250" fmla="*/ 1512168 h 3960440"/>
              <a:gd name="connsiteX1-251" fmla="*/ 554477 w 3888432"/>
              <a:gd name="connsiteY1-252" fmla="*/ 3312368 h 3960440"/>
              <a:gd name="connsiteX2-253" fmla="*/ 1201638 w 3888432"/>
              <a:gd name="connsiteY2-254" fmla="*/ 3312368 h 3960440"/>
              <a:gd name="connsiteX3-255" fmla="*/ 1201638 w 3888432"/>
              <a:gd name="connsiteY3-256" fmla="*/ 1512168 h 3960440"/>
              <a:gd name="connsiteX4-257" fmla="*/ 554477 w 3888432"/>
              <a:gd name="connsiteY4-258" fmla="*/ 1512168 h 3960440"/>
              <a:gd name="connsiteX5-259" fmla="*/ 2840340 w 3888432"/>
              <a:gd name="connsiteY5-260" fmla="*/ 1479943 h 3960440"/>
              <a:gd name="connsiteX6-261" fmla="*/ 2136833 w 3888432"/>
              <a:gd name="connsiteY6-262" fmla="*/ 1785510 h 3960440"/>
              <a:gd name="connsiteX7-263" fmla="*/ 2136833 w 3888432"/>
              <a:gd name="connsiteY7-264" fmla="*/ 1510185 h 3960440"/>
              <a:gd name="connsiteX8-265" fmla="*/ 1489672 w 3888432"/>
              <a:gd name="connsiteY8-266" fmla="*/ 1510185 h 3960440"/>
              <a:gd name="connsiteX9-267" fmla="*/ 1489672 w 3888432"/>
              <a:gd name="connsiteY9-268" fmla="*/ 3310385 h 3960440"/>
              <a:gd name="connsiteX10-269" fmla="*/ 2136833 w 3888432"/>
              <a:gd name="connsiteY10-270" fmla="*/ 3310385 h 3960440"/>
              <a:gd name="connsiteX11-271" fmla="*/ 2136833 w 3888432"/>
              <a:gd name="connsiteY11-272" fmla="*/ 2084121 h 3960440"/>
              <a:gd name="connsiteX12-273" fmla="*/ 2673919 w 3888432"/>
              <a:gd name="connsiteY12-274" fmla="*/ 2138897 h 3960440"/>
              <a:gd name="connsiteX13-275" fmla="*/ 2679688 w 3888432"/>
              <a:gd name="connsiteY13-276" fmla="*/ 3312366 h 3960440"/>
              <a:gd name="connsiteX14-277" fmla="*/ 3326849 w 3888432"/>
              <a:gd name="connsiteY14-278" fmla="*/ 3312366 h 3960440"/>
              <a:gd name="connsiteX15-279" fmla="*/ 3333768 w 3888432"/>
              <a:gd name="connsiteY15-280" fmla="*/ 2128613 h 3960440"/>
              <a:gd name="connsiteX16-281" fmla="*/ 2840340 w 3888432"/>
              <a:gd name="connsiteY16-282" fmla="*/ 1479943 h 3960440"/>
              <a:gd name="connsiteX17-283" fmla="*/ 878058 w 3888432"/>
              <a:gd name="connsiteY17-284" fmla="*/ 648072 h 3960440"/>
              <a:gd name="connsiteX18-285" fmla="*/ 554477 w 3888432"/>
              <a:gd name="connsiteY18-286" fmla="*/ 971653 h 3960440"/>
              <a:gd name="connsiteX19-287" fmla="*/ 878058 w 3888432"/>
              <a:gd name="connsiteY19-288" fmla="*/ 1295234 h 3960440"/>
              <a:gd name="connsiteX20-289" fmla="*/ 1201639 w 3888432"/>
              <a:gd name="connsiteY20-290" fmla="*/ 971653 h 3960440"/>
              <a:gd name="connsiteX21-291" fmla="*/ 878058 w 3888432"/>
              <a:gd name="connsiteY21-292" fmla="*/ 648072 h 3960440"/>
              <a:gd name="connsiteX22-293" fmla="*/ 333511 w 3888432"/>
              <a:gd name="connsiteY22-294" fmla="*/ 0 h 3960440"/>
              <a:gd name="connsiteX23-295" fmla="*/ 3554921 w 3888432"/>
              <a:gd name="connsiteY23-296" fmla="*/ 0 h 3960440"/>
              <a:gd name="connsiteX24-297" fmla="*/ 3888432 w 3888432"/>
              <a:gd name="connsiteY24-298" fmla="*/ 333511 h 3960440"/>
              <a:gd name="connsiteX25-299" fmla="*/ 3888432 w 3888432"/>
              <a:gd name="connsiteY25-300" fmla="*/ 3626929 h 3960440"/>
              <a:gd name="connsiteX26-301" fmla="*/ 3554921 w 3888432"/>
              <a:gd name="connsiteY26-302" fmla="*/ 3960440 h 3960440"/>
              <a:gd name="connsiteX27-303" fmla="*/ 333511 w 3888432"/>
              <a:gd name="connsiteY27-304" fmla="*/ 3960440 h 3960440"/>
              <a:gd name="connsiteX28-305" fmla="*/ 0 w 3888432"/>
              <a:gd name="connsiteY28-306" fmla="*/ 3626929 h 3960440"/>
              <a:gd name="connsiteX29-307" fmla="*/ 0 w 3888432"/>
              <a:gd name="connsiteY29-308" fmla="*/ 333511 h 3960440"/>
              <a:gd name="connsiteX30-309" fmla="*/ 333511 w 3888432"/>
              <a:gd name="connsiteY30-310" fmla="*/ 0 h 3960440"/>
              <a:gd name="connsiteX0-311" fmla="*/ 554477 w 3888432"/>
              <a:gd name="connsiteY0-312" fmla="*/ 1512168 h 3960440"/>
              <a:gd name="connsiteX1-313" fmla="*/ 554477 w 3888432"/>
              <a:gd name="connsiteY1-314" fmla="*/ 3312368 h 3960440"/>
              <a:gd name="connsiteX2-315" fmla="*/ 1201638 w 3888432"/>
              <a:gd name="connsiteY2-316" fmla="*/ 3312368 h 3960440"/>
              <a:gd name="connsiteX3-317" fmla="*/ 1201638 w 3888432"/>
              <a:gd name="connsiteY3-318" fmla="*/ 1512168 h 3960440"/>
              <a:gd name="connsiteX4-319" fmla="*/ 554477 w 3888432"/>
              <a:gd name="connsiteY4-320" fmla="*/ 1512168 h 3960440"/>
              <a:gd name="connsiteX5-321" fmla="*/ 2840340 w 3888432"/>
              <a:gd name="connsiteY5-322" fmla="*/ 1479943 h 3960440"/>
              <a:gd name="connsiteX6-323" fmla="*/ 2136833 w 3888432"/>
              <a:gd name="connsiteY6-324" fmla="*/ 1785510 h 3960440"/>
              <a:gd name="connsiteX7-325" fmla="*/ 2136833 w 3888432"/>
              <a:gd name="connsiteY7-326" fmla="*/ 1510185 h 3960440"/>
              <a:gd name="connsiteX8-327" fmla="*/ 1489672 w 3888432"/>
              <a:gd name="connsiteY8-328" fmla="*/ 1510185 h 3960440"/>
              <a:gd name="connsiteX9-329" fmla="*/ 1489672 w 3888432"/>
              <a:gd name="connsiteY9-330" fmla="*/ 3310385 h 3960440"/>
              <a:gd name="connsiteX10-331" fmla="*/ 2136833 w 3888432"/>
              <a:gd name="connsiteY10-332" fmla="*/ 3310385 h 3960440"/>
              <a:gd name="connsiteX11-333" fmla="*/ 2147184 w 3888432"/>
              <a:gd name="connsiteY11-334" fmla="*/ 2155564 h 3960440"/>
              <a:gd name="connsiteX12-335" fmla="*/ 2673919 w 3888432"/>
              <a:gd name="connsiteY12-336" fmla="*/ 2138897 h 3960440"/>
              <a:gd name="connsiteX13-337" fmla="*/ 2679688 w 3888432"/>
              <a:gd name="connsiteY13-338" fmla="*/ 3312366 h 3960440"/>
              <a:gd name="connsiteX14-339" fmla="*/ 3326849 w 3888432"/>
              <a:gd name="connsiteY14-340" fmla="*/ 3312366 h 3960440"/>
              <a:gd name="connsiteX15-341" fmla="*/ 3333768 w 3888432"/>
              <a:gd name="connsiteY15-342" fmla="*/ 2128613 h 3960440"/>
              <a:gd name="connsiteX16-343" fmla="*/ 2840340 w 3888432"/>
              <a:gd name="connsiteY16-344" fmla="*/ 1479943 h 3960440"/>
              <a:gd name="connsiteX17-345" fmla="*/ 878058 w 3888432"/>
              <a:gd name="connsiteY17-346" fmla="*/ 648072 h 3960440"/>
              <a:gd name="connsiteX18-347" fmla="*/ 554477 w 3888432"/>
              <a:gd name="connsiteY18-348" fmla="*/ 971653 h 3960440"/>
              <a:gd name="connsiteX19-349" fmla="*/ 878058 w 3888432"/>
              <a:gd name="connsiteY19-350" fmla="*/ 1295234 h 3960440"/>
              <a:gd name="connsiteX20-351" fmla="*/ 1201639 w 3888432"/>
              <a:gd name="connsiteY20-352" fmla="*/ 971653 h 3960440"/>
              <a:gd name="connsiteX21-353" fmla="*/ 878058 w 3888432"/>
              <a:gd name="connsiteY21-354" fmla="*/ 648072 h 3960440"/>
              <a:gd name="connsiteX22-355" fmla="*/ 333511 w 3888432"/>
              <a:gd name="connsiteY22-356" fmla="*/ 0 h 3960440"/>
              <a:gd name="connsiteX23-357" fmla="*/ 3554921 w 3888432"/>
              <a:gd name="connsiteY23-358" fmla="*/ 0 h 3960440"/>
              <a:gd name="connsiteX24-359" fmla="*/ 3888432 w 3888432"/>
              <a:gd name="connsiteY24-360" fmla="*/ 333511 h 3960440"/>
              <a:gd name="connsiteX25-361" fmla="*/ 3888432 w 3888432"/>
              <a:gd name="connsiteY25-362" fmla="*/ 3626929 h 3960440"/>
              <a:gd name="connsiteX26-363" fmla="*/ 3554921 w 3888432"/>
              <a:gd name="connsiteY26-364" fmla="*/ 3960440 h 3960440"/>
              <a:gd name="connsiteX27-365" fmla="*/ 333511 w 3888432"/>
              <a:gd name="connsiteY27-366" fmla="*/ 3960440 h 3960440"/>
              <a:gd name="connsiteX28-367" fmla="*/ 0 w 3888432"/>
              <a:gd name="connsiteY28-368" fmla="*/ 3626929 h 3960440"/>
              <a:gd name="connsiteX29-369" fmla="*/ 0 w 3888432"/>
              <a:gd name="connsiteY29-370" fmla="*/ 333511 h 3960440"/>
              <a:gd name="connsiteX30-371" fmla="*/ 333511 w 3888432"/>
              <a:gd name="connsiteY30-372" fmla="*/ 0 h 3960440"/>
              <a:gd name="connsiteX0-373" fmla="*/ 554477 w 3888432"/>
              <a:gd name="connsiteY0-374" fmla="*/ 1512168 h 3960440"/>
              <a:gd name="connsiteX1-375" fmla="*/ 554477 w 3888432"/>
              <a:gd name="connsiteY1-376" fmla="*/ 3312368 h 3960440"/>
              <a:gd name="connsiteX2-377" fmla="*/ 1201638 w 3888432"/>
              <a:gd name="connsiteY2-378" fmla="*/ 3312368 h 3960440"/>
              <a:gd name="connsiteX3-379" fmla="*/ 1201638 w 3888432"/>
              <a:gd name="connsiteY3-380" fmla="*/ 1512168 h 3960440"/>
              <a:gd name="connsiteX4-381" fmla="*/ 554477 w 3888432"/>
              <a:gd name="connsiteY4-382" fmla="*/ 1512168 h 3960440"/>
              <a:gd name="connsiteX5-383" fmla="*/ 2840340 w 3888432"/>
              <a:gd name="connsiteY5-384" fmla="*/ 1479943 h 3960440"/>
              <a:gd name="connsiteX6-385" fmla="*/ 2136833 w 3888432"/>
              <a:gd name="connsiteY6-386" fmla="*/ 1785510 h 3960440"/>
              <a:gd name="connsiteX7-387" fmla="*/ 2136833 w 3888432"/>
              <a:gd name="connsiteY7-388" fmla="*/ 1510185 h 3960440"/>
              <a:gd name="connsiteX8-389" fmla="*/ 1489672 w 3888432"/>
              <a:gd name="connsiteY8-390" fmla="*/ 1510185 h 3960440"/>
              <a:gd name="connsiteX9-391" fmla="*/ 1489672 w 3888432"/>
              <a:gd name="connsiteY9-392" fmla="*/ 3310385 h 3960440"/>
              <a:gd name="connsiteX10-393" fmla="*/ 2136833 w 3888432"/>
              <a:gd name="connsiteY10-394" fmla="*/ 3310385 h 3960440"/>
              <a:gd name="connsiteX11-395" fmla="*/ 2147184 w 3888432"/>
              <a:gd name="connsiteY11-396" fmla="*/ 2155564 h 3960440"/>
              <a:gd name="connsiteX12-397" fmla="*/ 2673919 w 3888432"/>
              <a:gd name="connsiteY12-398" fmla="*/ 2138897 h 3960440"/>
              <a:gd name="connsiteX13-399" fmla="*/ 2679688 w 3888432"/>
              <a:gd name="connsiteY13-400" fmla="*/ 3312366 h 3960440"/>
              <a:gd name="connsiteX14-401" fmla="*/ 3326849 w 3888432"/>
              <a:gd name="connsiteY14-402" fmla="*/ 3312366 h 3960440"/>
              <a:gd name="connsiteX15-403" fmla="*/ 3333768 w 3888432"/>
              <a:gd name="connsiteY15-404" fmla="*/ 2128613 h 3960440"/>
              <a:gd name="connsiteX16-405" fmla="*/ 2840340 w 3888432"/>
              <a:gd name="connsiteY16-406" fmla="*/ 1479943 h 3960440"/>
              <a:gd name="connsiteX17-407" fmla="*/ 878058 w 3888432"/>
              <a:gd name="connsiteY17-408" fmla="*/ 648072 h 3960440"/>
              <a:gd name="connsiteX18-409" fmla="*/ 554477 w 3888432"/>
              <a:gd name="connsiteY18-410" fmla="*/ 971653 h 3960440"/>
              <a:gd name="connsiteX19-411" fmla="*/ 878058 w 3888432"/>
              <a:gd name="connsiteY19-412" fmla="*/ 1295234 h 3960440"/>
              <a:gd name="connsiteX20-413" fmla="*/ 1201639 w 3888432"/>
              <a:gd name="connsiteY20-414" fmla="*/ 971653 h 3960440"/>
              <a:gd name="connsiteX21-415" fmla="*/ 878058 w 3888432"/>
              <a:gd name="connsiteY21-416" fmla="*/ 648072 h 3960440"/>
              <a:gd name="connsiteX22-417" fmla="*/ 333511 w 3888432"/>
              <a:gd name="connsiteY22-418" fmla="*/ 0 h 3960440"/>
              <a:gd name="connsiteX23-419" fmla="*/ 3554921 w 3888432"/>
              <a:gd name="connsiteY23-420" fmla="*/ 0 h 3960440"/>
              <a:gd name="connsiteX24-421" fmla="*/ 3888432 w 3888432"/>
              <a:gd name="connsiteY24-422" fmla="*/ 333511 h 3960440"/>
              <a:gd name="connsiteX25-423" fmla="*/ 3888432 w 3888432"/>
              <a:gd name="connsiteY25-424" fmla="*/ 3626929 h 3960440"/>
              <a:gd name="connsiteX26-425" fmla="*/ 3554921 w 3888432"/>
              <a:gd name="connsiteY26-426" fmla="*/ 3960440 h 3960440"/>
              <a:gd name="connsiteX27-427" fmla="*/ 333511 w 3888432"/>
              <a:gd name="connsiteY27-428" fmla="*/ 3960440 h 3960440"/>
              <a:gd name="connsiteX28-429" fmla="*/ 0 w 3888432"/>
              <a:gd name="connsiteY28-430" fmla="*/ 3626929 h 3960440"/>
              <a:gd name="connsiteX29-431" fmla="*/ 0 w 3888432"/>
              <a:gd name="connsiteY29-432" fmla="*/ 333511 h 3960440"/>
              <a:gd name="connsiteX30-433" fmla="*/ 333511 w 3888432"/>
              <a:gd name="connsiteY30-434" fmla="*/ 0 h 3960440"/>
              <a:gd name="connsiteX0-435" fmla="*/ 554477 w 3888432"/>
              <a:gd name="connsiteY0-436" fmla="*/ 1512168 h 3960440"/>
              <a:gd name="connsiteX1-437" fmla="*/ 554477 w 3888432"/>
              <a:gd name="connsiteY1-438" fmla="*/ 3312368 h 3960440"/>
              <a:gd name="connsiteX2-439" fmla="*/ 1201638 w 3888432"/>
              <a:gd name="connsiteY2-440" fmla="*/ 3312368 h 3960440"/>
              <a:gd name="connsiteX3-441" fmla="*/ 1201638 w 3888432"/>
              <a:gd name="connsiteY3-442" fmla="*/ 1512168 h 3960440"/>
              <a:gd name="connsiteX4-443" fmla="*/ 554477 w 3888432"/>
              <a:gd name="connsiteY4-444" fmla="*/ 1512168 h 3960440"/>
              <a:gd name="connsiteX5-445" fmla="*/ 2840340 w 3888432"/>
              <a:gd name="connsiteY5-446" fmla="*/ 1479943 h 3960440"/>
              <a:gd name="connsiteX6-447" fmla="*/ 2136833 w 3888432"/>
              <a:gd name="connsiteY6-448" fmla="*/ 1785510 h 3960440"/>
              <a:gd name="connsiteX7-449" fmla="*/ 2136833 w 3888432"/>
              <a:gd name="connsiteY7-450" fmla="*/ 1510185 h 3960440"/>
              <a:gd name="connsiteX8-451" fmla="*/ 1489672 w 3888432"/>
              <a:gd name="connsiteY8-452" fmla="*/ 1510185 h 3960440"/>
              <a:gd name="connsiteX9-453" fmla="*/ 1489672 w 3888432"/>
              <a:gd name="connsiteY9-454" fmla="*/ 3310385 h 3960440"/>
              <a:gd name="connsiteX10-455" fmla="*/ 2136833 w 3888432"/>
              <a:gd name="connsiteY10-456" fmla="*/ 3310385 h 3960440"/>
              <a:gd name="connsiteX11-457" fmla="*/ 2147184 w 3888432"/>
              <a:gd name="connsiteY11-458" fmla="*/ 2155564 h 3960440"/>
              <a:gd name="connsiteX12-459" fmla="*/ 2673919 w 3888432"/>
              <a:gd name="connsiteY12-460" fmla="*/ 2138897 h 3960440"/>
              <a:gd name="connsiteX13-461" fmla="*/ 2679688 w 3888432"/>
              <a:gd name="connsiteY13-462" fmla="*/ 3312366 h 3960440"/>
              <a:gd name="connsiteX14-463" fmla="*/ 3326849 w 3888432"/>
              <a:gd name="connsiteY14-464" fmla="*/ 3312366 h 3960440"/>
              <a:gd name="connsiteX15-465" fmla="*/ 3333768 w 3888432"/>
              <a:gd name="connsiteY15-466" fmla="*/ 2128613 h 3960440"/>
              <a:gd name="connsiteX16-467" fmla="*/ 2840340 w 3888432"/>
              <a:gd name="connsiteY16-468" fmla="*/ 1479943 h 3960440"/>
              <a:gd name="connsiteX17-469" fmla="*/ 878058 w 3888432"/>
              <a:gd name="connsiteY17-470" fmla="*/ 648072 h 3960440"/>
              <a:gd name="connsiteX18-471" fmla="*/ 554477 w 3888432"/>
              <a:gd name="connsiteY18-472" fmla="*/ 971653 h 3960440"/>
              <a:gd name="connsiteX19-473" fmla="*/ 878058 w 3888432"/>
              <a:gd name="connsiteY19-474" fmla="*/ 1295234 h 3960440"/>
              <a:gd name="connsiteX20-475" fmla="*/ 1201639 w 3888432"/>
              <a:gd name="connsiteY20-476" fmla="*/ 971653 h 3960440"/>
              <a:gd name="connsiteX21-477" fmla="*/ 878058 w 3888432"/>
              <a:gd name="connsiteY21-478" fmla="*/ 648072 h 3960440"/>
              <a:gd name="connsiteX22-479" fmla="*/ 333511 w 3888432"/>
              <a:gd name="connsiteY22-480" fmla="*/ 0 h 3960440"/>
              <a:gd name="connsiteX23-481" fmla="*/ 3554921 w 3888432"/>
              <a:gd name="connsiteY23-482" fmla="*/ 0 h 3960440"/>
              <a:gd name="connsiteX24-483" fmla="*/ 3888432 w 3888432"/>
              <a:gd name="connsiteY24-484" fmla="*/ 333511 h 3960440"/>
              <a:gd name="connsiteX25-485" fmla="*/ 3888432 w 3888432"/>
              <a:gd name="connsiteY25-486" fmla="*/ 3626929 h 3960440"/>
              <a:gd name="connsiteX26-487" fmla="*/ 3554921 w 3888432"/>
              <a:gd name="connsiteY26-488" fmla="*/ 3960440 h 3960440"/>
              <a:gd name="connsiteX27-489" fmla="*/ 333511 w 3888432"/>
              <a:gd name="connsiteY27-490" fmla="*/ 3960440 h 3960440"/>
              <a:gd name="connsiteX28-491" fmla="*/ 0 w 3888432"/>
              <a:gd name="connsiteY28-492" fmla="*/ 3626929 h 3960440"/>
              <a:gd name="connsiteX29-493" fmla="*/ 0 w 3888432"/>
              <a:gd name="connsiteY29-494" fmla="*/ 333511 h 3960440"/>
              <a:gd name="connsiteX30-495" fmla="*/ 333511 w 3888432"/>
              <a:gd name="connsiteY30-496" fmla="*/ 0 h 39604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ed Rectangle 2"/>
          <p:cNvSpPr/>
          <p:nvPr/>
        </p:nvSpPr>
        <p:spPr>
          <a:xfrm>
            <a:off x="9923458" y="4406848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-1" fmla="*/ 3160999 w 3960000"/>
              <a:gd name="connsiteY0-2" fmla="*/ 1374274 h 3960000"/>
              <a:gd name="connsiteX1-3" fmla="*/ 3155132 w 3960000"/>
              <a:gd name="connsiteY1-4" fmla="*/ 1419362 h 3960000"/>
              <a:gd name="connsiteX2-5" fmla="*/ 3155131 w 3960000"/>
              <a:gd name="connsiteY2-6" fmla="*/ 1419362 h 3960000"/>
              <a:gd name="connsiteX3-7" fmla="*/ 3160999 w 3960000"/>
              <a:gd name="connsiteY3-8" fmla="*/ 1374274 h 3960000"/>
              <a:gd name="connsiteX4-9" fmla="*/ 2538382 w 3960000"/>
              <a:gd name="connsiteY4-10" fmla="*/ 802616 h 3960000"/>
              <a:gd name="connsiteX5-11" fmla="*/ 1921633 w 3960000"/>
              <a:gd name="connsiteY5-12" fmla="*/ 1419365 h 3960000"/>
              <a:gd name="connsiteX6-13" fmla="*/ 1942445 w 3960000"/>
              <a:gd name="connsiteY6-14" fmla="*/ 1570340 h 3960000"/>
              <a:gd name="connsiteX7-15" fmla="*/ 752016 w 3960000"/>
              <a:gd name="connsiteY7-16" fmla="*/ 931012 h 3960000"/>
              <a:gd name="connsiteX8-17" fmla="*/ 934030 w 3960000"/>
              <a:gd name="connsiteY8-18" fmla="*/ 1745738 h 3960000"/>
              <a:gd name="connsiteX9-19" fmla="*/ 665343 w 3960000"/>
              <a:gd name="connsiteY9-20" fmla="*/ 1650397 h 3960000"/>
              <a:gd name="connsiteX10-21" fmla="*/ 1111709 w 3960000"/>
              <a:gd name="connsiteY10-22" fmla="*/ 2257108 h 3960000"/>
              <a:gd name="connsiteX11-23" fmla="*/ 856023 w 3960000"/>
              <a:gd name="connsiteY11-24" fmla="*/ 2244108 h 3960000"/>
              <a:gd name="connsiteX12-25" fmla="*/ 1402064 w 3960000"/>
              <a:gd name="connsiteY12-26" fmla="*/ 2660137 h 3960000"/>
              <a:gd name="connsiteX13-27" fmla="*/ 552668 w 3960000"/>
              <a:gd name="connsiteY13-28" fmla="*/ 2902822 h 3960000"/>
              <a:gd name="connsiteX14-29" fmla="*/ 1978439 w 3960000"/>
              <a:gd name="connsiteY14-30" fmla="*/ 3093502 h 3960000"/>
              <a:gd name="connsiteX15-31" fmla="*/ 3053184 w 3960000"/>
              <a:gd name="connsiteY15-32" fmla="*/ 2031759 h 3960000"/>
              <a:gd name="connsiteX16-33" fmla="*/ 3207849 w 3960000"/>
              <a:gd name="connsiteY16-34" fmla="*/ 1493166 h 3960000"/>
              <a:gd name="connsiteX17-35" fmla="*/ 3407333 w 3960000"/>
              <a:gd name="connsiteY17-36" fmla="*/ 1117847 h 3960000"/>
              <a:gd name="connsiteX18-37" fmla="*/ 3108461 w 3960000"/>
              <a:gd name="connsiteY18-38" fmla="*/ 1185086 h 3960000"/>
              <a:gd name="connsiteX19-39" fmla="*/ 3334650 w 3960000"/>
              <a:gd name="connsiteY19-40" fmla="*/ 883134 h 3960000"/>
              <a:gd name="connsiteX20-41" fmla="*/ 2995677 w 3960000"/>
              <a:gd name="connsiteY20-42" fmla="*/ 1008938 h 3960000"/>
              <a:gd name="connsiteX21-43" fmla="*/ 2538382 w 3960000"/>
              <a:gd name="connsiteY21-44" fmla="*/ 802616 h 3960000"/>
              <a:gd name="connsiteX22-45" fmla="*/ 308009 w 3960000"/>
              <a:gd name="connsiteY22-46" fmla="*/ 0 h 3960000"/>
              <a:gd name="connsiteX23-47" fmla="*/ 3651991 w 3960000"/>
              <a:gd name="connsiteY23-48" fmla="*/ 0 h 3960000"/>
              <a:gd name="connsiteX24-49" fmla="*/ 3960000 w 3960000"/>
              <a:gd name="connsiteY24-50" fmla="*/ 308009 h 3960000"/>
              <a:gd name="connsiteX25-51" fmla="*/ 3960000 w 3960000"/>
              <a:gd name="connsiteY25-52" fmla="*/ 3651991 h 3960000"/>
              <a:gd name="connsiteX26-53" fmla="*/ 3651991 w 3960000"/>
              <a:gd name="connsiteY26-54" fmla="*/ 3960000 h 3960000"/>
              <a:gd name="connsiteX27-55" fmla="*/ 308009 w 3960000"/>
              <a:gd name="connsiteY27-56" fmla="*/ 3960000 h 3960000"/>
              <a:gd name="connsiteX28-57" fmla="*/ 0 w 3960000"/>
              <a:gd name="connsiteY28-58" fmla="*/ 3651991 h 3960000"/>
              <a:gd name="connsiteX29-59" fmla="*/ 0 w 3960000"/>
              <a:gd name="connsiteY29-60" fmla="*/ 308009 h 3960000"/>
              <a:gd name="connsiteX30-61" fmla="*/ 308009 w 3960000"/>
              <a:gd name="connsiteY30-62" fmla="*/ 0 h 3960000"/>
              <a:gd name="connsiteX0-63" fmla="*/ 3160999 w 3960000"/>
              <a:gd name="connsiteY0-64" fmla="*/ 1374274 h 3960000"/>
              <a:gd name="connsiteX1-65" fmla="*/ 3155132 w 3960000"/>
              <a:gd name="connsiteY1-66" fmla="*/ 1419362 h 3960000"/>
              <a:gd name="connsiteX2-67" fmla="*/ 3160999 w 3960000"/>
              <a:gd name="connsiteY2-68" fmla="*/ 1374274 h 3960000"/>
              <a:gd name="connsiteX3-69" fmla="*/ 2538382 w 3960000"/>
              <a:gd name="connsiteY3-70" fmla="*/ 802616 h 3960000"/>
              <a:gd name="connsiteX4-71" fmla="*/ 1921633 w 3960000"/>
              <a:gd name="connsiteY4-72" fmla="*/ 1419365 h 3960000"/>
              <a:gd name="connsiteX5-73" fmla="*/ 1942445 w 3960000"/>
              <a:gd name="connsiteY5-74" fmla="*/ 1570340 h 3960000"/>
              <a:gd name="connsiteX6-75" fmla="*/ 752016 w 3960000"/>
              <a:gd name="connsiteY6-76" fmla="*/ 931012 h 3960000"/>
              <a:gd name="connsiteX7-77" fmla="*/ 934030 w 3960000"/>
              <a:gd name="connsiteY7-78" fmla="*/ 1745738 h 3960000"/>
              <a:gd name="connsiteX8-79" fmla="*/ 665343 w 3960000"/>
              <a:gd name="connsiteY8-80" fmla="*/ 1650397 h 3960000"/>
              <a:gd name="connsiteX9-81" fmla="*/ 1111709 w 3960000"/>
              <a:gd name="connsiteY9-82" fmla="*/ 2257108 h 3960000"/>
              <a:gd name="connsiteX10-83" fmla="*/ 856023 w 3960000"/>
              <a:gd name="connsiteY10-84" fmla="*/ 2244108 h 3960000"/>
              <a:gd name="connsiteX11-85" fmla="*/ 1402064 w 3960000"/>
              <a:gd name="connsiteY11-86" fmla="*/ 2660137 h 3960000"/>
              <a:gd name="connsiteX12-87" fmla="*/ 552668 w 3960000"/>
              <a:gd name="connsiteY12-88" fmla="*/ 2902822 h 3960000"/>
              <a:gd name="connsiteX13-89" fmla="*/ 1978439 w 3960000"/>
              <a:gd name="connsiteY13-90" fmla="*/ 3093502 h 3960000"/>
              <a:gd name="connsiteX14-91" fmla="*/ 3053184 w 3960000"/>
              <a:gd name="connsiteY14-92" fmla="*/ 2031759 h 3960000"/>
              <a:gd name="connsiteX15-93" fmla="*/ 3207849 w 3960000"/>
              <a:gd name="connsiteY15-94" fmla="*/ 1493166 h 3960000"/>
              <a:gd name="connsiteX16-95" fmla="*/ 3407333 w 3960000"/>
              <a:gd name="connsiteY16-96" fmla="*/ 1117847 h 3960000"/>
              <a:gd name="connsiteX17-97" fmla="*/ 3108461 w 3960000"/>
              <a:gd name="connsiteY17-98" fmla="*/ 1185086 h 3960000"/>
              <a:gd name="connsiteX18-99" fmla="*/ 3334650 w 3960000"/>
              <a:gd name="connsiteY18-100" fmla="*/ 883134 h 3960000"/>
              <a:gd name="connsiteX19-101" fmla="*/ 2995677 w 3960000"/>
              <a:gd name="connsiteY19-102" fmla="*/ 1008938 h 3960000"/>
              <a:gd name="connsiteX20-103" fmla="*/ 2538382 w 3960000"/>
              <a:gd name="connsiteY20-104" fmla="*/ 802616 h 3960000"/>
              <a:gd name="connsiteX21-105" fmla="*/ 308009 w 3960000"/>
              <a:gd name="connsiteY21-106" fmla="*/ 0 h 3960000"/>
              <a:gd name="connsiteX22-107" fmla="*/ 3651991 w 3960000"/>
              <a:gd name="connsiteY22-108" fmla="*/ 0 h 3960000"/>
              <a:gd name="connsiteX23-109" fmla="*/ 3960000 w 3960000"/>
              <a:gd name="connsiteY23-110" fmla="*/ 308009 h 3960000"/>
              <a:gd name="connsiteX24-111" fmla="*/ 3960000 w 3960000"/>
              <a:gd name="connsiteY24-112" fmla="*/ 3651991 h 3960000"/>
              <a:gd name="connsiteX25-113" fmla="*/ 3651991 w 3960000"/>
              <a:gd name="connsiteY25-114" fmla="*/ 3960000 h 3960000"/>
              <a:gd name="connsiteX26-115" fmla="*/ 308009 w 3960000"/>
              <a:gd name="connsiteY26-116" fmla="*/ 3960000 h 3960000"/>
              <a:gd name="connsiteX27-117" fmla="*/ 0 w 3960000"/>
              <a:gd name="connsiteY27-118" fmla="*/ 3651991 h 3960000"/>
              <a:gd name="connsiteX28-119" fmla="*/ 0 w 3960000"/>
              <a:gd name="connsiteY28-120" fmla="*/ 308009 h 3960000"/>
              <a:gd name="connsiteX29-121" fmla="*/ 308009 w 3960000"/>
              <a:gd name="connsiteY29-122" fmla="*/ 0 h 3960000"/>
              <a:gd name="connsiteX0-123" fmla="*/ 3160999 w 3960000"/>
              <a:gd name="connsiteY0-124" fmla="*/ 1374274 h 3960000"/>
              <a:gd name="connsiteX1-125" fmla="*/ 3155132 w 3960000"/>
              <a:gd name="connsiteY1-126" fmla="*/ 1419362 h 3960000"/>
              <a:gd name="connsiteX2-127" fmla="*/ 3160999 w 3960000"/>
              <a:gd name="connsiteY2-128" fmla="*/ 1374274 h 3960000"/>
              <a:gd name="connsiteX3-129" fmla="*/ 2538382 w 3960000"/>
              <a:gd name="connsiteY3-130" fmla="*/ 802616 h 3960000"/>
              <a:gd name="connsiteX4-131" fmla="*/ 1921633 w 3960000"/>
              <a:gd name="connsiteY4-132" fmla="*/ 1419365 h 3960000"/>
              <a:gd name="connsiteX5-133" fmla="*/ 1942445 w 3960000"/>
              <a:gd name="connsiteY5-134" fmla="*/ 1570340 h 3960000"/>
              <a:gd name="connsiteX6-135" fmla="*/ 752016 w 3960000"/>
              <a:gd name="connsiteY6-136" fmla="*/ 931012 h 3960000"/>
              <a:gd name="connsiteX7-137" fmla="*/ 934030 w 3960000"/>
              <a:gd name="connsiteY7-138" fmla="*/ 1745738 h 3960000"/>
              <a:gd name="connsiteX8-139" fmla="*/ 665343 w 3960000"/>
              <a:gd name="connsiteY8-140" fmla="*/ 1650397 h 3960000"/>
              <a:gd name="connsiteX9-141" fmla="*/ 1111709 w 3960000"/>
              <a:gd name="connsiteY9-142" fmla="*/ 2257108 h 3960000"/>
              <a:gd name="connsiteX10-143" fmla="*/ 856023 w 3960000"/>
              <a:gd name="connsiteY10-144" fmla="*/ 2244108 h 3960000"/>
              <a:gd name="connsiteX11-145" fmla="*/ 1402064 w 3960000"/>
              <a:gd name="connsiteY11-146" fmla="*/ 2660137 h 3960000"/>
              <a:gd name="connsiteX12-147" fmla="*/ 552668 w 3960000"/>
              <a:gd name="connsiteY12-148" fmla="*/ 2902822 h 3960000"/>
              <a:gd name="connsiteX13-149" fmla="*/ 1978439 w 3960000"/>
              <a:gd name="connsiteY13-150" fmla="*/ 3093502 h 3960000"/>
              <a:gd name="connsiteX14-151" fmla="*/ 3053184 w 3960000"/>
              <a:gd name="connsiteY14-152" fmla="*/ 2031759 h 3960000"/>
              <a:gd name="connsiteX15-153" fmla="*/ 3207849 w 3960000"/>
              <a:gd name="connsiteY15-154" fmla="*/ 1493166 h 3960000"/>
              <a:gd name="connsiteX16-155" fmla="*/ 3407333 w 3960000"/>
              <a:gd name="connsiteY16-156" fmla="*/ 1117847 h 3960000"/>
              <a:gd name="connsiteX17-157" fmla="*/ 3140091 w 3960000"/>
              <a:gd name="connsiteY17-158" fmla="*/ 1227260 h 3960000"/>
              <a:gd name="connsiteX18-159" fmla="*/ 3334650 w 3960000"/>
              <a:gd name="connsiteY18-160" fmla="*/ 883134 h 3960000"/>
              <a:gd name="connsiteX19-161" fmla="*/ 2995677 w 3960000"/>
              <a:gd name="connsiteY19-162" fmla="*/ 1008938 h 3960000"/>
              <a:gd name="connsiteX20-163" fmla="*/ 2538382 w 3960000"/>
              <a:gd name="connsiteY20-164" fmla="*/ 802616 h 3960000"/>
              <a:gd name="connsiteX21-165" fmla="*/ 308009 w 3960000"/>
              <a:gd name="connsiteY21-166" fmla="*/ 0 h 3960000"/>
              <a:gd name="connsiteX22-167" fmla="*/ 3651991 w 3960000"/>
              <a:gd name="connsiteY22-168" fmla="*/ 0 h 3960000"/>
              <a:gd name="connsiteX23-169" fmla="*/ 3960000 w 3960000"/>
              <a:gd name="connsiteY23-170" fmla="*/ 308009 h 3960000"/>
              <a:gd name="connsiteX24-171" fmla="*/ 3960000 w 3960000"/>
              <a:gd name="connsiteY24-172" fmla="*/ 3651991 h 3960000"/>
              <a:gd name="connsiteX25-173" fmla="*/ 3651991 w 3960000"/>
              <a:gd name="connsiteY25-174" fmla="*/ 3960000 h 3960000"/>
              <a:gd name="connsiteX26-175" fmla="*/ 308009 w 3960000"/>
              <a:gd name="connsiteY26-176" fmla="*/ 3960000 h 3960000"/>
              <a:gd name="connsiteX27-177" fmla="*/ 0 w 3960000"/>
              <a:gd name="connsiteY27-178" fmla="*/ 3651991 h 3960000"/>
              <a:gd name="connsiteX28-179" fmla="*/ 0 w 3960000"/>
              <a:gd name="connsiteY28-180" fmla="*/ 308009 h 3960000"/>
              <a:gd name="connsiteX29-181" fmla="*/ 308009 w 3960000"/>
              <a:gd name="connsiteY29-182" fmla="*/ 0 h 3960000"/>
              <a:gd name="connsiteX0-183" fmla="*/ 3160999 w 3960000"/>
              <a:gd name="connsiteY0-184" fmla="*/ 1374274 h 3960000"/>
              <a:gd name="connsiteX1-185" fmla="*/ 3155132 w 3960000"/>
              <a:gd name="connsiteY1-186" fmla="*/ 1419362 h 3960000"/>
              <a:gd name="connsiteX2-187" fmla="*/ 3160999 w 3960000"/>
              <a:gd name="connsiteY2-188" fmla="*/ 1374274 h 3960000"/>
              <a:gd name="connsiteX3-189" fmla="*/ 2538382 w 3960000"/>
              <a:gd name="connsiteY3-190" fmla="*/ 802616 h 3960000"/>
              <a:gd name="connsiteX4-191" fmla="*/ 1921633 w 3960000"/>
              <a:gd name="connsiteY4-192" fmla="*/ 1419365 h 3960000"/>
              <a:gd name="connsiteX5-193" fmla="*/ 1942445 w 3960000"/>
              <a:gd name="connsiteY5-194" fmla="*/ 1570340 h 3960000"/>
              <a:gd name="connsiteX6-195" fmla="*/ 752016 w 3960000"/>
              <a:gd name="connsiteY6-196" fmla="*/ 931012 h 3960000"/>
              <a:gd name="connsiteX7-197" fmla="*/ 934030 w 3960000"/>
              <a:gd name="connsiteY7-198" fmla="*/ 1745738 h 3960000"/>
              <a:gd name="connsiteX8-199" fmla="*/ 665343 w 3960000"/>
              <a:gd name="connsiteY8-200" fmla="*/ 1650397 h 3960000"/>
              <a:gd name="connsiteX9-201" fmla="*/ 1111709 w 3960000"/>
              <a:gd name="connsiteY9-202" fmla="*/ 2257108 h 3960000"/>
              <a:gd name="connsiteX10-203" fmla="*/ 856023 w 3960000"/>
              <a:gd name="connsiteY10-204" fmla="*/ 2244108 h 3960000"/>
              <a:gd name="connsiteX11-205" fmla="*/ 1402064 w 3960000"/>
              <a:gd name="connsiteY11-206" fmla="*/ 2660137 h 3960000"/>
              <a:gd name="connsiteX12-207" fmla="*/ 552668 w 3960000"/>
              <a:gd name="connsiteY12-208" fmla="*/ 2902822 h 3960000"/>
              <a:gd name="connsiteX13-209" fmla="*/ 1978439 w 3960000"/>
              <a:gd name="connsiteY13-210" fmla="*/ 3093502 h 3960000"/>
              <a:gd name="connsiteX14-211" fmla="*/ 3053184 w 3960000"/>
              <a:gd name="connsiteY14-212" fmla="*/ 2031759 h 3960000"/>
              <a:gd name="connsiteX15-213" fmla="*/ 3207849 w 3960000"/>
              <a:gd name="connsiteY15-214" fmla="*/ 1493166 h 3960000"/>
              <a:gd name="connsiteX16-215" fmla="*/ 3449507 w 3960000"/>
              <a:gd name="connsiteY16-216" fmla="*/ 1170564 h 3960000"/>
              <a:gd name="connsiteX17-217" fmla="*/ 3140091 w 3960000"/>
              <a:gd name="connsiteY17-218" fmla="*/ 1227260 h 3960000"/>
              <a:gd name="connsiteX18-219" fmla="*/ 3334650 w 3960000"/>
              <a:gd name="connsiteY18-220" fmla="*/ 883134 h 3960000"/>
              <a:gd name="connsiteX19-221" fmla="*/ 2995677 w 3960000"/>
              <a:gd name="connsiteY19-222" fmla="*/ 1008938 h 3960000"/>
              <a:gd name="connsiteX20-223" fmla="*/ 2538382 w 3960000"/>
              <a:gd name="connsiteY20-224" fmla="*/ 802616 h 3960000"/>
              <a:gd name="connsiteX21-225" fmla="*/ 308009 w 3960000"/>
              <a:gd name="connsiteY21-226" fmla="*/ 0 h 3960000"/>
              <a:gd name="connsiteX22-227" fmla="*/ 3651991 w 3960000"/>
              <a:gd name="connsiteY22-228" fmla="*/ 0 h 3960000"/>
              <a:gd name="connsiteX23-229" fmla="*/ 3960000 w 3960000"/>
              <a:gd name="connsiteY23-230" fmla="*/ 308009 h 3960000"/>
              <a:gd name="connsiteX24-231" fmla="*/ 3960000 w 3960000"/>
              <a:gd name="connsiteY24-232" fmla="*/ 3651991 h 3960000"/>
              <a:gd name="connsiteX25-233" fmla="*/ 3651991 w 3960000"/>
              <a:gd name="connsiteY25-234" fmla="*/ 3960000 h 3960000"/>
              <a:gd name="connsiteX26-235" fmla="*/ 308009 w 3960000"/>
              <a:gd name="connsiteY26-236" fmla="*/ 3960000 h 3960000"/>
              <a:gd name="connsiteX27-237" fmla="*/ 0 w 3960000"/>
              <a:gd name="connsiteY27-238" fmla="*/ 3651991 h 3960000"/>
              <a:gd name="connsiteX28-239" fmla="*/ 0 w 3960000"/>
              <a:gd name="connsiteY28-240" fmla="*/ 308009 h 3960000"/>
              <a:gd name="connsiteX29-241" fmla="*/ 308009 w 3960000"/>
              <a:gd name="connsiteY29-242" fmla="*/ 0 h 3960000"/>
              <a:gd name="connsiteX0-243" fmla="*/ 3160999 w 3960000"/>
              <a:gd name="connsiteY0-244" fmla="*/ 1374274 h 3960000"/>
              <a:gd name="connsiteX1-245" fmla="*/ 3155132 w 3960000"/>
              <a:gd name="connsiteY1-246" fmla="*/ 1419362 h 3960000"/>
              <a:gd name="connsiteX2-247" fmla="*/ 3160999 w 3960000"/>
              <a:gd name="connsiteY2-248" fmla="*/ 1374274 h 3960000"/>
              <a:gd name="connsiteX3-249" fmla="*/ 2538382 w 3960000"/>
              <a:gd name="connsiteY3-250" fmla="*/ 802616 h 3960000"/>
              <a:gd name="connsiteX4-251" fmla="*/ 1921633 w 3960000"/>
              <a:gd name="connsiteY4-252" fmla="*/ 1419365 h 3960000"/>
              <a:gd name="connsiteX5-253" fmla="*/ 1942445 w 3960000"/>
              <a:gd name="connsiteY5-254" fmla="*/ 1570340 h 3960000"/>
              <a:gd name="connsiteX6-255" fmla="*/ 752016 w 3960000"/>
              <a:gd name="connsiteY6-256" fmla="*/ 931012 h 3960000"/>
              <a:gd name="connsiteX7-257" fmla="*/ 934030 w 3960000"/>
              <a:gd name="connsiteY7-258" fmla="*/ 1745738 h 3960000"/>
              <a:gd name="connsiteX8-259" fmla="*/ 665343 w 3960000"/>
              <a:gd name="connsiteY8-260" fmla="*/ 1650397 h 3960000"/>
              <a:gd name="connsiteX9-261" fmla="*/ 1111709 w 3960000"/>
              <a:gd name="connsiteY9-262" fmla="*/ 2257108 h 3960000"/>
              <a:gd name="connsiteX10-263" fmla="*/ 856023 w 3960000"/>
              <a:gd name="connsiteY10-264" fmla="*/ 2244108 h 3960000"/>
              <a:gd name="connsiteX11-265" fmla="*/ 1402064 w 3960000"/>
              <a:gd name="connsiteY11-266" fmla="*/ 2660137 h 3960000"/>
              <a:gd name="connsiteX12-267" fmla="*/ 552668 w 3960000"/>
              <a:gd name="connsiteY12-268" fmla="*/ 2902822 h 3960000"/>
              <a:gd name="connsiteX13-269" fmla="*/ 1978439 w 3960000"/>
              <a:gd name="connsiteY13-270" fmla="*/ 3093502 h 3960000"/>
              <a:gd name="connsiteX14-271" fmla="*/ 3053184 w 3960000"/>
              <a:gd name="connsiteY14-272" fmla="*/ 2031759 h 3960000"/>
              <a:gd name="connsiteX15-273" fmla="*/ 3207849 w 3960000"/>
              <a:gd name="connsiteY15-274" fmla="*/ 1493166 h 3960000"/>
              <a:gd name="connsiteX16-275" fmla="*/ 3449507 w 3960000"/>
              <a:gd name="connsiteY16-276" fmla="*/ 1170564 h 3960000"/>
              <a:gd name="connsiteX17-277" fmla="*/ 3140091 w 3960000"/>
              <a:gd name="connsiteY17-278" fmla="*/ 1227260 h 3960000"/>
              <a:gd name="connsiteX18-279" fmla="*/ 3324107 w 3960000"/>
              <a:gd name="connsiteY18-280" fmla="*/ 851504 h 3960000"/>
              <a:gd name="connsiteX19-281" fmla="*/ 2995677 w 3960000"/>
              <a:gd name="connsiteY19-282" fmla="*/ 1008938 h 3960000"/>
              <a:gd name="connsiteX20-283" fmla="*/ 2538382 w 3960000"/>
              <a:gd name="connsiteY20-284" fmla="*/ 802616 h 3960000"/>
              <a:gd name="connsiteX21-285" fmla="*/ 308009 w 3960000"/>
              <a:gd name="connsiteY21-286" fmla="*/ 0 h 3960000"/>
              <a:gd name="connsiteX22-287" fmla="*/ 3651991 w 3960000"/>
              <a:gd name="connsiteY22-288" fmla="*/ 0 h 3960000"/>
              <a:gd name="connsiteX23-289" fmla="*/ 3960000 w 3960000"/>
              <a:gd name="connsiteY23-290" fmla="*/ 308009 h 3960000"/>
              <a:gd name="connsiteX24-291" fmla="*/ 3960000 w 3960000"/>
              <a:gd name="connsiteY24-292" fmla="*/ 3651991 h 3960000"/>
              <a:gd name="connsiteX25-293" fmla="*/ 3651991 w 3960000"/>
              <a:gd name="connsiteY25-294" fmla="*/ 3960000 h 3960000"/>
              <a:gd name="connsiteX26-295" fmla="*/ 308009 w 3960000"/>
              <a:gd name="connsiteY26-296" fmla="*/ 3960000 h 3960000"/>
              <a:gd name="connsiteX27-297" fmla="*/ 0 w 3960000"/>
              <a:gd name="connsiteY27-298" fmla="*/ 3651991 h 3960000"/>
              <a:gd name="connsiteX28-299" fmla="*/ 0 w 3960000"/>
              <a:gd name="connsiteY28-300" fmla="*/ 308009 h 3960000"/>
              <a:gd name="connsiteX29-301" fmla="*/ 308009 w 3960000"/>
              <a:gd name="connsiteY29-302" fmla="*/ 0 h 3960000"/>
              <a:gd name="connsiteX0-303" fmla="*/ 3160999 w 3960000"/>
              <a:gd name="connsiteY0-304" fmla="*/ 1374274 h 3960000"/>
              <a:gd name="connsiteX1-305" fmla="*/ 3155132 w 3960000"/>
              <a:gd name="connsiteY1-306" fmla="*/ 1419362 h 3960000"/>
              <a:gd name="connsiteX2-307" fmla="*/ 3160999 w 3960000"/>
              <a:gd name="connsiteY2-308" fmla="*/ 1374274 h 3960000"/>
              <a:gd name="connsiteX3-309" fmla="*/ 2538382 w 3960000"/>
              <a:gd name="connsiteY3-310" fmla="*/ 802616 h 3960000"/>
              <a:gd name="connsiteX4-311" fmla="*/ 1921633 w 3960000"/>
              <a:gd name="connsiteY4-312" fmla="*/ 1292845 h 3960000"/>
              <a:gd name="connsiteX5-313" fmla="*/ 1942445 w 3960000"/>
              <a:gd name="connsiteY5-314" fmla="*/ 1570340 h 3960000"/>
              <a:gd name="connsiteX6-315" fmla="*/ 752016 w 3960000"/>
              <a:gd name="connsiteY6-316" fmla="*/ 931012 h 3960000"/>
              <a:gd name="connsiteX7-317" fmla="*/ 934030 w 3960000"/>
              <a:gd name="connsiteY7-318" fmla="*/ 1745738 h 3960000"/>
              <a:gd name="connsiteX8-319" fmla="*/ 665343 w 3960000"/>
              <a:gd name="connsiteY8-320" fmla="*/ 1650397 h 3960000"/>
              <a:gd name="connsiteX9-321" fmla="*/ 1111709 w 3960000"/>
              <a:gd name="connsiteY9-322" fmla="*/ 2257108 h 3960000"/>
              <a:gd name="connsiteX10-323" fmla="*/ 856023 w 3960000"/>
              <a:gd name="connsiteY10-324" fmla="*/ 2244108 h 3960000"/>
              <a:gd name="connsiteX11-325" fmla="*/ 1402064 w 3960000"/>
              <a:gd name="connsiteY11-326" fmla="*/ 2660137 h 3960000"/>
              <a:gd name="connsiteX12-327" fmla="*/ 552668 w 3960000"/>
              <a:gd name="connsiteY12-328" fmla="*/ 2902822 h 3960000"/>
              <a:gd name="connsiteX13-329" fmla="*/ 1978439 w 3960000"/>
              <a:gd name="connsiteY13-330" fmla="*/ 3093502 h 3960000"/>
              <a:gd name="connsiteX14-331" fmla="*/ 3053184 w 3960000"/>
              <a:gd name="connsiteY14-332" fmla="*/ 2031759 h 3960000"/>
              <a:gd name="connsiteX15-333" fmla="*/ 3207849 w 3960000"/>
              <a:gd name="connsiteY15-334" fmla="*/ 1493166 h 3960000"/>
              <a:gd name="connsiteX16-335" fmla="*/ 3449507 w 3960000"/>
              <a:gd name="connsiteY16-336" fmla="*/ 1170564 h 3960000"/>
              <a:gd name="connsiteX17-337" fmla="*/ 3140091 w 3960000"/>
              <a:gd name="connsiteY17-338" fmla="*/ 1227260 h 3960000"/>
              <a:gd name="connsiteX18-339" fmla="*/ 3324107 w 3960000"/>
              <a:gd name="connsiteY18-340" fmla="*/ 851504 h 3960000"/>
              <a:gd name="connsiteX19-341" fmla="*/ 2995677 w 3960000"/>
              <a:gd name="connsiteY19-342" fmla="*/ 1008938 h 3960000"/>
              <a:gd name="connsiteX20-343" fmla="*/ 2538382 w 3960000"/>
              <a:gd name="connsiteY20-344" fmla="*/ 802616 h 3960000"/>
              <a:gd name="connsiteX21-345" fmla="*/ 308009 w 3960000"/>
              <a:gd name="connsiteY21-346" fmla="*/ 0 h 3960000"/>
              <a:gd name="connsiteX22-347" fmla="*/ 3651991 w 3960000"/>
              <a:gd name="connsiteY22-348" fmla="*/ 0 h 3960000"/>
              <a:gd name="connsiteX23-349" fmla="*/ 3960000 w 3960000"/>
              <a:gd name="connsiteY23-350" fmla="*/ 308009 h 3960000"/>
              <a:gd name="connsiteX24-351" fmla="*/ 3960000 w 3960000"/>
              <a:gd name="connsiteY24-352" fmla="*/ 3651991 h 3960000"/>
              <a:gd name="connsiteX25-353" fmla="*/ 3651991 w 3960000"/>
              <a:gd name="connsiteY25-354" fmla="*/ 3960000 h 3960000"/>
              <a:gd name="connsiteX26-355" fmla="*/ 308009 w 3960000"/>
              <a:gd name="connsiteY26-356" fmla="*/ 3960000 h 3960000"/>
              <a:gd name="connsiteX27-357" fmla="*/ 0 w 3960000"/>
              <a:gd name="connsiteY27-358" fmla="*/ 3651991 h 3960000"/>
              <a:gd name="connsiteX28-359" fmla="*/ 0 w 3960000"/>
              <a:gd name="connsiteY28-360" fmla="*/ 308009 h 3960000"/>
              <a:gd name="connsiteX29-361" fmla="*/ 308009 w 3960000"/>
              <a:gd name="connsiteY29-362" fmla="*/ 0 h 3960000"/>
              <a:gd name="connsiteX0-363" fmla="*/ 3160999 w 3960000"/>
              <a:gd name="connsiteY0-364" fmla="*/ 1374274 h 3960000"/>
              <a:gd name="connsiteX1-365" fmla="*/ 3155132 w 3960000"/>
              <a:gd name="connsiteY1-366" fmla="*/ 1419362 h 3960000"/>
              <a:gd name="connsiteX2-367" fmla="*/ 3160999 w 3960000"/>
              <a:gd name="connsiteY2-368" fmla="*/ 1374274 h 3960000"/>
              <a:gd name="connsiteX3-369" fmla="*/ 2496208 w 3960000"/>
              <a:gd name="connsiteY3-370" fmla="*/ 770986 h 3960000"/>
              <a:gd name="connsiteX4-371" fmla="*/ 1921633 w 3960000"/>
              <a:gd name="connsiteY4-372" fmla="*/ 1292845 h 3960000"/>
              <a:gd name="connsiteX5-373" fmla="*/ 1942445 w 3960000"/>
              <a:gd name="connsiteY5-374" fmla="*/ 1570340 h 3960000"/>
              <a:gd name="connsiteX6-375" fmla="*/ 752016 w 3960000"/>
              <a:gd name="connsiteY6-376" fmla="*/ 931012 h 3960000"/>
              <a:gd name="connsiteX7-377" fmla="*/ 934030 w 3960000"/>
              <a:gd name="connsiteY7-378" fmla="*/ 1745738 h 3960000"/>
              <a:gd name="connsiteX8-379" fmla="*/ 665343 w 3960000"/>
              <a:gd name="connsiteY8-380" fmla="*/ 1650397 h 3960000"/>
              <a:gd name="connsiteX9-381" fmla="*/ 1111709 w 3960000"/>
              <a:gd name="connsiteY9-382" fmla="*/ 2257108 h 3960000"/>
              <a:gd name="connsiteX10-383" fmla="*/ 856023 w 3960000"/>
              <a:gd name="connsiteY10-384" fmla="*/ 2244108 h 3960000"/>
              <a:gd name="connsiteX11-385" fmla="*/ 1402064 w 3960000"/>
              <a:gd name="connsiteY11-386" fmla="*/ 2660137 h 3960000"/>
              <a:gd name="connsiteX12-387" fmla="*/ 552668 w 3960000"/>
              <a:gd name="connsiteY12-388" fmla="*/ 2902822 h 3960000"/>
              <a:gd name="connsiteX13-389" fmla="*/ 1978439 w 3960000"/>
              <a:gd name="connsiteY13-390" fmla="*/ 3093502 h 3960000"/>
              <a:gd name="connsiteX14-391" fmla="*/ 3053184 w 3960000"/>
              <a:gd name="connsiteY14-392" fmla="*/ 2031759 h 3960000"/>
              <a:gd name="connsiteX15-393" fmla="*/ 3207849 w 3960000"/>
              <a:gd name="connsiteY15-394" fmla="*/ 1493166 h 3960000"/>
              <a:gd name="connsiteX16-395" fmla="*/ 3449507 w 3960000"/>
              <a:gd name="connsiteY16-396" fmla="*/ 1170564 h 3960000"/>
              <a:gd name="connsiteX17-397" fmla="*/ 3140091 w 3960000"/>
              <a:gd name="connsiteY17-398" fmla="*/ 1227260 h 3960000"/>
              <a:gd name="connsiteX18-399" fmla="*/ 3324107 w 3960000"/>
              <a:gd name="connsiteY18-400" fmla="*/ 851504 h 3960000"/>
              <a:gd name="connsiteX19-401" fmla="*/ 2995677 w 3960000"/>
              <a:gd name="connsiteY19-402" fmla="*/ 1008938 h 3960000"/>
              <a:gd name="connsiteX20-403" fmla="*/ 2496208 w 3960000"/>
              <a:gd name="connsiteY20-404" fmla="*/ 770986 h 3960000"/>
              <a:gd name="connsiteX21-405" fmla="*/ 308009 w 3960000"/>
              <a:gd name="connsiteY21-406" fmla="*/ 0 h 3960000"/>
              <a:gd name="connsiteX22-407" fmla="*/ 3651991 w 3960000"/>
              <a:gd name="connsiteY22-408" fmla="*/ 0 h 3960000"/>
              <a:gd name="connsiteX23-409" fmla="*/ 3960000 w 3960000"/>
              <a:gd name="connsiteY23-410" fmla="*/ 308009 h 3960000"/>
              <a:gd name="connsiteX24-411" fmla="*/ 3960000 w 3960000"/>
              <a:gd name="connsiteY24-412" fmla="*/ 3651991 h 3960000"/>
              <a:gd name="connsiteX25-413" fmla="*/ 3651991 w 3960000"/>
              <a:gd name="connsiteY25-414" fmla="*/ 3960000 h 3960000"/>
              <a:gd name="connsiteX26-415" fmla="*/ 308009 w 3960000"/>
              <a:gd name="connsiteY26-416" fmla="*/ 3960000 h 3960000"/>
              <a:gd name="connsiteX27-417" fmla="*/ 0 w 3960000"/>
              <a:gd name="connsiteY27-418" fmla="*/ 3651991 h 3960000"/>
              <a:gd name="connsiteX28-419" fmla="*/ 0 w 3960000"/>
              <a:gd name="connsiteY28-420" fmla="*/ 308009 h 3960000"/>
              <a:gd name="connsiteX29-421" fmla="*/ 308009 w 3960000"/>
              <a:gd name="connsiteY29-422" fmla="*/ 0 h 3960000"/>
              <a:gd name="connsiteX0-423" fmla="*/ 3160999 w 3960000"/>
              <a:gd name="connsiteY0-424" fmla="*/ 1374274 h 3960000"/>
              <a:gd name="connsiteX1-425" fmla="*/ 3155132 w 3960000"/>
              <a:gd name="connsiteY1-426" fmla="*/ 1419362 h 3960000"/>
              <a:gd name="connsiteX2-427" fmla="*/ 3160999 w 3960000"/>
              <a:gd name="connsiteY2-428" fmla="*/ 1374274 h 3960000"/>
              <a:gd name="connsiteX3-429" fmla="*/ 2496208 w 3960000"/>
              <a:gd name="connsiteY3-430" fmla="*/ 770986 h 3960000"/>
              <a:gd name="connsiteX4-431" fmla="*/ 1921633 w 3960000"/>
              <a:gd name="connsiteY4-432" fmla="*/ 1292845 h 3960000"/>
              <a:gd name="connsiteX5-433" fmla="*/ 1942445 w 3960000"/>
              <a:gd name="connsiteY5-434" fmla="*/ 1570340 h 3960000"/>
              <a:gd name="connsiteX6-435" fmla="*/ 752016 w 3960000"/>
              <a:gd name="connsiteY6-436" fmla="*/ 931012 h 3960000"/>
              <a:gd name="connsiteX7-437" fmla="*/ 934030 w 3960000"/>
              <a:gd name="connsiteY7-438" fmla="*/ 1745738 h 3960000"/>
              <a:gd name="connsiteX8-439" fmla="*/ 665343 w 3960000"/>
              <a:gd name="connsiteY8-440" fmla="*/ 1650397 h 3960000"/>
              <a:gd name="connsiteX9-441" fmla="*/ 1111709 w 3960000"/>
              <a:gd name="connsiteY9-442" fmla="*/ 2257108 h 3960000"/>
              <a:gd name="connsiteX10-443" fmla="*/ 856023 w 3960000"/>
              <a:gd name="connsiteY10-444" fmla="*/ 2244108 h 3960000"/>
              <a:gd name="connsiteX11-445" fmla="*/ 1402064 w 3960000"/>
              <a:gd name="connsiteY11-446" fmla="*/ 2660137 h 3960000"/>
              <a:gd name="connsiteX12-447" fmla="*/ 552668 w 3960000"/>
              <a:gd name="connsiteY12-448" fmla="*/ 2902822 h 3960000"/>
              <a:gd name="connsiteX13-449" fmla="*/ 1978439 w 3960000"/>
              <a:gd name="connsiteY13-450" fmla="*/ 3093502 h 3960000"/>
              <a:gd name="connsiteX14-451" fmla="*/ 3053184 w 3960000"/>
              <a:gd name="connsiteY14-452" fmla="*/ 2031759 h 3960000"/>
              <a:gd name="connsiteX15-453" fmla="*/ 3207849 w 3960000"/>
              <a:gd name="connsiteY15-454" fmla="*/ 1493166 h 3960000"/>
              <a:gd name="connsiteX16-455" fmla="*/ 3449507 w 3960000"/>
              <a:gd name="connsiteY16-456" fmla="*/ 1170564 h 3960000"/>
              <a:gd name="connsiteX17-457" fmla="*/ 3140091 w 3960000"/>
              <a:gd name="connsiteY17-458" fmla="*/ 1227260 h 3960000"/>
              <a:gd name="connsiteX18-459" fmla="*/ 3324107 w 3960000"/>
              <a:gd name="connsiteY18-460" fmla="*/ 851504 h 3960000"/>
              <a:gd name="connsiteX19-461" fmla="*/ 2995677 w 3960000"/>
              <a:gd name="connsiteY19-462" fmla="*/ 1008938 h 3960000"/>
              <a:gd name="connsiteX20-463" fmla="*/ 2496208 w 3960000"/>
              <a:gd name="connsiteY20-464" fmla="*/ 770986 h 3960000"/>
              <a:gd name="connsiteX21-465" fmla="*/ 308009 w 3960000"/>
              <a:gd name="connsiteY21-466" fmla="*/ 0 h 3960000"/>
              <a:gd name="connsiteX22-467" fmla="*/ 3651991 w 3960000"/>
              <a:gd name="connsiteY22-468" fmla="*/ 0 h 3960000"/>
              <a:gd name="connsiteX23-469" fmla="*/ 3960000 w 3960000"/>
              <a:gd name="connsiteY23-470" fmla="*/ 308009 h 3960000"/>
              <a:gd name="connsiteX24-471" fmla="*/ 3960000 w 3960000"/>
              <a:gd name="connsiteY24-472" fmla="*/ 3651991 h 3960000"/>
              <a:gd name="connsiteX25-473" fmla="*/ 3651991 w 3960000"/>
              <a:gd name="connsiteY25-474" fmla="*/ 3960000 h 3960000"/>
              <a:gd name="connsiteX26-475" fmla="*/ 308009 w 3960000"/>
              <a:gd name="connsiteY26-476" fmla="*/ 3960000 h 3960000"/>
              <a:gd name="connsiteX27-477" fmla="*/ 0 w 3960000"/>
              <a:gd name="connsiteY27-478" fmla="*/ 3651991 h 3960000"/>
              <a:gd name="connsiteX28-479" fmla="*/ 0 w 3960000"/>
              <a:gd name="connsiteY28-480" fmla="*/ 308009 h 3960000"/>
              <a:gd name="connsiteX29-481" fmla="*/ 308009 w 3960000"/>
              <a:gd name="connsiteY29-482" fmla="*/ 0 h 3960000"/>
              <a:gd name="connsiteX0-483" fmla="*/ 3160999 w 3960000"/>
              <a:gd name="connsiteY0-484" fmla="*/ 1374274 h 3960000"/>
              <a:gd name="connsiteX1-485" fmla="*/ 3155132 w 3960000"/>
              <a:gd name="connsiteY1-486" fmla="*/ 1419362 h 3960000"/>
              <a:gd name="connsiteX2-487" fmla="*/ 3160999 w 3960000"/>
              <a:gd name="connsiteY2-488" fmla="*/ 1374274 h 3960000"/>
              <a:gd name="connsiteX3-489" fmla="*/ 2496208 w 3960000"/>
              <a:gd name="connsiteY3-490" fmla="*/ 770986 h 3960000"/>
              <a:gd name="connsiteX4-491" fmla="*/ 1921633 w 3960000"/>
              <a:gd name="connsiteY4-492" fmla="*/ 1292845 h 3960000"/>
              <a:gd name="connsiteX5-493" fmla="*/ 1942445 w 3960000"/>
              <a:gd name="connsiteY5-494" fmla="*/ 1570340 h 3960000"/>
              <a:gd name="connsiteX6-495" fmla="*/ 752016 w 3960000"/>
              <a:gd name="connsiteY6-496" fmla="*/ 931012 h 3960000"/>
              <a:gd name="connsiteX7-497" fmla="*/ 934030 w 3960000"/>
              <a:gd name="connsiteY7-498" fmla="*/ 1745738 h 3960000"/>
              <a:gd name="connsiteX8-499" fmla="*/ 665343 w 3960000"/>
              <a:gd name="connsiteY8-500" fmla="*/ 1650397 h 3960000"/>
              <a:gd name="connsiteX9-501" fmla="*/ 1111709 w 3960000"/>
              <a:gd name="connsiteY9-502" fmla="*/ 2257108 h 3960000"/>
              <a:gd name="connsiteX10-503" fmla="*/ 856023 w 3960000"/>
              <a:gd name="connsiteY10-504" fmla="*/ 2244108 h 3960000"/>
              <a:gd name="connsiteX11-505" fmla="*/ 1402064 w 3960000"/>
              <a:gd name="connsiteY11-506" fmla="*/ 2660137 h 3960000"/>
              <a:gd name="connsiteX12-507" fmla="*/ 552668 w 3960000"/>
              <a:gd name="connsiteY12-508" fmla="*/ 2902822 h 3960000"/>
              <a:gd name="connsiteX13-509" fmla="*/ 1978439 w 3960000"/>
              <a:gd name="connsiteY13-510" fmla="*/ 3093502 h 3960000"/>
              <a:gd name="connsiteX14-511" fmla="*/ 3053184 w 3960000"/>
              <a:gd name="connsiteY14-512" fmla="*/ 2031759 h 3960000"/>
              <a:gd name="connsiteX15-513" fmla="*/ 3207849 w 3960000"/>
              <a:gd name="connsiteY15-514" fmla="*/ 1493166 h 3960000"/>
              <a:gd name="connsiteX16-515" fmla="*/ 3449507 w 3960000"/>
              <a:gd name="connsiteY16-516" fmla="*/ 1170564 h 3960000"/>
              <a:gd name="connsiteX17-517" fmla="*/ 3140091 w 3960000"/>
              <a:gd name="connsiteY17-518" fmla="*/ 1227260 h 3960000"/>
              <a:gd name="connsiteX18-519" fmla="*/ 3324107 w 3960000"/>
              <a:gd name="connsiteY18-520" fmla="*/ 851504 h 3960000"/>
              <a:gd name="connsiteX19-521" fmla="*/ 2995677 w 3960000"/>
              <a:gd name="connsiteY19-522" fmla="*/ 1008938 h 3960000"/>
              <a:gd name="connsiteX20-523" fmla="*/ 2496208 w 3960000"/>
              <a:gd name="connsiteY20-524" fmla="*/ 770986 h 3960000"/>
              <a:gd name="connsiteX21-525" fmla="*/ 308009 w 3960000"/>
              <a:gd name="connsiteY21-526" fmla="*/ 0 h 3960000"/>
              <a:gd name="connsiteX22-527" fmla="*/ 3651991 w 3960000"/>
              <a:gd name="connsiteY22-528" fmla="*/ 0 h 3960000"/>
              <a:gd name="connsiteX23-529" fmla="*/ 3960000 w 3960000"/>
              <a:gd name="connsiteY23-530" fmla="*/ 308009 h 3960000"/>
              <a:gd name="connsiteX24-531" fmla="*/ 3960000 w 3960000"/>
              <a:gd name="connsiteY24-532" fmla="*/ 3651991 h 3960000"/>
              <a:gd name="connsiteX25-533" fmla="*/ 3651991 w 3960000"/>
              <a:gd name="connsiteY25-534" fmla="*/ 3960000 h 3960000"/>
              <a:gd name="connsiteX26-535" fmla="*/ 308009 w 3960000"/>
              <a:gd name="connsiteY26-536" fmla="*/ 3960000 h 3960000"/>
              <a:gd name="connsiteX27-537" fmla="*/ 0 w 3960000"/>
              <a:gd name="connsiteY27-538" fmla="*/ 3651991 h 3960000"/>
              <a:gd name="connsiteX28-539" fmla="*/ 0 w 3960000"/>
              <a:gd name="connsiteY28-540" fmla="*/ 308009 h 3960000"/>
              <a:gd name="connsiteX29-541" fmla="*/ 308009 w 3960000"/>
              <a:gd name="connsiteY29-542" fmla="*/ 0 h 3960000"/>
              <a:gd name="connsiteX0-543" fmla="*/ 3160999 w 3960000"/>
              <a:gd name="connsiteY0-544" fmla="*/ 1374274 h 3960000"/>
              <a:gd name="connsiteX1-545" fmla="*/ 3155132 w 3960000"/>
              <a:gd name="connsiteY1-546" fmla="*/ 1419362 h 3960000"/>
              <a:gd name="connsiteX2-547" fmla="*/ 3160999 w 3960000"/>
              <a:gd name="connsiteY2-548" fmla="*/ 1374274 h 3960000"/>
              <a:gd name="connsiteX3-549" fmla="*/ 2496208 w 3960000"/>
              <a:gd name="connsiteY3-550" fmla="*/ 770986 h 3960000"/>
              <a:gd name="connsiteX4-551" fmla="*/ 1921633 w 3960000"/>
              <a:gd name="connsiteY4-552" fmla="*/ 1292845 h 3960000"/>
              <a:gd name="connsiteX5-553" fmla="*/ 1942445 w 3960000"/>
              <a:gd name="connsiteY5-554" fmla="*/ 1570340 h 3960000"/>
              <a:gd name="connsiteX6-555" fmla="*/ 815277 w 3960000"/>
              <a:gd name="connsiteY6-556" fmla="*/ 836121 h 3960000"/>
              <a:gd name="connsiteX7-557" fmla="*/ 934030 w 3960000"/>
              <a:gd name="connsiteY7-558" fmla="*/ 1745738 h 3960000"/>
              <a:gd name="connsiteX8-559" fmla="*/ 665343 w 3960000"/>
              <a:gd name="connsiteY8-560" fmla="*/ 1650397 h 3960000"/>
              <a:gd name="connsiteX9-561" fmla="*/ 1111709 w 3960000"/>
              <a:gd name="connsiteY9-562" fmla="*/ 2257108 h 3960000"/>
              <a:gd name="connsiteX10-563" fmla="*/ 856023 w 3960000"/>
              <a:gd name="connsiteY10-564" fmla="*/ 2244108 h 3960000"/>
              <a:gd name="connsiteX11-565" fmla="*/ 1402064 w 3960000"/>
              <a:gd name="connsiteY11-566" fmla="*/ 2660137 h 3960000"/>
              <a:gd name="connsiteX12-567" fmla="*/ 552668 w 3960000"/>
              <a:gd name="connsiteY12-568" fmla="*/ 2902822 h 3960000"/>
              <a:gd name="connsiteX13-569" fmla="*/ 1978439 w 3960000"/>
              <a:gd name="connsiteY13-570" fmla="*/ 3093502 h 3960000"/>
              <a:gd name="connsiteX14-571" fmla="*/ 3053184 w 3960000"/>
              <a:gd name="connsiteY14-572" fmla="*/ 2031759 h 3960000"/>
              <a:gd name="connsiteX15-573" fmla="*/ 3207849 w 3960000"/>
              <a:gd name="connsiteY15-574" fmla="*/ 1493166 h 3960000"/>
              <a:gd name="connsiteX16-575" fmla="*/ 3449507 w 3960000"/>
              <a:gd name="connsiteY16-576" fmla="*/ 1170564 h 3960000"/>
              <a:gd name="connsiteX17-577" fmla="*/ 3140091 w 3960000"/>
              <a:gd name="connsiteY17-578" fmla="*/ 1227260 h 3960000"/>
              <a:gd name="connsiteX18-579" fmla="*/ 3324107 w 3960000"/>
              <a:gd name="connsiteY18-580" fmla="*/ 851504 h 3960000"/>
              <a:gd name="connsiteX19-581" fmla="*/ 2995677 w 3960000"/>
              <a:gd name="connsiteY19-582" fmla="*/ 1008938 h 3960000"/>
              <a:gd name="connsiteX20-583" fmla="*/ 2496208 w 3960000"/>
              <a:gd name="connsiteY20-584" fmla="*/ 770986 h 3960000"/>
              <a:gd name="connsiteX21-585" fmla="*/ 308009 w 3960000"/>
              <a:gd name="connsiteY21-586" fmla="*/ 0 h 3960000"/>
              <a:gd name="connsiteX22-587" fmla="*/ 3651991 w 3960000"/>
              <a:gd name="connsiteY22-588" fmla="*/ 0 h 3960000"/>
              <a:gd name="connsiteX23-589" fmla="*/ 3960000 w 3960000"/>
              <a:gd name="connsiteY23-590" fmla="*/ 308009 h 3960000"/>
              <a:gd name="connsiteX24-591" fmla="*/ 3960000 w 3960000"/>
              <a:gd name="connsiteY24-592" fmla="*/ 3651991 h 3960000"/>
              <a:gd name="connsiteX25-593" fmla="*/ 3651991 w 3960000"/>
              <a:gd name="connsiteY25-594" fmla="*/ 3960000 h 3960000"/>
              <a:gd name="connsiteX26-595" fmla="*/ 308009 w 3960000"/>
              <a:gd name="connsiteY26-596" fmla="*/ 3960000 h 3960000"/>
              <a:gd name="connsiteX27-597" fmla="*/ 0 w 3960000"/>
              <a:gd name="connsiteY27-598" fmla="*/ 3651991 h 3960000"/>
              <a:gd name="connsiteX28-599" fmla="*/ 0 w 3960000"/>
              <a:gd name="connsiteY28-600" fmla="*/ 308009 h 3960000"/>
              <a:gd name="connsiteX29-601" fmla="*/ 308009 w 3960000"/>
              <a:gd name="connsiteY29-602" fmla="*/ 0 h 3960000"/>
              <a:gd name="connsiteX0-603" fmla="*/ 3160999 w 3960000"/>
              <a:gd name="connsiteY0-604" fmla="*/ 1374274 h 3960000"/>
              <a:gd name="connsiteX1-605" fmla="*/ 3155132 w 3960000"/>
              <a:gd name="connsiteY1-606" fmla="*/ 1419362 h 3960000"/>
              <a:gd name="connsiteX2-607" fmla="*/ 3160999 w 3960000"/>
              <a:gd name="connsiteY2-608" fmla="*/ 1374274 h 3960000"/>
              <a:gd name="connsiteX3-609" fmla="*/ 2496208 w 3960000"/>
              <a:gd name="connsiteY3-610" fmla="*/ 770986 h 3960000"/>
              <a:gd name="connsiteX4-611" fmla="*/ 1921633 w 3960000"/>
              <a:gd name="connsiteY4-612" fmla="*/ 1292845 h 3960000"/>
              <a:gd name="connsiteX5-613" fmla="*/ 1942445 w 3960000"/>
              <a:gd name="connsiteY5-614" fmla="*/ 1570340 h 3960000"/>
              <a:gd name="connsiteX6-615" fmla="*/ 815277 w 3960000"/>
              <a:gd name="connsiteY6-616" fmla="*/ 836121 h 3960000"/>
              <a:gd name="connsiteX7-617" fmla="*/ 934030 w 3960000"/>
              <a:gd name="connsiteY7-618" fmla="*/ 1745738 h 3960000"/>
              <a:gd name="connsiteX8-619" fmla="*/ 644257 w 3960000"/>
              <a:gd name="connsiteY8-620" fmla="*/ 1555506 h 3960000"/>
              <a:gd name="connsiteX9-621" fmla="*/ 1111709 w 3960000"/>
              <a:gd name="connsiteY9-622" fmla="*/ 2257108 h 3960000"/>
              <a:gd name="connsiteX10-623" fmla="*/ 856023 w 3960000"/>
              <a:gd name="connsiteY10-624" fmla="*/ 2244108 h 3960000"/>
              <a:gd name="connsiteX11-625" fmla="*/ 1402064 w 3960000"/>
              <a:gd name="connsiteY11-626" fmla="*/ 2660137 h 3960000"/>
              <a:gd name="connsiteX12-627" fmla="*/ 552668 w 3960000"/>
              <a:gd name="connsiteY12-628" fmla="*/ 2902822 h 3960000"/>
              <a:gd name="connsiteX13-629" fmla="*/ 1978439 w 3960000"/>
              <a:gd name="connsiteY13-630" fmla="*/ 3093502 h 3960000"/>
              <a:gd name="connsiteX14-631" fmla="*/ 3053184 w 3960000"/>
              <a:gd name="connsiteY14-632" fmla="*/ 2031759 h 3960000"/>
              <a:gd name="connsiteX15-633" fmla="*/ 3207849 w 3960000"/>
              <a:gd name="connsiteY15-634" fmla="*/ 1493166 h 3960000"/>
              <a:gd name="connsiteX16-635" fmla="*/ 3449507 w 3960000"/>
              <a:gd name="connsiteY16-636" fmla="*/ 1170564 h 3960000"/>
              <a:gd name="connsiteX17-637" fmla="*/ 3140091 w 3960000"/>
              <a:gd name="connsiteY17-638" fmla="*/ 1227260 h 3960000"/>
              <a:gd name="connsiteX18-639" fmla="*/ 3324107 w 3960000"/>
              <a:gd name="connsiteY18-640" fmla="*/ 851504 h 3960000"/>
              <a:gd name="connsiteX19-641" fmla="*/ 2995677 w 3960000"/>
              <a:gd name="connsiteY19-642" fmla="*/ 1008938 h 3960000"/>
              <a:gd name="connsiteX20-643" fmla="*/ 2496208 w 3960000"/>
              <a:gd name="connsiteY20-644" fmla="*/ 770986 h 3960000"/>
              <a:gd name="connsiteX21-645" fmla="*/ 308009 w 3960000"/>
              <a:gd name="connsiteY21-646" fmla="*/ 0 h 3960000"/>
              <a:gd name="connsiteX22-647" fmla="*/ 3651991 w 3960000"/>
              <a:gd name="connsiteY22-648" fmla="*/ 0 h 3960000"/>
              <a:gd name="connsiteX23-649" fmla="*/ 3960000 w 3960000"/>
              <a:gd name="connsiteY23-650" fmla="*/ 308009 h 3960000"/>
              <a:gd name="connsiteX24-651" fmla="*/ 3960000 w 3960000"/>
              <a:gd name="connsiteY24-652" fmla="*/ 3651991 h 3960000"/>
              <a:gd name="connsiteX25-653" fmla="*/ 3651991 w 3960000"/>
              <a:gd name="connsiteY25-654" fmla="*/ 3960000 h 3960000"/>
              <a:gd name="connsiteX26-655" fmla="*/ 308009 w 3960000"/>
              <a:gd name="connsiteY26-656" fmla="*/ 3960000 h 3960000"/>
              <a:gd name="connsiteX27-657" fmla="*/ 0 w 3960000"/>
              <a:gd name="connsiteY27-658" fmla="*/ 3651991 h 3960000"/>
              <a:gd name="connsiteX28-659" fmla="*/ 0 w 3960000"/>
              <a:gd name="connsiteY28-660" fmla="*/ 308009 h 3960000"/>
              <a:gd name="connsiteX29-661" fmla="*/ 308009 w 3960000"/>
              <a:gd name="connsiteY29-662" fmla="*/ 0 h 3960000"/>
              <a:gd name="connsiteX0-663" fmla="*/ 3160999 w 3960000"/>
              <a:gd name="connsiteY0-664" fmla="*/ 1374274 h 3960000"/>
              <a:gd name="connsiteX1-665" fmla="*/ 3155132 w 3960000"/>
              <a:gd name="connsiteY1-666" fmla="*/ 1419362 h 3960000"/>
              <a:gd name="connsiteX2-667" fmla="*/ 3160999 w 3960000"/>
              <a:gd name="connsiteY2-668" fmla="*/ 1374274 h 3960000"/>
              <a:gd name="connsiteX3-669" fmla="*/ 2496208 w 3960000"/>
              <a:gd name="connsiteY3-670" fmla="*/ 770986 h 3960000"/>
              <a:gd name="connsiteX4-671" fmla="*/ 1921633 w 3960000"/>
              <a:gd name="connsiteY4-672" fmla="*/ 1292845 h 3960000"/>
              <a:gd name="connsiteX5-673" fmla="*/ 1942445 w 3960000"/>
              <a:gd name="connsiteY5-674" fmla="*/ 1570340 h 3960000"/>
              <a:gd name="connsiteX6-675" fmla="*/ 815277 w 3960000"/>
              <a:gd name="connsiteY6-676" fmla="*/ 836121 h 3960000"/>
              <a:gd name="connsiteX7-677" fmla="*/ 965659 w 3960000"/>
              <a:gd name="connsiteY7-678" fmla="*/ 1735195 h 3960000"/>
              <a:gd name="connsiteX8-679" fmla="*/ 644257 w 3960000"/>
              <a:gd name="connsiteY8-680" fmla="*/ 1555506 h 3960000"/>
              <a:gd name="connsiteX9-681" fmla="*/ 1111709 w 3960000"/>
              <a:gd name="connsiteY9-682" fmla="*/ 2257108 h 3960000"/>
              <a:gd name="connsiteX10-683" fmla="*/ 856023 w 3960000"/>
              <a:gd name="connsiteY10-684" fmla="*/ 2244108 h 3960000"/>
              <a:gd name="connsiteX11-685" fmla="*/ 1402064 w 3960000"/>
              <a:gd name="connsiteY11-686" fmla="*/ 2660137 h 3960000"/>
              <a:gd name="connsiteX12-687" fmla="*/ 552668 w 3960000"/>
              <a:gd name="connsiteY12-688" fmla="*/ 2902822 h 3960000"/>
              <a:gd name="connsiteX13-689" fmla="*/ 1978439 w 3960000"/>
              <a:gd name="connsiteY13-690" fmla="*/ 3093502 h 3960000"/>
              <a:gd name="connsiteX14-691" fmla="*/ 3053184 w 3960000"/>
              <a:gd name="connsiteY14-692" fmla="*/ 2031759 h 3960000"/>
              <a:gd name="connsiteX15-693" fmla="*/ 3207849 w 3960000"/>
              <a:gd name="connsiteY15-694" fmla="*/ 1493166 h 3960000"/>
              <a:gd name="connsiteX16-695" fmla="*/ 3449507 w 3960000"/>
              <a:gd name="connsiteY16-696" fmla="*/ 1170564 h 3960000"/>
              <a:gd name="connsiteX17-697" fmla="*/ 3140091 w 3960000"/>
              <a:gd name="connsiteY17-698" fmla="*/ 1227260 h 3960000"/>
              <a:gd name="connsiteX18-699" fmla="*/ 3324107 w 3960000"/>
              <a:gd name="connsiteY18-700" fmla="*/ 851504 h 3960000"/>
              <a:gd name="connsiteX19-701" fmla="*/ 2995677 w 3960000"/>
              <a:gd name="connsiteY19-702" fmla="*/ 1008938 h 3960000"/>
              <a:gd name="connsiteX20-703" fmla="*/ 2496208 w 3960000"/>
              <a:gd name="connsiteY20-704" fmla="*/ 770986 h 3960000"/>
              <a:gd name="connsiteX21-705" fmla="*/ 308009 w 3960000"/>
              <a:gd name="connsiteY21-706" fmla="*/ 0 h 3960000"/>
              <a:gd name="connsiteX22-707" fmla="*/ 3651991 w 3960000"/>
              <a:gd name="connsiteY22-708" fmla="*/ 0 h 3960000"/>
              <a:gd name="connsiteX23-709" fmla="*/ 3960000 w 3960000"/>
              <a:gd name="connsiteY23-710" fmla="*/ 308009 h 3960000"/>
              <a:gd name="connsiteX24-711" fmla="*/ 3960000 w 3960000"/>
              <a:gd name="connsiteY24-712" fmla="*/ 3651991 h 3960000"/>
              <a:gd name="connsiteX25-713" fmla="*/ 3651991 w 3960000"/>
              <a:gd name="connsiteY25-714" fmla="*/ 3960000 h 3960000"/>
              <a:gd name="connsiteX26-715" fmla="*/ 308009 w 3960000"/>
              <a:gd name="connsiteY26-716" fmla="*/ 3960000 h 3960000"/>
              <a:gd name="connsiteX27-717" fmla="*/ 0 w 3960000"/>
              <a:gd name="connsiteY27-718" fmla="*/ 3651991 h 3960000"/>
              <a:gd name="connsiteX28-719" fmla="*/ 0 w 3960000"/>
              <a:gd name="connsiteY28-720" fmla="*/ 308009 h 3960000"/>
              <a:gd name="connsiteX29-721" fmla="*/ 308009 w 3960000"/>
              <a:gd name="connsiteY29-722" fmla="*/ 0 h 3960000"/>
              <a:gd name="connsiteX0-723" fmla="*/ 3160999 w 3960000"/>
              <a:gd name="connsiteY0-724" fmla="*/ 1374274 h 3960000"/>
              <a:gd name="connsiteX1-725" fmla="*/ 3155132 w 3960000"/>
              <a:gd name="connsiteY1-726" fmla="*/ 1419362 h 3960000"/>
              <a:gd name="connsiteX2-727" fmla="*/ 3160999 w 3960000"/>
              <a:gd name="connsiteY2-728" fmla="*/ 1374274 h 3960000"/>
              <a:gd name="connsiteX3-729" fmla="*/ 2496208 w 3960000"/>
              <a:gd name="connsiteY3-730" fmla="*/ 770986 h 3960000"/>
              <a:gd name="connsiteX4-731" fmla="*/ 1921633 w 3960000"/>
              <a:gd name="connsiteY4-732" fmla="*/ 1292845 h 3960000"/>
              <a:gd name="connsiteX5-733" fmla="*/ 1942445 w 3960000"/>
              <a:gd name="connsiteY5-734" fmla="*/ 1570340 h 3960000"/>
              <a:gd name="connsiteX6-735" fmla="*/ 815277 w 3960000"/>
              <a:gd name="connsiteY6-736" fmla="*/ 836121 h 3960000"/>
              <a:gd name="connsiteX7-737" fmla="*/ 965659 w 3960000"/>
              <a:gd name="connsiteY7-738" fmla="*/ 1735195 h 3960000"/>
              <a:gd name="connsiteX8-739" fmla="*/ 644257 w 3960000"/>
              <a:gd name="connsiteY8-740" fmla="*/ 1555506 h 3960000"/>
              <a:gd name="connsiteX9-741" fmla="*/ 1196057 w 3960000"/>
              <a:gd name="connsiteY9-742" fmla="*/ 2257108 h 3960000"/>
              <a:gd name="connsiteX10-743" fmla="*/ 856023 w 3960000"/>
              <a:gd name="connsiteY10-744" fmla="*/ 2244108 h 3960000"/>
              <a:gd name="connsiteX11-745" fmla="*/ 1402064 w 3960000"/>
              <a:gd name="connsiteY11-746" fmla="*/ 2660137 h 3960000"/>
              <a:gd name="connsiteX12-747" fmla="*/ 552668 w 3960000"/>
              <a:gd name="connsiteY12-748" fmla="*/ 2902822 h 3960000"/>
              <a:gd name="connsiteX13-749" fmla="*/ 1978439 w 3960000"/>
              <a:gd name="connsiteY13-750" fmla="*/ 3093502 h 3960000"/>
              <a:gd name="connsiteX14-751" fmla="*/ 3053184 w 3960000"/>
              <a:gd name="connsiteY14-752" fmla="*/ 2031759 h 3960000"/>
              <a:gd name="connsiteX15-753" fmla="*/ 3207849 w 3960000"/>
              <a:gd name="connsiteY15-754" fmla="*/ 1493166 h 3960000"/>
              <a:gd name="connsiteX16-755" fmla="*/ 3449507 w 3960000"/>
              <a:gd name="connsiteY16-756" fmla="*/ 1170564 h 3960000"/>
              <a:gd name="connsiteX17-757" fmla="*/ 3140091 w 3960000"/>
              <a:gd name="connsiteY17-758" fmla="*/ 1227260 h 3960000"/>
              <a:gd name="connsiteX18-759" fmla="*/ 3324107 w 3960000"/>
              <a:gd name="connsiteY18-760" fmla="*/ 851504 h 3960000"/>
              <a:gd name="connsiteX19-761" fmla="*/ 2995677 w 3960000"/>
              <a:gd name="connsiteY19-762" fmla="*/ 1008938 h 3960000"/>
              <a:gd name="connsiteX20-763" fmla="*/ 2496208 w 3960000"/>
              <a:gd name="connsiteY20-764" fmla="*/ 770986 h 3960000"/>
              <a:gd name="connsiteX21-765" fmla="*/ 308009 w 3960000"/>
              <a:gd name="connsiteY21-766" fmla="*/ 0 h 3960000"/>
              <a:gd name="connsiteX22-767" fmla="*/ 3651991 w 3960000"/>
              <a:gd name="connsiteY22-768" fmla="*/ 0 h 3960000"/>
              <a:gd name="connsiteX23-769" fmla="*/ 3960000 w 3960000"/>
              <a:gd name="connsiteY23-770" fmla="*/ 308009 h 3960000"/>
              <a:gd name="connsiteX24-771" fmla="*/ 3960000 w 3960000"/>
              <a:gd name="connsiteY24-772" fmla="*/ 3651991 h 3960000"/>
              <a:gd name="connsiteX25-773" fmla="*/ 3651991 w 3960000"/>
              <a:gd name="connsiteY25-774" fmla="*/ 3960000 h 3960000"/>
              <a:gd name="connsiteX26-775" fmla="*/ 308009 w 3960000"/>
              <a:gd name="connsiteY26-776" fmla="*/ 3960000 h 3960000"/>
              <a:gd name="connsiteX27-777" fmla="*/ 0 w 3960000"/>
              <a:gd name="connsiteY27-778" fmla="*/ 3651991 h 3960000"/>
              <a:gd name="connsiteX28-779" fmla="*/ 0 w 3960000"/>
              <a:gd name="connsiteY28-780" fmla="*/ 308009 h 3960000"/>
              <a:gd name="connsiteX29-781" fmla="*/ 308009 w 3960000"/>
              <a:gd name="connsiteY29-782" fmla="*/ 0 h 3960000"/>
              <a:gd name="connsiteX0-783" fmla="*/ 3160999 w 3960000"/>
              <a:gd name="connsiteY0-784" fmla="*/ 1374274 h 3960000"/>
              <a:gd name="connsiteX1-785" fmla="*/ 3155132 w 3960000"/>
              <a:gd name="connsiteY1-786" fmla="*/ 1419362 h 3960000"/>
              <a:gd name="connsiteX2-787" fmla="*/ 3160999 w 3960000"/>
              <a:gd name="connsiteY2-788" fmla="*/ 1374274 h 3960000"/>
              <a:gd name="connsiteX3-789" fmla="*/ 2496208 w 3960000"/>
              <a:gd name="connsiteY3-790" fmla="*/ 770986 h 3960000"/>
              <a:gd name="connsiteX4-791" fmla="*/ 1921633 w 3960000"/>
              <a:gd name="connsiteY4-792" fmla="*/ 1292845 h 3960000"/>
              <a:gd name="connsiteX5-793" fmla="*/ 1942445 w 3960000"/>
              <a:gd name="connsiteY5-794" fmla="*/ 1570340 h 3960000"/>
              <a:gd name="connsiteX6-795" fmla="*/ 815277 w 3960000"/>
              <a:gd name="connsiteY6-796" fmla="*/ 836121 h 3960000"/>
              <a:gd name="connsiteX7-797" fmla="*/ 965659 w 3960000"/>
              <a:gd name="connsiteY7-798" fmla="*/ 1735195 h 3960000"/>
              <a:gd name="connsiteX8-799" fmla="*/ 644257 w 3960000"/>
              <a:gd name="connsiteY8-800" fmla="*/ 1555506 h 3960000"/>
              <a:gd name="connsiteX9-801" fmla="*/ 1196057 w 3960000"/>
              <a:gd name="connsiteY9-802" fmla="*/ 2257108 h 3960000"/>
              <a:gd name="connsiteX10-803" fmla="*/ 856023 w 3960000"/>
              <a:gd name="connsiteY10-804" fmla="*/ 2244108 h 3960000"/>
              <a:gd name="connsiteX11-805" fmla="*/ 1486410 w 3960000"/>
              <a:gd name="connsiteY11-806" fmla="*/ 2607420 h 3960000"/>
              <a:gd name="connsiteX12-807" fmla="*/ 552668 w 3960000"/>
              <a:gd name="connsiteY12-808" fmla="*/ 2902822 h 3960000"/>
              <a:gd name="connsiteX13-809" fmla="*/ 1978439 w 3960000"/>
              <a:gd name="connsiteY13-810" fmla="*/ 3093502 h 3960000"/>
              <a:gd name="connsiteX14-811" fmla="*/ 3053184 w 3960000"/>
              <a:gd name="connsiteY14-812" fmla="*/ 2031759 h 3960000"/>
              <a:gd name="connsiteX15-813" fmla="*/ 3207849 w 3960000"/>
              <a:gd name="connsiteY15-814" fmla="*/ 1493166 h 3960000"/>
              <a:gd name="connsiteX16-815" fmla="*/ 3449507 w 3960000"/>
              <a:gd name="connsiteY16-816" fmla="*/ 1170564 h 3960000"/>
              <a:gd name="connsiteX17-817" fmla="*/ 3140091 w 3960000"/>
              <a:gd name="connsiteY17-818" fmla="*/ 1227260 h 3960000"/>
              <a:gd name="connsiteX18-819" fmla="*/ 3324107 w 3960000"/>
              <a:gd name="connsiteY18-820" fmla="*/ 851504 h 3960000"/>
              <a:gd name="connsiteX19-821" fmla="*/ 2995677 w 3960000"/>
              <a:gd name="connsiteY19-822" fmla="*/ 1008938 h 3960000"/>
              <a:gd name="connsiteX20-823" fmla="*/ 2496208 w 3960000"/>
              <a:gd name="connsiteY20-824" fmla="*/ 770986 h 3960000"/>
              <a:gd name="connsiteX21-825" fmla="*/ 308009 w 3960000"/>
              <a:gd name="connsiteY21-826" fmla="*/ 0 h 3960000"/>
              <a:gd name="connsiteX22-827" fmla="*/ 3651991 w 3960000"/>
              <a:gd name="connsiteY22-828" fmla="*/ 0 h 3960000"/>
              <a:gd name="connsiteX23-829" fmla="*/ 3960000 w 3960000"/>
              <a:gd name="connsiteY23-830" fmla="*/ 308009 h 3960000"/>
              <a:gd name="connsiteX24-831" fmla="*/ 3960000 w 3960000"/>
              <a:gd name="connsiteY24-832" fmla="*/ 3651991 h 3960000"/>
              <a:gd name="connsiteX25-833" fmla="*/ 3651991 w 3960000"/>
              <a:gd name="connsiteY25-834" fmla="*/ 3960000 h 3960000"/>
              <a:gd name="connsiteX26-835" fmla="*/ 308009 w 3960000"/>
              <a:gd name="connsiteY26-836" fmla="*/ 3960000 h 3960000"/>
              <a:gd name="connsiteX27-837" fmla="*/ 0 w 3960000"/>
              <a:gd name="connsiteY27-838" fmla="*/ 3651991 h 3960000"/>
              <a:gd name="connsiteX28-839" fmla="*/ 0 w 3960000"/>
              <a:gd name="connsiteY28-840" fmla="*/ 308009 h 3960000"/>
              <a:gd name="connsiteX29-841" fmla="*/ 308009 w 3960000"/>
              <a:gd name="connsiteY29-842" fmla="*/ 0 h 3960000"/>
              <a:gd name="connsiteX0-843" fmla="*/ 3160999 w 3960000"/>
              <a:gd name="connsiteY0-844" fmla="*/ 1374274 h 3960000"/>
              <a:gd name="connsiteX1-845" fmla="*/ 3155132 w 3960000"/>
              <a:gd name="connsiteY1-846" fmla="*/ 1419362 h 3960000"/>
              <a:gd name="connsiteX2-847" fmla="*/ 3160999 w 3960000"/>
              <a:gd name="connsiteY2-848" fmla="*/ 1374274 h 3960000"/>
              <a:gd name="connsiteX3-849" fmla="*/ 2496208 w 3960000"/>
              <a:gd name="connsiteY3-850" fmla="*/ 770986 h 3960000"/>
              <a:gd name="connsiteX4-851" fmla="*/ 1921633 w 3960000"/>
              <a:gd name="connsiteY4-852" fmla="*/ 1292845 h 3960000"/>
              <a:gd name="connsiteX5-853" fmla="*/ 1942445 w 3960000"/>
              <a:gd name="connsiteY5-854" fmla="*/ 1570340 h 3960000"/>
              <a:gd name="connsiteX6-855" fmla="*/ 815277 w 3960000"/>
              <a:gd name="connsiteY6-856" fmla="*/ 836121 h 3960000"/>
              <a:gd name="connsiteX7-857" fmla="*/ 965659 w 3960000"/>
              <a:gd name="connsiteY7-858" fmla="*/ 1735195 h 3960000"/>
              <a:gd name="connsiteX8-859" fmla="*/ 644257 w 3960000"/>
              <a:gd name="connsiteY8-860" fmla="*/ 1555506 h 3960000"/>
              <a:gd name="connsiteX9-861" fmla="*/ 1196057 w 3960000"/>
              <a:gd name="connsiteY9-862" fmla="*/ 2257108 h 3960000"/>
              <a:gd name="connsiteX10-863" fmla="*/ 813848 w 3960000"/>
              <a:gd name="connsiteY10-864" fmla="*/ 2296824 h 3960000"/>
              <a:gd name="connsiteX11-865" fmla="*/ 1486410 w 3960000"/>
              <a:gd name="connsiteY11-866" fmla="*/ 2607420 h 3960000"/>
              <a:gd name="connsiteX12-867" fmla="*/ 552668 w 3960000"/>
              <a:gd name="connsiteY12-868" fmla="*/ 2902822 h 3960000"/>
              <a:gd name="connsiteX13-869" fmla="*/ 1978439 w 3960000"/>
              <a:gd name="connsiteY13-870" fmla="*/ 3093502 h 3960000"/>
              <a:gd name="connsiteX14-871" fmla="*/ 3053184 w 3960000"/>
              <a:gd name="connsiteY14-872" fmla="*/ 2031759 h 3960000"/>
              <a:gd name="connsiteX15-873" fmla="*/ 3207849 w 3960000"/>
              <a:gd name="connsiteY15-874" fmla="*/ 1493166 h 3960000"/>
              <a:gd name="connsiteX16-875" fmla="*/ 3449507 w 3960000"/>
              <a:gd name="connsiteY16-876" fmla="*/ 1170564 h 3960000"/>
              <a:gd name="connsiteX17-877" fmla="*/ 3140091 w 3960000"/>
              <a:gd name="connsiteY17-878" fmla="*/ 1227260 h 3960000"/>
              <a:gd name="connsiteX18-879" fmla="*/ 3324107 w 3960000"/>
              <a:gd name="connsiteY18-880" fmla="*/ 851504 h 3960000"/>
              <a:gd name="connsiteX19-881" fmla="*/ 2995677 w 3960000"/>
              <a:gd name="connsiteY19-882" fmla="*/ 1008938 h 3960000"/>
              <a:gd name="connsiteX20-883" fmla="*/ 2496208 w 3960000"/>
              <a:gd name="connsiteY20-884" fmla="*/ 770986 h 3960000"/>
              <a:gd name="connsiteX21-885" fmla="*/ 308009 w 3960000"/>
              <a:gd name="connsiteY21-886" fmla="*/ 0 h 3960000"/>
              <a:gd name="connsiteX22-887" fmla="*/ 3651991 w 3960000"/>
              <a:gd name="connsiteY22-888" fmla="*/ 0 h 3960000"/>
              <a:gd name="connsiteX23-889" fmla="*/ 3960000 w 3960000"/>
              <a:gd name="connsiteY23-890" fmla="*/ 308009 h 3960000"/>
              <a:gd name="connsiteX24-891" fmla="*/ 3960000 w 3960000"/>
              <a:gd name="connsiteY24-892" fmla="*/ 3651991 h 3960000"/>
              <a:gd name="connsiteX25-893" fmla="*/ 3651991 w 3960000"/>
              <a:gd name="connsiteY25-894" fmla="*/ 3960000 h 3960000"/>
              <a:gd name="connsiteX26-895" fmla="*/ 308009 w 3960000"/>
              <a:gd name="connsiteY26-896" fmla="*/ 3960000 h 3960000"/>
              <a:gd name="connsiteX27-897" fmla="*/ 0 w 3960000"/>
              <a:gd name="connsiteY27-898" fmla="*/ 3651991 h 3960000"/>
              <a:gd name="connsiteX28-899" fmla="*/ 0 w 3960000"/>
              <a:gd name="connsiteY28-900" fmla="*/ 308009 h 3960000"/>
              <a:gd name="connsiteX29-901" fmla="*/ 308009 w 3960000"/>
              <a:gd name="connsiteY29-902" fmla="*/ 0 h 3960000"/>
              <a:gd name="connsiteX0-903" fmla="*/ 3160999 w 3960000"/>
              <a:gd name="connsiteY0-904" fmla="*/ 1374274 h 3960000"/>
              <a:gd name="connsiteX1-905" fmla="*/ 3155132 w 3960000"/>
              <a:gd name="connsiteY1-906" fmla="*/ 1419362 h 3960000"/>
              <a:gd name="connsiteX2-907" fmla="*/ 3160999 w 3960000"/>
              <a:gd name="connsiteY2-908" fmla="*/ 1374274 h 3960000"/>
              <a:gd name="connsiteX3-909" fmla="*/ 2496208 w 3960000"/>
              <a:gd name="connsiteY3-910" fmla="*/ 770986 h 3960000"/>
              <a:gd name="connsiteX4-911" fmla="*/ 1921633 w 3960000"/>
              <a:gd name="connsiteY4-912" fmla="*/ 1292845 h 3960000"/>
              <a:gd name="connsiteX5-913" fmla="*/ 1942445 w 3960000"/>
              <a:gd name="connsiteY5-914" fmla="*/ 1570340 h 3960000"/>
              <a:gd name="connsiteX6-915" fmla="*/ 815277 w 3960000"/>
              <a:gd name="connsiteY6-916" fmla="*/ 836121 h 3960000"/>
              <a:gd name="connsiteX7-917" fmla="*/ 965659 w 3960000"/>
              <a:gd name="connsiteY7-918" fmla="*/ 1735195 h 3960000"/>
              <a:gd name="connsiteX8-919" fmla="*/ 570453 w 3960000"/>
              <a:gd name="connsiteY8-920" fmla="*/ 1629310 h 3960000"/>
              <a:gd name="connsiteX9-921" fmla="*/ 1196057 w 3960000"/>
              <a:gd name="connsiteY9-922" fmla="*/ 2257108 h 3960000"/>
              <a:gd name="connsiteX10-923" fmla="*/ 813848 w 3960000"/>
              <a:gd name="connsiteY10-924" fmla="*/ 2296824 h 3960000"/>
              <a:gd name="connsiteX11-925" fmla="*/ 1486410 w 3960000"/>
              <a:gd name="connsiteY11-926" fmla="*/ 2607420 h 3960000"/>
              <a:gd name="connsiteX12-927" fmla="*/ 552668 w 3960000"/>
              <a:gd name="connsiteY12-928" fmla="*/ 2902822 h 3960000"/>
              <a:gd name="connsiteX13-929" fmla="*/ 1978439 w 3960000"/>
              <a:gd name="connsiteY13-930" fmla="*/ 3093502 h 3960000"/>
              <a:gd name="connsiteX14-931" fmla="*/ 3053184 w 3960000"/>
              <a:gd name="connsiteY14-932" fmla="*/ 2031759 h 3960000"/>
              <a:gd name="connsiteX15-933" fmla="*/ 3207849 w 3960000"/>
              <a:gd name="connsiteY15-934" fmla="*/ 1493166 h 3960000"/>
              <a:gd name="connsiteX16-935" fmla="*/ 3449507 w 3960000"/>
              <a:gd name="connsiteY16-936" fmla="*/ 1170564 h 3960000"/>
              <a:gd name="connsiteX17-937" fmla="*/ 3140091 w 3960000"/>
              <a:gd name="connsiteY17-938" fmla="*/ 1227260 h 3960000"/>
              <a:gd name="connsiteX18-939" fmla="*/ 3324107 w 3960000"/>
              <a:gd name="connsiteY18-940" fmla="*/ 851504 h 3960000"/>
              <a:gd name="connsiteX19-941" fmla="*/ 2995677 w 3960000"/>
              <a:gd name="connsiteY19-942" fmla="*/ 1008938 h 3960000"/>
              <a:gd name="connsiteX20-943" fmla="*/ 2496208 w 3960000"/>
              <a:gd name="connsiteY20-944" fmla="*/ 770986 h 3960000"/>
              <a:gd name="connsiteX21-945" fmla="*/ 308009 w 3960000"/>
              <a:gd name="connsiteY21-946" fmla="*/ 0 h 3960000"/>
              <a:gd name="connsiteX22-947" fmla="*/ 3651991 w 3960000"/>
              <a:gd name="connsiteY22-948" fmla="*/ 0 h 3960000"/>
              <a:gd name="connsiteX23-949" fmla="*/ 3960000 w 3960000"/>
              <a:gd name="connsiteY23-950" fmla="*/ 308009 h 3960000"/>
              <a:gd name="connsiteX24-951" fmla="*/ 3960000 w 3960000"/>
              <a:gd name="connsiteY24-952" fmla="*/ 3651991 h 3960000"/>
              <a:gd name="connsiteX25-953" fmla="*/ 3651991 w 3960000"/>
              <a:gd name="connsiteY25-954" fmla="*/ 3960000 h 3960000"/>
              <a:gd name="connsiteX26-955" fmla="*/ 308009 w 3960000"/>
              <a:gd name="connsiteY26-956" fmla="*/ 3960000 h 3960000"/>
              <a:gd name="connsiteX27-957" fmla="*/ 0 w 3960000"/>
              <a:gd name="connsiteY27-958" fmla="*/ 3651991 h 3960000"/>
              <a:gd name="connsiteX28-959" fmla="*/ 0 w 3960000"/>
              <a:gd name="connsiteY28-960" fmla="*/ 308009 h 3960000"/>
              <a:gd name="connsiteX29-961" fmla="*/ 308009 w 3960000"/>
              <a:gd name="connsiteY29-962" fmla="*/ 0 h 3960000"/>
              <a:gd name="connsiteX0-963" fmla="*/ 3160999 w 3960000"/>
              <a:gd name="connsiteY0-964" fmla="*/ 1374274 h 3960000"/>
              <a:gd name="connsiteX1-965" fmla="*/ 3155132 w 3960000"/>
              <a:gd name="connsiteY1-966" fmla="*/ 1419362 h 3960000"/>
              <a:gd name="connsiteX2-967" fmla="*/ 3160999 w 3960000"/>
              <a:gd name="connsiteY2-968" fmla="*/ 1374274 h 3960000"/>
              <a:gd name="connsiteX3-969" fmla="*/ 2496208 w 3960000"/>
              <a:gd name="connsiteY3-970" fmla="*/ 770986 h 3960000"/>
              <a:gd name="connsiteX4-971" fmla="*/ 1921633 w 3960000"/>
              <a:gd name="connsiteY4-972" fmla="*/ 1292845 h 3960000"/>
              <a:gd name="connsiteX5-973" fmla="*/ 1942445 w 3960000"/>
              <a:gd name="connsiteY5-974" fmla="*/ 1570340 h 3960000"/>
              <a:gd name="connsiteX6-975" fmla="*/ 815277 w 3960000"/>
              <a:gd name="connsiteY6-976" fmla="*/ 836121 h 3960000"/>
              <a:gd name="connsiteX7-977" fmla="*/ 965659 w 3960000"/>
              <a:gd name="connsiteY7-978" fmla="*/ 1735195 h 3960000"/>
              <a:gd name="connsiteX8-979" fmla="*/ 570453 w 3960000"/>
              <a:gd name="connsiteY8-980" fmla="*/ 1629310 h 3960000"/>
              <a:gd name="connsiteX9-981" fmla="*/ 1196057 w 3960000"/>
              <a:gd name="connsiteY9-982" fmla="*/ 2257108 h 3960000"/>
              <a:gd name="connsiteX10-983" fmla="*/ 813848 w 3960000"/>
              <a:gd name="connsiteY10-984" fmla="*/ 2296824 h 3960000"/>
              <a:gd name="connsiteX11-985" fmla="*/ 1486410 w 3960000"/>
              <a:gd name="connsiteY11-986" fmla="*/ 2607420 h 3960000"/>
              <a:gd name="connsiteX12-987" fmla="*/ 489408 w 3960000"/>
              <a:gd name="connsiteY12-988" fmla="*/ 2829018 h 3960000"/>
              <a:gd name="connsiteX13-989" fmla="*/ 1978439 w 3960000"/>
              <a:gd name="connsiteY13-990" fmla="*/ 3093502 h 3960000"/>
              <a:gd name="connsiteX14-991" fmla="*/ 3053184 w 3960000"/>
              <a:gd name="connsiteY14-992" fmla="*/ 2031759 h 3960000"/>
              <a:gd name="connsiteX15-993" fmla="*/ 3207849 w 3960000"/>
              <a:gd name="connsiteY15-994" fmla="*/ 1493166 h 3960000"/>
              <a:gd name="connsiteX16-995" fmla="*/ 3449507 w 3960000"/>
              <a:gd name="connsiteY16-996" fmla="*/ 1170564 h 3960000"/>
              <a:gd name="connsiteX17-997" fmla="*/ 3140091 w 3960000"/>
              <a:gd name="connsiteY17-998" fmla="*/ 1227260 h 3960000"/>
              <a:gd name="connsiteX18-999" fmla="*/ 3324107 w 3960000"/>
              <a:gd name="connsiteY18-1000" fmla="*/ 851504 h 3960000"/>
              <a:gd name="connsiteX19-1001" fmla="*/ 2995677 w 3960000"/>
              <a:gd name="connsiteY19-1002" fmla="*/ 1008938 h 3960000"/>
              <a:gd name="connsiteX20-1003" fmla="*/ 2496208 w 3960000"/>
              <a:gd name="connsiteY20-1004" fmla="*/ 770986 h 3960000"/>
              <a:gd name="connsiteX21-1005" fmla="*/ 308009 w 3960000"/>
              <a:gd name="connsiteY21-1006" fmla="*/ 0 h 3960000"/>
              <a:gd name="connsiteX22-1007" fmla="*/ 3651991 w 3960000"/>
              <a:gd name="connsiteY22-1008" fmla="*/ 0 h 3960000"/>
              <a:gd name="connsiteX23-1009" fmla="*/ 3960000 w 3960000"/>
              <a:gd name="connsiteY23-1010" fmla="*/ 308009 h 3960000"/>
              <a:gd name="connsiteX24-1011" fmla="*/ 3960000 w 3960000"/>
              <a:gd name="connsiteY24-1012" fmla="*/ 3651991 h 3960000"/>
              <a:gd name="connsiteX25-1013" fmla="*/ 3651991 w 3960000"/>
              <a:gd name="connsiteY25-1014" fmla="*/ 3960000 h 3960000"/>
              <a:gd name="connsiteX26-1015" fmla="*/ 308009 w 3960000"/>
              <a:gd name="connsiteY26-1016" fmla="*/ 3960000 h 3960000"/>
              <a:gd name="connsiteX27-1017" fmla="*/ 0 w 3960000"/>
              <a:gd name="connsiteY27-1018" fmla="*/ 3651991 h 3960000"/>
              <a:gd name="connsiteX28-1019" fmla="*/ 0 w 3960000"/>
              <a:gd name="connsiteY28-1020" fmla="*/ 308009 h 3960000"/>
              <a:gd name="connsiteX29-1021" fmla="*/ 308009 w 3960000"/>
              <a:gd name="connsiteY29-1022" fmla="*/ 0 h 3960000"/>
              <a:gd name="connsiteX0-1023" fmla="*/ 3160999 w 3960000"/>
              <a:gd name="connsiteY0-1024" fmla="*/ 1374274 h 3960000"/>
              <a:gd name="connsiteX1-1025" fmla="*/ 3155132 w 3960000"/>
              <a:gd name="connsiteY1-1026" fmla="*/ 1419362 h 3960000"/>
              <a:gd name="connsiteX2-1027" fmla="*/ 3160999 w 3960000"/>
              <a:gd name="connsiteY2-1028" fmla="*/ 1374274 h 3960000"/>
              <a:gd name="connsiteX3-1029" fmla="*/ 2496208 w 3960000"/>
              <a:gd name="connsiteY3-1030" fmla="*/ 770986 h 3960000"/>
              <a:gd name="connsiteX4-1031" fmla="*/ 1921633 w 3960000"/>
              <a:gd name="connsiteY4-1032" fmla="*/ 1292845 h 3960000"/>
              <a:gd name="connsiteX5-1033" fmla="*/ 1942445 w 3960000"/>
              <a:gd name="connsiteY5-1034" fmla="*/ 1570340 h 3960000"/>
              <a:gd name="connsiteX6-1035" fmla="*/ 815277 w 3960000"/>
              <a:gd name="connsiteY6-1036" fmla="*/ 836121 h 3960000"/>
              <a:gd name="connsiteX7-1037" fmla="*/ 965659 w 3960000"/>
              <a:gd name="connsiteY7-1038" fmla="*/ 1735195 h 3960000"/>
              <a:gd name="connsiteX8-1039" fmla="*/ 570453 w 3960000"/>
              <a:gd name="connsiteY8-1040" fmla="*/ 1629310 h 3960000"/>
              <a:gd name="connsiteX9-1041" fmla="*/ 1196057 w 3960000"/>
              <a:gd name="connsiteY9-1042" fmla="*/ 2257108 h 3960000"/>
              <a:gd name="connsiteX10-1043" fmla="*/ 813848 w 3960000"/>
              <a:gd name="connsiteY10-1044" fmla="*/ 2296824 h 3960000"/>
              <a:gd name="connsiteX11-1045" fmla="*/ 1486410 w 3960000"/>
              <a:gd name="connsiteY11-1046" fmla="*/ 2607420 h 3960000"/>
              <a:gd name="connsiteX12-1047" fmla="*/ 489408 w 3960000"/>
              <a:gd name="connsiteY12-1048" fmla="*/ 2829018 h 3960000"/>
              <a:gd name="connsiteX13-1049" fmla="*/ 2062787 w 3960000"/>
              <a:gd name="connsiteY13-1050" fmla="*/ 3146219 h 3960000"/>
              <a:gd name="connsiteX14-1051" fmla="*/ 3053184 w 3960000"/>
              <a:gd name="connsiteY14-1052" fmla="*/ 2031759 h 3960000"/>
              <a:gd name="connsiteX15-1053" fmla="*/ 3207849 w 3960000"/>
              <a:gd name="connsiteY15-1054" fmla="*/ 1493166 h 3960000"/>
              <a:gd name="connsiteX16-1055" fmla="*/ 3449507 w 3960000"/>
              <a:gd name="connsiteY16-1056" fmla="*/ 1170564 h 3960000"/>
              <a:gd name="connsiteX17-1057" fmla="*/ 3140091 w 3960000"/>
              <a:gd name="connsiteY17-1058" fmla="*/ 1227260 h 3960000"/>
              <a:gd name="connsiteX18-1059" fmla="*/ 3324107 w 3960000"/>
              <a:gd name="connsiteY18-1060" fmla="*/ 851504 h 3960000"/>
              <a:gd name="connsiteX19-1061" fmla="*/ 2995677 w 3960000"/>
              <a:gd name="connsiteY19-1062" fmla="*/ 1008938 h 3960000"/>
              <a:gd name="connsiteX20-1063" fmla="*/ 2496208 w 3960000"/>
              <a:gd name="connsiteY20-1064" fmla="*/ 770986 h 3960000"/>
              <a:gd name="connsiteX21-1065" fmla="*/ 308009 w 3960000"/>
              <a:gd name="connsiteY21-1066" fmla="*/ 0 h 3960000"/>
              <a:gd name="connsiteX22-1067" fmla="*/ 3651991 w 3960000"/>
              <a:gd name="connsiteY22-1068" fmla="*/ 0 h 3960000"/>
              <a:gd name="connsiteX23-1069" fmla="*/ 3960000 w 3960000"/>
              <a:gd name="connsiteY23-1070" fmla="*/ 308009 h 3960000"/>
              <a:gd name="connsiteX24-1071" fmla="*/ 3960000 w 3960000"/>
              <a:gd name="connsiteY24-1072" fmla="*/ 3651991 h 3960000"/>
              <a:gd name="connsiteX25-1073" fmla="*/ 3651991 w 3960000"/>
              <a:gd name="connsiteY25-1074" fmla="*/ 3960000 h 3960000"/>
              <a:gd name="connsiteX26-1075" fmla="*/ 308009 w 3960000"/>
              <a:gd name="connsiteY26-1076" fmla="*/ 3960000 h 3960000"/>
              <a:gd name="connsiteX27-1077" fmla="*/ 0 w 3960000"/>
              <a:gd name="connsiteY27-1078" fmla="*/ 3651991 h 3960000"/>
              <a:gd name="connsiteX28-1079" fmla="*/ 0 w 3960000"/>
              <a:gd name="connsiteY28-1080" fmla="*/ 308009 h 3960000"/>
              <a:gd name="connsiteX29-1081" fmla="*/ 308009 w 3960000"/>
              <a:gd name="connsiteY29-1082" fmla="*/ 0 h 3960000"/>
              <a:gd name="connsiteX0-1083" fmla="*/ 3160999 w 3960000"/>
              <a:gd name="connsiteY0-1084" fmla="*/ 1374274 h 3960000"/>
              <a:gd name="connsiteX1-1085" fmla="*/ 3155132 w 3960000"/>
              <a:gd name="connsiteY1-1086" fmla="*/ 1419362 h 3960000"/>
              <a:gd name="connsiteX2-1087" fmla="*/ 3160999 w 3960000"/>
              <a:gd name="connsiteY2-1088" fmla="*/ 1374274 h 3960000"/>
              <a:gd name="connsiteX3-1089" fmla="*/ 2496208 w 3960000"/>
              <a:gd name="connsiteY3-1090" fmla="*/ 770986 h 3960000"/>
              <a:gd name="connsiteX4-1091" fmla="*/ 1921633 w 3960000"/>
              <a:gd name="connsiteY4-1092" fmla="*/ 1292845 h 3960000"/>
              <a:gd name="connsiteX5-1093" fmla="*/ 1942445 w 3960000"/>
              <a:gd name="connsiteY5-1094" fmla="*/ 1570340 h 3960000"/>
              <a:gd name="connsiteX6-1095" fmla="*/ 815277 w 3960000"/>
              <a:gd name="connsiteY6-1096" fmla="*/ 836121 h 3960000"/>
              <a:gd name="connsiteX7-1097" fmla="*/ 965659 w 3960000"/>
              <a:gd name="connsiteY7-1098" fmla="*/ 1735195 h 3960000"/>
              <a:gd name="connsiteX8-1099" fmla="*/ 570453 w 3960000"/>
              <a:gd name="connsiteY8-1100" fmla="*/ 1629310 h 3960000"/>
              <a:gd name="connsiteX9-1101" fmla="*/ 1196057 w 3960000"/>
              <a:gd name="connsiteY9-1102" fmla="*/ 2257108 h 3960000"/>
              <a:gd name="connsiteX10-1103" fmla="*/ 813848 w 3960000"/>
              <a:gd name="connsiteY10-1104" fmla="*/ 2296824 h 3960000"/>
              <a:gd name="connsiteX11-1105" fmla="*/ 1486410 w 3960000"/>
              <a:gd name="connsiteY11-1106" fmla="*/ 2607420 h 3960000"/>
              <a:gd name="connsiteX12-1107" fmla="*/ 489408 w 3960000"/>
              <a:gd name="connsiteY12-1108" fmla="*/ 2829018 h 3960000"/>
              <a:gd name="connsiteX13-1109" fmla="*/ 2062787 w 3960000"/>
              <a:gd name="connsiteY13-1110" fmla="*/ 3146219 h 3960000"/>
              <a:gd name="connsiteX14-1111" fmla="*/ 3074271 w 3960000"/>
              <a:gd name="connsiteY14-1112" fmla="*/ 2105563 h 3960000"/>
              <a:gd name="connsiteX15-1113" fmla="*/ 3207849 w 3960000"/>
              <a:gd name="connsiteY15-1114" fmla="*/ 1493166 h 3960000"/>
              <a:gd name="connsiteX16-1115" fmla="*/ 3449507 w 3960000"/>
              <a:gd name="connsiteY16-1116" fmla="*/ 1170564 h 3960000"/>
              <a:gd name="connsiteX17-1117" fmla="*/ 3140091 w 3960000"/>
              <a:gd name="connsiteY17-1118" fmla="*/ 1227260 h 3960000"/>
              <a:gd name="connsiteX18-1119" fmla="*/ 3324107 w 3960000"/>
              <a:gd name="connsiteY18-1120" fmla="*/ 851504 h 3960000"/>
              <a:gd name="connsiteX19-1121" fmla="*/ 2995677 w 3960000"/>
              <a:gd name="connsiteY19-1122" fmla="*/ 1008938 h 3960000"/>
              <a:gd name="connsiteX20-1123" fmla="*/ 2496208 w 3960000"/>
              <a:gd name="connsiteY20-1124" fmla="*/ 770986 h 3960000"/>
              <a:gd name="connsiteX21-1125" fmla="*/ 308009 w 3960000"/>
              <a:gd name="connsiteY21-1126" fmla="*/ 0 h 3960000"/>
              <a:gd name="connsiteX22-1127" fmla="*/ 3651991 w 3960000"/>
              <a:gd name="connsiteY22-1128" fmla="*/ 0 h 3960000"/>
              <a:gd name="connsiteX23-1129" fmla="*/ 3960000 w 3960000"/>
              <a:gd name="connsiteY23-1130" fmla="*/ 308009 h 3960000"/>
              <a:gd name="connsiteX24-1131" fmla="*/ 3960000 w 3960000"/>
              <a:gd name="connsiteY24-1132" fmla="*/ 3651991 h 3960000"/>
              <a:gd name="connsiteX25-1133" fmla="*/ 3651991 w 3960000"/>
              <a:gd name="connsiteY25-1134" fmla="*/ 3960000 h 3960000"/>
              <a:gd name="connsiteX26-1135" fmla="*/ 308009 w 3960000"/>
              <a:gd name="connsiteY26-1136" fmla="*/ 3960000 h 3960000"/>
              <a:gd name="connsiteX27-1137" fmla="*/ 0 w 3960000"/>
              <a:gd name="connsiteY27-1138" fmla="*/ 3651991 h 3960000"/>
              <a:gd name="connsiteX28-1139" fmla="*/ 0 w 3960000"/>
              <a:gd name="connsiteY28-1140" fmla="*/ 308009 h 3960000"/>
              <a:gd name="connsiteX29-1141" fmla="*/ 308009 w 3960000"/>
              <a:gd name="connsiteY29-1142" fmla="*/ 0 h 3960000"/>
              <a:gd name="connsiteX0-1143" fmla="*/ 3160999 w 3960000"/>
              <a:gd name="connsiteY0-1144" fmla="*/ 1374274 h 3960000"/>
              <a:gd name="connsiteX1-1145" fmla="*/ 3155132 w 3960000"/>
              <a:gd name="connsiteY1-1146" fmla="*/ 1419362 h 3960000"/>
              <a:gd name="connsiteX2-1147" fmla="*/ 3160999 w 3960000"/>
              <a:gd name="connsiteY2-1148" fmla="*/ 1374274 h 3960000"/>
              <a:gd name="connsiteX3-1149" fmla="*/ 2496208 w 3960000"/>
              <a:gd name="connsiteY3-1150" fmla="*/ 770986 h 3960000"/>
              <a:gd name="connsiteX4-1151" fmla="*/ 1921633 w 3960000"/>
              <a:gd name="connsiteY4-1152" fmla="*/ 1292845 h 3960000"/>
              <a:gd name="connsiteX5-1153" fmla="*/ 1942445 w 3960000"/>
              <a:gd name="connsiteY5-1154" fmla="*/ 1570340 h 3960000"/>
              <a:gd name="connsiteX6-1155" fmla="*/ 815277 w 3960000"/>
              <a:gd name="connsiteY6-1156" fmla="*/ 836121 h 3960000"/>
              <a:gd name="connsiteX7-1157" fmla="*/ 965659 w 3960000"/>
              <a:gd name="connsiteY7-1158" fmla="*/ 1735195 h 3960000"/>
              <a:gd name="connsiteX8-1159" fmla="*/ 570453 w 3960000"/>
              <a:gd name="connsiteY8-1160" fmla="*/ 1629310 h 3960000"/>
              <a:gd name="connsiteX9-1161" fmla="*/ 1196057 w 3960000"/>
              <a:gd name="connsiteY9-1162" fmla="*/ 2257108 h 3960000"/>
              <a:gd name="connsiteX10-1163" fmla="*/ 813848 w 3960000"/>
              <a:gd name="connsiteY10-1164" fmla="*/ 2296824 h 3960000"/>
              <a:gd name="connsiteX11-1165" fmla="*/ 1486410 w 3960000"/>
              <a:gd name="connsiteY11-1166" fmla="*/ 2607420 h 3960000"/>
              <a:gd name="connsiteX12-1167" fmla="*/ 489408 w 3960000"/>
              <a:gd name="connsiteY12-1168" fmla="*/ 2829018 h 3960000"/>
              <a:gd name="connsiteX13-1169" fmla="*/ 2062787 w 3960000"/>
              <a:gd name="connsiteY13-1170" fmla="*/ 3146219 h 3960000"/>
              <a:gd name="connsiteX14-1171" fmla="*/ 3074271 w 3960000"/>
              <a:gd name="connsiteY14-1172" fmla="*/ 2105563 h 3960000"/>
              <a:gd name="connsiteX15-1173" fmla="*/ 3207849 w 3960000"/>
              <a:gd name="connsiteY15-1174" fmla="*/ 1493166 h 3960000"/>
              <a:gd name="connsiteX16-1175" fmla="*/ 3449507 w 3960000"/>
              <a:gd name="connsiteY16-1176" fmla="*/ 1170564 h 3960000"/>
              <a:gd name="connsiteX17-1177" fmla="*/ 3140091 w 3960000"/>
              <a:gd name="connsiteY17-1178" fmla="*/ 1227260 h 3960000"/>
              <a:gd name="connsiteX18-1179" fmla="*/ 3324107 w 3960000"/>
              <a:gd name="connsiteY18-1180" fmla="*/ 851504 h 3960000"/>
              <a:gd name="connsiteX19-1181" fmla="*/ 2995677 w 3960000"/>
              <a:gd name="connsiteY19-1182" fmla="*/ 1008938 h 3960000"/>
              <a:gd name="connsiteX20-1183" fmla="*/ 2496208 w 3960000"/>
              <a:gd name="connsiteY20-1184" fmla="*/ 770986 h 3960000"/>
              <a:gd name="connsiteX21-1185" fmla="*/ 308009 w 3960000"/>
              <a:gd name="connsiteY21-1186" fmla="*/ 0 h 3960000"/>
              <a:gd name="connsiteX22-1187" fmla="*/ 3651991 w 3960000"/>
              <a:gd name="connsiteY22-1188" fmla="*/ 0 h 3960000"/>
              <a:gd name="connsiteX23-1189" fmla="*/ 3960000 w 3960000"/>
              <a:gd name="connsiteY23-1190" fmla="*/ 308009 h 3960000"/>
              <a:gd name="connsiteX24-1191" fmla="*/ 3960000 w 3960000"/>
              <a:gd name="connsiteY24-1192" fmla="*/ 3651991 h 3960000"/>
              <a:gd name="connsiteX25-1193" fmla="*/ 3651991 w 3960000"/>
              <a:gd name="connsiteY25-1194" fmla="*/ 3960000 h 3960000"/>
              <a:gd name="connsiteX26-1195" fmla="*/ 308009 w 3960000"/>
              <a:gd name="connsiteY26-1196" fmla="*/ 3960000 h 3960000"/>
              <a:gd name="connsiteX27-1197" fmla="*/ 0 w 3960000"/>
              <a:gd name="connsiteY27-1198" fmla="*/ 3651991 h 3960000"/>
              <a:gd name="connsiteX28-1199" fmla="*/ 0 w 3960000"/>
              <a:gd name="connsiteY28-1200" fmla="*/ 308009 h 3960000"/>
              <a:gd name="connsiteX29-1201" fmla="*/ 308009 w 3960000"/>
              <a:gd name="connsiteY29-1202" fmla="*/ 0 h 3960000"/>
              <a:gd name="connsiteX0-1203" fmla="*/ 3160999 w 3960000"/>
              <a:gd name="connsiteY0-1204" fmla="*/ 1374274 h 3960000"/>
              <a:gd name="connsiteX1-1205" fmla="*/ 3155132 w 3960000"/>
              <a:gd name="connsiteY1-1206" fmla="*/ 1419362 h 3960000"/>
              <a:gd name="connsiteX2-1207" fmla="*/ 3160999 w 3960000"/>
              <a:gd name="connsiteY2-1208" fmla="*/ 1374274 h 3960000"/>
              <a:gd name="connsiteX3-1209" fmla="*/ 2496208 w 3960000"/>
              <a:gd name="connsiteY3-1210" fmla="*/ 770986 h 3960000"/>
              <a:gd name="connsiteX4-1211" fmla="*/ 1921633 w 3960000"/>
              <a:gd name="connsiteY4-1212" fmla="*/ 1292845 h 3960000"/>
              <a:gd name="connsiteX5-1213" fmla="*/ 1942445 w 3960000"/>
              <a:gd name="connsiteY5-1214" fmla="*/ 1570340 h 3960000"/>
              <a:gd name="connsiteX6-1215" fmla="*/ 815277 w 3960000"/>
              <a:gd name="connsiteY6-1216" fmla="*/ 836121 h 3960000"/>
              <a:gd name="connsiteX7-1217" fmla="*/ 965659 w 3960000"/>
              <a:gd name="connsiteY7-1218" fmla="*/ 1735195 h 3960000"/>
              <a:gd name="connsiteX8-1219" fmla="*/ 570453 w 3960000"/>
              <a:gd name="connsiteY8-1220" fmla="*/ 1629310 h 3960000"/>
              <a:gd name="connsiteX9-1221" fmla="*/ 1196057 w 3960000"/>
              <a:gd name="connsiteY9-1222" fmla="*/ 2257108 h 3960000"/>
              <a:gd name="connsiteX10-1223" fmla="*/ 813848 w 3960000"/>
              <a:gd name="connsiteY10-1224" fmla="*/ 2296824 h 3960000"/>
              <a:gd name="connsiteX11-1225" fmla="*/ 1486410 w 3960000"/>
              <a:gd name="connsiteY11-1226" fmla="*/ 2607420 h 3960000"/>
              <a:gd name="connsiteX12-1227" fmla="*/ 489408 w 3960000"/>
              <a:gd name="connsiteY12-1228" fmla="*/ 2829018 h 3960000"/>
              <a:gd name="connsiteX13-1229" fmla="*/ 2062787 w 3960000"/>
              <a:gd name="connsiteY13-1230" fmla="*/ 3146219 h 3960000"/>
              <a:gd name="connsiteX14-1231" fmla="*/ 3074271 w 3960000"/>
              <a:gd name="connsiteY14-1232" fmla="*/ 2105563 h 3960000"/>
              <a:gd name="connsiteX15-1233" fmla="*/ 3207849 w 3960000"/>
              <a:gd name="connsiteY15-1234" fmla="*/ 1493166 h 3960000"/>
              <a:gd name="connsiteX16-1235" fmla="*/ 3449507 w 3960000"/>
              <a:gd name="connsiteY16-1236" fmla="*/ 1170564 h 3960000"/>
              <a:gd name="connsiteX17-1237" fmla="*/ 3140091 w 3960000"/>
              <a:gd name="connsiteY17-1238" fmla="*/ 1227260 h 3960000"/>
              <a:gd name="connsiteX18-1239" fmla="*/ 3324107 w 3960000"/>
              <a:gd name="connsiteY18-1240" fmla="*/ 851504 h 3960000"/>
              <a:gd name="connsiteX19-1241" fmla="*/ 2995677 w 3960000"/>
              <a:gd name="connsiteY19-1242" fmla="*/ 1008938 h 3960000"/>
              <a:gd name="connsiteX20-1243" fmla="*/ 2496208 w 3960000"/>
              <a:gd name="connsiteY20-1244" fmla="*/ 770986 h 3960000"/>
              <a:gd name="connsiteX21-1245" fmla="*/ 308009 w 3960000"/>
              <a:gd name="connsiteY21-1246" fmla="*/ 0 h 3960000"/>
              <a:gd name="connsiteX22-1247" fmla="*/ 3651991 w 3960000"/>
              <a:gd name="connsiteY22-1248" fmla="*/ 0 h 3960000"/>
              <a:gd name="connsiteX23-1249" fmla="*/ 3960000 w 3960000"/>
              <a:gd name="connsiteY23-1250" fmla="*/ 308009 h 3960000"/>
              <a:gd name="connsiteX24-1251" fmla="*/ 3960000 w 3960000"/>
              <a:gd name="connsiteY24-1252" fmla="*/ 3651991 h 3960000"/>
              <a:gd name="connsiteX25-1253" fmla="*/ 3651991 w 3960000"/>
              <a:gd name="connsiteY25-1254" fmla="*/ 3960000 h 3960000"/>
              <a:gd name="connsiteX26-1255" fmla="*/ 308009 w 3960000"/>
              <a:gd name="connsiteY26-1256" fmla="*/ 3960000 h 3960000"/>
              <a:gd name="connsiteX27-1257" fmla="*/ 0 w 3960000"/>
              <a:gd name="connsiteY27-1258" fmla="*/ 3651991 h 3960000"/>
              <a:gd name="connsiteX28-1259" fmla="*/ 0 w 3960000"/>
              <a:gd name="connsiteY28-1260" fmla="*/ 308009 h 3960000"/>
              <a:gd name="connsiteX29-1261" fmla="*/ 308009 w 3960000"/>
              <a:gd name="connsiteY29-1262" fmla="*/ 0 h 396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Rounded Rectangle 3"/>
          <p:cNvSpPr>
            <a:spLocks noChangeAspect="1"/>
          </p:cNvSpPr>
          <p:nvPr/>
        </p:nvSpPr>
        <p:spPr>
          <a:xfrm>
            <a:off x="5846943" y="2447418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-1" fmla="*/ 2841893 w 3960000"/>
              <a:gd name="connsiteY0-2" fmla="*/ 181064 h 3960000"/>
              <a:gd name="connsiteX1-3" fmla="*/ 2105790 w 3960000"/>
              <a:gd name="connsiteY1-4" fmla="*/ 859562 h 3960000"/>
              <a:gd name="connsiteX2-5" fmla="*/ 2106860 w 3960000"/>
              <a:gd name="connsiteY2-6" fmla="*/ 863292 h 3960000"/>
              <a:gd name="connsiteX3-7" fmla="*/ 2106860 w 3960000"/>
              <a:gd name="connsiteY3-8" fmla="*/ 1248172 h 3960000"/>
              <a:gd name="connsiteX4-9" fmla="*/ 1691968 w 3960000"/>
              <a:gd name="connsiteY4-10" fmla="*/ 1248172 h 3960000"/>
              <a:gd name="connsiteX5-11" fmla="*/ 1691968 w 3960000"/>
              <a:gd name="connsiteY5-12" fmla="*/ 1824236 h 3960000"/>
              <a:gd name="connsiteX6-13" fmla="*/ 2106860 w 3960000"/>
              <a:gd name="connsiteY6-14" fmla="*/ 1824236 h 3960000"/>
              <a:gd name="connsiteX7-15" fmla="*/ 2106860 w 3960000"/>
              <a:gd name="connsiteY7-16" fmla="*/ 3779396 h 3960000"/>
              <a:gd name="connsiteX8-17" fmla="*/ 2754932 w 3960000"/>
              <a:gd name="connsiteY8-18" fmla="*/ 3779396 h 3960000"/>
              <a:gd name="connsiteX9-19" fmla="*/ 2754932 w 3960000"/>
              <a:gd name="connsiteY9-20" fmla="*/ 1824236 h 3960000"/>
              <a:gd name="connsiteX10-21" fmla="*/ 3305869 w 3960000"/>
              <a:gd name="connsiteY10-22" fmla="*/ 1813665 h 3960000"/>
              <a:gd name="connsiteX11-23" fmla="*/ 3348152 w 3960000"/>
              <a:gd name="connsiteY11-24" fmla="*/ 1248172 h 3960000"/>
              <a:gd name="connsiteX12-25" fmla="*/ 2754932 w 3960000"/>
              <a:gd name="connsiteY12-26" fmla="*/ 1248172 h 3960000"/>
              <a:gd name="connsiteX13-27" fmla="*/ 2754932 w 3960000"/>
              <a:gd name="connsiteY13-28" fmla="*/ 907124 h 3960000"/>
              <a:gd name="connsiteX14-29" fmla="*/ 3369037 w 3960000"/>
              <a:gd name="connsiteY14-30" fmla="*/ 704441 h 3960000"/>
              <a:gd name="connsiteX15-31" fmla="*/ 3432095 w 3960000"/>
              <a:gd name="connsiteY15-32" fmla="*/ 238945 h 3960000"/>
              <a:gd name="connsiteX16-33" fmla="*/ 2841893 w 3960000"/>
              <a:gd name="connsiteY16-34" fmla="*/ 181064 h 3960000"/>
              <a:gd name="connsiteX17-35" fmla="*/ 308009 w 3960000"/>
              <a:gd name="connsiteY17-36" fmla="*/ 0 h 3960000"/>
              <a:gd name="connsiteX18-37" fmla="*/ 3651991 w 3960000"/>
              <a:gd name="connsiteY18-38" fmla="*/ 0 h 3960000"/>
              <a:gd name="connsiteX19-39" fmla="*/ 3960000 w 3960000"/>
              <a:gd name="connsiteY19-40" fmla="*/ 308009 h 3960000"/>
              <a:gd name="connsiteX20-41" fmla="*/ 3960000 w 3960000"/>
              <a:gd name="connsiteY20-42" fmla="*/ 3651991 h 3960000"/>
              <a:gd name="connsiteX21-43" fmla="*/ 3651991 w 3960000"/>
              <a:gd name="connsiteY21-44" fmla="*/ 3960000 h 3960000"/>
              <a:gd name="connsiteX22-45" fmla="*/ 308009 w 3960000"/>
              <a:gd name="connsiteY22-46" fmla="*/ 3960000 h 3960000"/>
              <a:gd name="connsiteX23-47" fmla="*/ 0 w 3960000"/>
              <a:gd name="connsiteY23-48" fmla="*/ 3651991 h 3960000"/>
              <a:gd name="connsiteX24-49" fmla="*/ 0 w 3960000"/>
              <a:gd name="connsiteY24-50" fmla="*/ 308009 h 3960000"/>
              <a:gd name="connsiteX25-51" fmla="*/ 308009 w 3960000"/>
              <a:gd name="connsiteY25-52" fmla="*/ 0 h 3960000"/>
              <a:gd name="connsiteX0-53" fmla="*/ 2841893 w 3960000"/>
              <a:gd name="connsiteY0-54" fmla="*/ 181064 h 3960000"/>
              <a:gd name="connsiteX1-55" fmla="*/ 2105790 w 3960000"/>
              <a:gd name="connsiteY1-56" fmla="*/ 859562 h 3960000"/>
              <a:gd name="connsiteX2-57" fmla="*/ 2106860 w 3960000"/>
              <a:gd name="connsiteY2-58" fmla="*/ 863292 h 3960000"/>
              <a:gd name="connsiteX3-59" fmla="*/ 2106860 w 3960000"/>
              <a:gd name="connsiteY3-60" fmla="*/ 1248172 h 3960000"/>
              <a:gd name="connsiteX4-61" fmla="*/ 1691968 w 3960000"/>
              <a:gd name="connsiteY4-62" fmla="*/ 1248172 h 3960000"/>
              <a:gd name="connsiteX5-63" fmla="*/ 1691968 w 3960000"/>
              <a:gd name="connsiteY5-64" fmla="*/ 1824236 h 3960000"/>
              <a:gd name="connsiteX6-65" fmla="*/ 2106860 w 3960000"/>
              <a:gd name="connsiteY6-66" fmla="*/ 1824236 h 3960000"/>
              <a:gd name="connsiteX7-67" fmla="*/ 2106860 w 3960000"/>
              <a:gd name="connsiteY7-68" fmla="*/ 3779396 h 3960000"/>
              <a:gd name="connsiteX8-69" fmla="*/ 2754932 w 3960000"/>
              <a:gd name="connsiteY8-70" fmla="*/ 3779396 h 3960000"/>
              <a:gd name="connsiteX9-71" fmla="*/ 2754932 w 3960000"/>
              <a:gd name="connsiteY9-72" fmla="*/ 1824236 h 3960000"/>
              <a:gd name="connsiteX10-73" fmla="*/ 3305869 w 3960000"/>
              <a:gd name="connsiteY10-74" fmla="*/ 1813665 h 3960000"/>
              <a:gd name="connsiteX11-75" fmla="*/ 3348152 w 3960000"/>
              <a:gd name="connsiteY11-76" fmla="*/ 1248172 h 3960000"/>
              <a:gd name="connsiteX12-77" fmla="*/ 2754932 w 3960000"/>
              <a:gd name="connsiteY12-78" fmla="*/ 1248172 h 3960000"/>
              <a:gd name="connsiteX13-79" fmla="*/ 2754932 w 3960000"/>
              <a:gd name="connsiteY13-80" fmla="*/ 907124 h 3960000"/>
              <a:gd name="connsiteX14-81" fmla="*/ 3369037 w 3960000"/>
              <a:gd name="connsiteY14-82" fmla="*/ 704441 h 3960000"/>
              <a:gd name="connsiteX15-83" fmla="*/ 3432095 w 3960000"/>
              <a:gd name="connsiteY15-84" fmla="*/ 238945 h 3960000"/>
              <a:gd name="connsiteX16-85" fmla="*/ 2841893 w 3960000"/>
              <a:gd name="connsiteY16-86" fmla="*/ 181064 h 3960000"/>
              <a:gd name="connsiteX17-87" fmla="*/ 308009 w 3960000"/>
              <a:gd name="connsiteY17-88" fmla="*/ 0 h 3960000"/>
              <a:gd name="connsiteX18-89" fmla="*/ 3651991 w 3960000"/>
              <a:gd name="connsiteY18-90" fmla="*/ 0 h 3960000"/>
              <a:gd name="connsiteX19-91" fmla="*/ 3960000 w 3960000"/>
              <a:gd name="connsiteY19-92" fmla="*/ 308009 h 3960000"/>
              <a:gd name="connsiteX20-93" fmla="*/ 3960000 w 3960000"/>
              <a:gd name="connsiteY20-94" fmla="*/ 3651991 h 3960000"/>
              <a:gd name="connsiteX21-95" fmla="*/ 3651991 w 3960000"/>
              <a:gd name="connsiteY21-96" fmla="*/ 3960000 h 3960000"/>
              <a:gd name="connsiteX22-97" fmla="*/ 308009 w 3960000"/>
              <a:gd name="connsiteY22-98" fmla="*/ 3960000 h 3960000"/>
              <a:gd name="connsiteX23-99" fmla="*/ 0 w 3960000"/>
              <a:gd name="connsiteY23-100" fmla="*/ 3651991 h 3960000"/>
              <a:gd name="connsiteX24-101" fmla="*/ 0 w 3960000"/>
              <a:gd name="connsiteY24-102" fmla="*/ 308009 h 3960000"/>
              <a:gd name="connsiteX25-103" fmla="*/ 308009 w 3960000"/>
              <a:gd name="connsiteY25-104" fmla="*/ 0 h 3960000"/>
              <a:gd name="connsiteX0-105" fmla="*/ 2841893 w 3960000"/>
              <a:gd name="connsiteY0-106" fmla="*/ 181064 h 3960000"/>
              <a:gd name="connsiteX1-107" fmla="*/ 2105790 w 3960000"/>
              <a:gd name="connsiteY1-108" fmla="*/ 859562 h 3960000"/>
              <a:gd name="connsiteX2-109" fmla="*/ 2106860 w 3960000"/>
              <a:gd name="connsiteY2-110" fmla="*/ 863292 h 3960000"/>
              <a:gd name="connsiteX3-111" fmla="*/ 2106860 w 3960000"/>
              <a:gd name="connsiteY3-112" fmla="*/ 1248172 h 3960000"/>
              <a:gd name="connsiteX4-113" fmla="*/ 1691968 w 3960000"/>
              <a:gd name="connsiteY4-114" fmla="*/ 1248172 h 3960000"/>
              <a:gd name="connsiteX5-115" fmla="*/ 1691968 w 3960000"/>
              <a:gd name="connsiteY5-116" fmla="*/ 1824236 h 3960000"/>
              <a:gd name="connsiteX6-117" fmla="*/ 2106860 w 3960000"/>
              <a:gd name="connsiteY6-118" fmla="*/ 1824236 h 3960000"/>
              <a:gd name="connsiteX7-119" fmla="*/ 2106860 w 3960000"/>
              <a:gd name="connsiteY7-120" fmla="*/ 3779396 h 3960000"/>
              <a:gd name="connsiteX8-121" fmla="*/ 2754932 w 3960000"/>
              <a:gd name="connsiteY8-122" fmla="*/ 3779396 h 3960000"/>
              <a:gd name="connsiteX9-123" fmla="*/ 2754932 w 3960000"/>
              <a:gd name="connsiteY9-124" fmla="*/ 1824236 h 3960000"/>
              <a:gd name="connsiteX10-125" fmla="*/ 3305869 w 3960000"/>
              <a:gd name="connsiteY10-126" fmla="*/ 1813665 h 3960000"/>
              <a:gd name="connsiteX11-127" fmla="*/ 3348152 w 3960000"/>
              <a:gd name="connsiteY11-128" fmla="*/ 1248172 h 3960000"/>
              <a:gd name="connsiteX12-129" fmla="*/ 2754932 w 3960000"/>
              <a:gd name="connsiteY12-130" fmla="*/ 1248172 h 3960000"/>
              <a:gd name="connsiteX13-131" fmla="*/ 2754932 w 3960000"/>
              <a:gd name="connsiteY13-132" fmla="*/ 907124 h 3960000"/>
              <a:gd name="connsiteX14-133" fmla="*/ 3369037 w 3960000"/>
              <a:gd name="connsiteY14-134" fmla="*/ 704441 h 3960000"/>
              <a:gd name="connsiteX15-135" fmla="*/ 3410216 w 3960000"/>
              <a:gd name="connsiteY15-136" fmla="*/ 195189 h 3960000"/>
              <a:gd name="connsiteX16-137" fmla="*/ 2841893 w 3960000"/>
              <a:gd name="connsiteY16-138" fmla="*/ 181064 h 3960000"/>
              <a:gd name="connsiteX17-139" fmla="*/ 308009 w 3960000"/>
              <a:gd name="connsiteY17-140" fmla="*/ 0 h 3960000"/>
              <a:gd name="connsiteX18-141" fmla="*/ 3651991 w 3960000"/>
              <a:gd name="connsiteY18-142" fmla="*/ 0 h 3960000"/>
              <a:gd name="connsiteX19-143" fmla="*/ 3960000 w 3960000"/>
              <a:gd name="connsiteY19-144" fmla="*/ 308009 h 3960000"/>
              <a:gd name="connsiteX20-145" fmla="*/ 3960000 w 3960000"/>
              <a:gd name="connsiteY20-146" fmla="*/ 3651991 h 3960000"/>
              <a:gd name="connsiteX21-147" fmla="*/ 3651991 w 3960000"/>
              <a:gd name="connsiteY21-148" fmla="*/ 3960000 h 3960000"/>
              <a:gd name="connsiteX22-149" fmla="*/ 308009 w 3960000"/>
              <a:gd name="connsiteY22-150" fmla="*/ 3960000 h 3960000"/>
              <a:gd name="connsiteX23-151" fmla="*/ 0 w 3960000"/>
              <a:gd name="connsiteY23-152" fmla="*/ 3651991 h 3960000"/>
              <a:gd name="connsiteX24-153" fmla="*/ 0 w 3960000"/>
              <a:gd name="connsiteY24-154" fmla="*/ 308009 h 3960000"/>
              <a:gd name="connsiteX25-155" fmla="*/ 308009 w 3960000"/>
              <a:gd name="connsiteY25-156" fmla="*/ 0 h 3960000"/>
              <a:gd name="connsiteX0-157" fmla="*/ 2841893 w 3960000"/>
              <a:gd name="connsiteY0-158" fmla="*/ 181064 h 3960000"/>
              <a:gd name="connsiteX1-159" fmla="*/ 2105790 w 3960000"/>
              <a:gd name="connsiteY1-160" fmla="*/ 859562 h 3960000"/>
              <a:gd name="connsiteX2-161" fmla="*/ 2106860 w 3960000"/>
              <a:gd name="connsiteY2-162" fmla="*/ 863292 h 3960000"/>
              <a:gd name="connsiteX3-163" fmla="*/ 2106860 w 3960000"/>
              <a:gd name="connsiteY3-164" fmla="*/ 1248172 h 3960000"/>
              <a:gd name="connsiteX4-165" fmla="*/ 1691968 w 3960000"/>
              <a:gd name="connsiteY4-166" fmla="*/ 1248172 h 3960000"/>
              <a:gd name="connsiteX5-167" fmla="*/ 1691968 w 3960000"/>
              <a:gd name="connsiteY5-168" fmla="*/ 1824236 h 3960000"/>
              <a:gd name="connsiteX6-169" fmla="*/ 2106860 w 3960000"/>
              <a:gd name="connsiteY6-170" fmla="*/ 1824236 h 3960000"/>
              <a:gd name="connsiteX7-171" fmla="*/ 2106860 w 3960000"/>
              <a:gd name="connsiteY7-172" fmla="*/ 3779396 h 3960000"/>
              <a:gd name="connsiteX8-173" fmla="*/ 2754932 w 3960000"/>
              <a:gd name="connsiteY8-174" fmla="*/ 3779396 h 3960000"/>
              <a:gd name="connsiteX9-175" fmla="*/ 2754932 w 3960000"/>
              <a:gd name="connsiteY9-176" fmla="*/ 1824236 h 3960000"/>
              <a:gd name="connsiteX10-177" fmla="*/ 3305869 w 3960000"/>
              <a:gd name="connsiteY10-178" fmla="*/ 1813665 h 3960000"/>
              <a:gd name="connsiteX11-179" fmla="*/ 3348152 w 3960000"/>
              <a:gd name="connsiteY11-180" fmla="*/ 1248172 h 3960000"/>
              <a:gd name="connsiteX12-181" fmla="*/ 2754932 w 3960000"/>
              <a:gd name="connsiteY12-182" fmla="*/ 1248172 h 3960000"/>
              <a:gd name="connsiteX13-183" fmla="*/ 2754932 w 3960000"/>
              <a:gd name="connsiteY13-184" fmla="*/ 907124 h 3960000"/>
              <a:gd name="connsiteX14-185" fmla="*/ 3369037 w 3960000"/>
              <a:gd name="connsiteY14-186" fmla="*/ 704441 h 3960000"/>
              <a:gd name="connsiteX15-187" fmla="*/ 3410216 w 3960000"/>
              <a:gd name="connsiteY15-188" fmla="*/ 195189 h 3960000"/>
              <a:gd name="connsiteX16-189" fmla="*/ 2841893 w 3960000"/>
              <a:gd name="connsiteY16-190" fmla="*/ 181064 h 3960000"/>
              <a:gd name="connsiteX17-191" fmla="*/ 308009 w 3960000"/>
              <a:gd name="connsiteY17-192" fmla="*/ 0 h 3960000"/>
              <a:gd name="connsiteX18-193" fmla="*/ 3651991 w 3960000"/>
              <a:gd name="connsiteY18-194" fmla="*/ 0 h 3960000"/>
              <a:gd name="connsiteX19-195" fmla="*/ 3960000 w 3960000"/>
              <a:gd name="connsiteY19-196" fmla="*/ 308009 h 3960000"/>
              <a:gd name="connsiteX20-197" fmla="*/ 3960000 w 3960000"/>
              <a:gd name="connsiteY20-198" fmla="*/ 3651991 h 3960000"/>
              <a:gd name="connsiteX21-199" fmla="*/ 3651991 w 3960000"/>
              <a:gd name="connsiteY21-200" fmla="*/ 3960000 h 3960000"/>
              <a:gd name="connsiteX22-201" fmla="*/ 308009 w 3960000"/>
              <a:gd name="connsiteY22-202" fmla="*/ 3960000 h 3960000"/>
              <a:gd name="connsiteX23-203" fmla="*/ 0 w 3960000"/>
              <a:gd name="connsiteY23-204" fmla="*/ 3651991 h 3960000"/>
              <a:gd name="connsiteX24-205" fmla="*/ 0 w 3960000"/>
              <a:gd name="connsiteY24-206" fmla="*/ 308009 h 3960000"/>
              <a:gd name="connsiteX25-207" fmla="*/ 308009 w 3960000"/>
              <a:gd name="connsiteY25-208" fmla="*/ 0 h 3960000"/>
              <a:gd name="connsiteX0-209" fmla="*/ 2841893 w 3960000"/>
              <a:gd name="connsiteY0-210" fmla="*/ 181064 h 3960000"/>
              <a:gd name="connsiteX1-211" fmla="*/ 2105790 w 3960000"/>
              <a:gd name="connsiteY1-212" fmla="*/ 859562 h 3960000"/>
              <a:gd name="connsiteX2-213" fmla="*/ 2106860 w 3960000"/>
              <a:gd name="connsiteY2-214" fmla="*/ 863292 h 3960000"/>
              <a:gd name="connsiteX3-215" fmla="*/ 2106860 w 3960000"/>
              <a:gd name="connsiteY3-216" fmla="*/ 1248172 h 3960000"/>
              <a:gd name="connsiteX4-217" fmla="*/ 1691968 w 3960000"/>
              <a:gd name="connsiteY4-218" fmla="*/ 1248172 h 3960000"/>
              <a:gd name="connsiteX5-219" fmla="*/ 1691968 w 3960000"/>
              <a:gd name="connsiteY5-220" fmla="*/ 1824236 h 3960000"/>
              <a:gd name="connsiteX6-221" fmla="*/ 2106860 w 3960000"/>
              <a:gd name="connsiteY6-222" fmla="*/ 1824236 h 3960000"/>
              <a:gd name="connsiteX7-223" fmla="*/ 2106860 w 3960000"/>
              <a:gd name="connsiteY7-224" fmla="*/ 3779396 h 3960000"/>
              <a:gd name="connsiteX8-225" fmla="*/ 2754932 w 3960000"/>
              <a:gd name="connsiteY8-226" fmla="*/ 3779396 h 3960000"/>
              <a:gd name="connsiteX9-227" fmla="*/ 2754932 w 3960000"/>
              <a:gd name="connsiteY9-228" fmla="*/ 1824236 h 3960000"/>
              <a:gd name="connsiteX10-229" fmla="*/ 3305869 w 3960000"/>
              <a:gd name="connsiteY10-230" fmla="*/ 1813665 h 3960000"/>
              <a:gd name="connsiteX11-231" fmla="*/ 3348152 w 3960000"/>
              <a:gd name="connsiteY11-232" fmla="*/ 1248172 h 3960000"/>
              <a:gd name="connsiteX12-233" fmla="*/ 2754932 w 3960000"/>
              <a:gd name="connsiteY12-234" fmla="*/ 1248172 h 3960000"/>
              <a:gd name="connsiteX13-235" fmla="*/ 2754932 w 3960000"/>
              <a:gd name="connsiteY13-236" fmla="*/ 907124 h 3960000"/>
              <a:gd name="connsiteX14-237" fmla="*/ 3369037 w 3960000"/>
              <a:gd name="connsiteY14-238" fmla="*/ 704441 h 3960000"/>
              <a:gd name="connsiteX15-239" fmla="*/ 3410216 w 3960000"/>
              <a:gd name="connsiteY15-240" fmla="*/ 195189 h 3960000"/>
              <a:gd name="connsiteX16-241" fmla="*/ 2841893 w 3960000"/>
              <a:gd name="connsiteY16-242" fmla="*/ 181064 h 3960000"/>
              <a:gd name="connsiteX17-243" fmla="*/ 308009 w 3960000"/>
              <a:gd name="connsiteY17-244" fmla="*/ 0 h 3960000"/>
              <a:gd name="connsiteX18-245" fmla="*/ 3651991 w 3960000"/>
              <a:gd name="connsiteY18-246" fmla="*/ 0 h 3960000"/>
              <a:gd name="connsiteX19-247" fmla="*/ 3960000 w 3960000"/>
              <a:gd name="connsiteY19-248" fmla="*/ 308009 h 3960000"/>
              <a:gd name="connsiteX20-249" fmla="*/ 3960000 w 3960000"/>
              <a:gd name="connsiteY20-250" fmla="*/ 3651991 h 3960000"/>
              <a:gd name="connsiteX21-251" fmla="*/ 3651991 w 3960000"/>
              <a:gd name="connsiteY21-252" fmla="*/ 3960000 h 3960000"/>
              <a:gd name="connsiteX22-253" fmla="*/ 308009 w 3960000"/>
              <a:gd name="connsiteY22-254" fmla="*/ 3960000 h 3960000"/>
              <a:gd name="connsiteX23-255" fmla="*/ 0 w 3960000"/>
              <a:gd name="connsiteY23-256" fmla="*/ 3651991 h 3960000"/>
              <a:gd name="connsiteX24-257" fmla="*/ 0 w 3960000"/>
              <a:gd name="connsiteY24-258" fmla="*/ 308009 h 3960000"/>
              <a:gd name="connsiteX25-259" fmla="*/ 308009 w 3960000"/>
              <a:gd name="connsiteY25-260" fmla="*/ 0 h 396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831181" y="1642792"/>
            <a:ext cx="762851" cy="762851"/>
            <a:chOff x="5833678" y="585323"/>
            <a:chExt cx="790407" cy="790407"/>
          </a:xfrm>
        </p:grpSpPr>
        <p:sp>
          <p:nvSpPr>
            <p:cNvPr id="41" name="Arc 3"/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Oval 41"/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831181" y="2500468"/>
            <a:ext cx="762851" cy="762851"/>
            <a:chOff x="5833678" y="585323"/>
            <a:chExt cx="790407" cy="790407"/>
          </a:xfrm>
        </p:grpSpPr>
        <p:sp>
          <p:nvSpPr>
            <p:cNvPr id="44" name="Arc 3"/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5" name="Oval 44"/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831181" y="3358145"/>
            <a:ext cx="762851" cy="762851"/>
            <a:chOff x="5833678" y="585323"/>
            <a:chExt cx="790407" cy="790407"/>
          </a:xfrm>
        </p:grpSpPr>
        <p:sp>
          <p:nvSpPr>
            <p:cNvPr id="47" name="Arc 3"/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8" name="Oval 47"/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831181" y="4215822"/>
            <a:ext cx="762851" cy="762851"/>
            <a:chOff x="5833678" y="585323"/>
            <a:chExt cx="790407" cy="790407"/>
          </a:xfrm>
        </p:grpSpPr>
        <p:sp>
          <p:nvSpPr>
            <p:cNvPr id="50" name="Arc 3"/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1" name="Oval 50"/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831181" y="5073498"/>
            <a:ext cx="762851" cy="762851"/>
            <a:chOff x="5833678" y="585323"/>
            <a:chExt cx="790407" cy="790407"/>
          </a:xfrm>
        </p:grpSpPr>
        <p:sp>
          <p:nvSpPr>
            <p:cNvPr id="53" name="Arc 3"/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" name="Oval 53"/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  <a:endParaRPr lang="en-US" dirty="0"/>
          </a:p>
        </p:txBody>
      </p:sp>
      <p:sp>
        <p:nvSpPr>
          <p:cNvPr id="8" name="Freeform 3"/>
          <p:cNvSpPr/>
          <p:nvPr/>
        </p:nvSpPr>
        <p:spPr>
          <a:xfrm>
            <a:off x="19052" y="3624305"/>
            <a:ext cx="12153901" cy="2635034"/>
          </a:xfrm>
          <a:custGeom>
            <a:avLst/>
            <a:gdLst>
              <a:gd name="connsiteX0" fmla="*/ 0 w 9096375"/>
              <a:gd name="connsiteY0" fmla="*/ 2457450 h 2466975"/>
              <a:gd name="connsiteX1" fmla="*/ 6610350 w 9096375"/>
              <a:gd name="connsiteY1" fmla="*/ 2457450 h 2466975"/>
              <a:gd name="connsiteX2" fmla="*/ 6591300 w 9096375"/>
              <a:gd name="connsiteY2" fmla="*/ 2219325 h 2466975"/>
              <a:gd name="connsiteX3" fmla="*/ 6000750 w 9096375"/>
              <a:gd name="connsiteY3" fmla="*/ 1152525 h 2466975"/>
              <a:gd name="connsiteX4" fmla="*/ 6124575 w 9096375"/>
              <a:gd name="connsiteY4" fmla="*/ 1009650 h 2466975"/>
              <a:gd name="connsiteX5" fmla="*/ 6619875 w 9096375"/>
              <a:gd name="connsiteY5" fmla="*/ 1466850 h 2466975"/>
              <a:gd name="connsiteX6" fmla="*/ 6562725 w 9096375"/>
              <a:gd name="connsiteY6" fmla="*/ 0 h 2466975"/>
              <a:gd name="connsiteX7" fmla="*/ 6838950 w 9096375"/>
              <a:gd name="connsiteY7" fmla="*/ 9525 h 2466975"/>
              <a:gd name="connsiteX8" fmla="*/ 6905625 w 9096375"/>
              <a:gd name="connsiteY8" fmla="*/ 981075 h 2466975"/>
              <a:gd name="connsiteX9" fmla="*/ 7239000 w 9096375"/>
              <a:gd name="connsiteY9" fmla="*/ 981075 h 2466975"/>
              <a:gd name="connsiteX10" fmla="*/ 7629525 w 9096375"/>
              <a:gd name="connsiteY10" fmla="*/ 981075 h 2466975"/>
              <a:gd name="connsiteX11" fmla="*/ 7915275 w 9096375"/>
              <a:gd name="connsiteY11" fmla="*/ 981075 h 2466975"/>
              <a:gd name="connsiteX12" fmla="*/ 7896225 w 9096375"/>
              <a:gd name="connsiteY12" fmla="*/ 1781175 h 2466975"/>
              <a:gd name="connsiteX13" fmla="*/ 7658100 w 9096375"/>
              <a:gd name="connsiteY13" fmla="*/ 2466975 h 2466975"/>
              <a:gd name="connsiteX14" fmla="*/ 9096375 w 9096375"/>
              <a:gd name="connsiteY14" fmla="*/ 2466975 h 2466975"/>
              <a:gd name="connsiteX0-1" fmla="*/ 0 w 9144000"/>
              <a:gd name="connsiteY0-2" fmla="*/ 2457450 h 2466975"/>
              <a:gd name="connsiteX1-3" fmla="*/ 6610350 w 9144000"/>
              <a:gd name="connsiteY1-4" fmla="*/ 2457450 h 2466975"/>
              <a:gd name="connsiteX2-5" fmla="*/ 6591300 w 9144000"/>
              <a:gd name="connsiteY2-6" fmla="*/ 2219325 h 2466975"/>
              <a:gd name="connsiteX3-7" fmla="*/ 6000750 w 9144000"/>
              <a:gd name="connsiteY3-8" fmla="*/ 1152525 h 2466975"/>
              <a:gd name="connsiteX4-9" fmla="*/ 6124575 w 9144000"/>
              <a:gd name="connsiteY4-10" fmla="*/ 1009650 h 2466975"/>
              <a:gd name="connsiteX5-11" fmla="*/ 6619875 w 9144000"/>
              <a:gd name="connsiteY5-12" fmla="*/ 1466850 h 2466975"/>
              <a:gd name="connsiteX6-13" fmla="*/ 6562725 w 9144000"/>
              <a:gd name="connsiteY6-14" fmla="*/ 0 h 2466975"/>
              <a:gd name="connsiteX7-15" fmla="*/ 6838950 w 9144000"/>
              <a:gd name="connsiteY7-16" fmla="*/ 9525 h 2466975"/>
              <a:gd name="connsiteX8-17" fmla="*/ 6905625 w 9144000"/>
              <a:gd name="connsiteY8-18" fmla="*/ 981075 h 2466975"/>
              <a:gd name="connsiteX9-19" fmla="*/ 7239000 w 9144000"/>
              <a:gd name="connsiteY9-20" fmla="*/ 981075 h 2466975"/>
              <a:gd name="connsiteX10-21" fmla="*/ 7629525 w 9144000"/>
              <a:gd name="connsiteY10-22" fmla="*/ 981075 h 2466975"/>
              <a:gd name="connsiteX11-23" fmla="*/ 7915275 w 9144000"/>
              <a:gd name="connsiteY11-24" fmla="*/ 981075 h 2466975"/>
              <a:gd name="connsiteX12-25" fmla="*/ 7896225 w 9144000"/>
              <a:gd name="connsiteY12-26" fmla="*/ 1781175 h 2466975"/>
              <a:gd name="connsiteX13-27" fmla="*/ 7658100 w 9144000"/>
              <a:gd name="connsiteY13-28" fmla="*/ 2466975 h 2466975"/>
              <a:gd name="connsiteX14-29" fmla="*/ 9144000 w 9144000"/>
              <a:gd name="connsiteY14-30" fmla="*/ 2466975 h 2466975"/>
              <a:gd name="connsiteX0-31" fmla="*/ 0 w 9144000"/>
              <a:gd name="connsiteY0-32" fmla="*/ 2457450 h 2466975"/>
              <a:gd name="connsiteX1-33" fmla="*/ 6610350 w 9144000"/>
              <a:gd name="connsiteY1-34" fmla="*/ 2457450 h 2466975"/>
              <a:gd name="connsiteX2-35" fmla="*/ 6591300 w 9144000"/>
              <a:gd name="connsiteY2-36" fmla="*/ 2219325 h 2466975"/>
              <a:gd name="connsiteX3-37" fmla="*/ 6000750 w 9144000"/>
              <a:gd name="connsiteY3-38" fmla="*/ 1152525 h 2466975"/>
              <a:gd name="connsiteX4-39" fmla="*/ 6124575 w 9144000"/>
              <a:gd name="connsiteY4-40" fmla="*/ 1009650 h 2466975"/>
              <a:gd name="connsiteX5-41" fmla="*/ 6619875 w 9144000"/>
              <a:gd name="connsiteY5-42" fmla="*/ 1466850 h 2466975"/>
              <a:gd name="connsiteX6-43" fmla="*/ 6562725 w 9144000"/>
              <a:gd name="connsiteY6-44" fmla="*/ 0 h 2466975"/>
              <a:gd name="connsiteX7-45" fmla="*/ 6838950 w 9144000"/>
              <a:gd name="connsiteY7-46" fmla="*/ 9525 h 2466975"/>
              <a:gd name="connsiteX8-47" fmla="*/ 6905625 w 9144000"/>
              <a:gd name="connsiteY8-48" fmla="*/ 981075 h 2466975"/>
              <a:gd name="connsiteX9-49" fmla="*/ 7239000 w 9144000"/>
              <a:gd name="connsiteY9-50" fmla="*/ 981075 h 2466975"/>
              <a:gd name="connsiteX10-51" fmla="*/ 7629525 w 9144000"/>
              <a:gd name="connsiteY10-52" fmla="*/ 981075 h 2466975"/>
              <a:gd name="connsiteX11-53" fmla="*/ 7915275 w 9144000"/>
              <a:gd name="connsiteY11-54" fmla="*/ 981075 h 2466975"/>
              <a:gd name="connsiteX12-55" fmla="*/ 7896225 w 9144000"/>
              <a:gd name="connsiteY12-56" fmla="*/ 1781175 h 2466975"/>
              <a:gd name="connsiteX13-57" fmla="*/ 7658100 w 9144000"/>
              <a:gd name="connsiteY13-58" fmla="*/ 2466975 h 2466975"/>
              <a:gd name="connsiteX14-59" fmla="*/ 9144000 w 9144000"/>
              <a:gd name="connsiteY14-60" fmla="*/ 2466975 h 2466975"/>
              <a:gd name="connsiteX0-61" fmla="*/ 0 w 9144000"/>
              <a:gd name="connsiteY0-62" fmla="*/ 2457450 h 2466975"/>
              <a:gd name="connsiteX1-63" fmla="*/ 6610350 w 9144000"/>
              <a:gd name="connsiteY1-64" fmla="*/ 2457450 h 2466975"/>
              <a:gd name="connsiteX2-65" fmla="*/ 6591300 w 9144000"/>
              <a:gd name="connsiteY2-66" fmla="*/ 2219325 h 2466975"/>
              <a:gd name="connsiteX3-67" fmla="*/ 6000750 w 9144000"/>
              <a:gd name="connsiteY3-68" fmla="*/ 1152525 h 2466975"/>
              <a:gd name="connsiteX4-69" fmla="*/ 6124575 w 9144000"/>
              <a:gd name="connsiteY4-70" fmla="*/ 1009650 h 2466975"/>
              <a:gd name="connsiteX5-71" fmla="*/ 6619875 w 9144000"/>
              <a:gd name="connsiteY5-72" fmla="*/ 1466850 h 2466975"/>
              <a:gd name="connsiteX6-73" fmla="*/ 6562725 w 9144000"/>
              <a:gd name="connsiteY6-74" fmla="*/ 0 h 2466975"/>
              <a:gd name="connsiteX7-75" fmla="*/ 6838950 w 9144000"/>
              <a:gd name="connsiteY7-76" fmla="*/ 9525 h 2466975"/>
              <a:gd name="connsiteX8-77" fmla="*/ 6905625 w 9144000"/>
              <a:gd name="connsiteY8-78" fmla="*/ 981075 h 2466975"/>
              <a:gd name="connsiteX9-79" fmla="*/ 7239000 w 9144000"/>
              <a:gd name="connsiteY9-80" fmla="*/ 981075 h 2466975"/>
              <a:gd name="connsiteX10-81" fmla="*/ 7629525 w 9144000"/>
              <a:gd name="connsiteY10-82" fmla="*/ 981075 h 2466975"/>
              <a:gd name="connsiteX11-83" fmla="*/ 7915275 w 9144000"/>
              <a:gd name="connsiteY11-84" fmla="*/ 981075 h 2466975"/>
              <a:gd name="connsiteX12-85" fmla="*/ 7896225 w 9144000"/>
              <a:gd name="connsiteY12-86" fmla="*/ 1781175 h 2466975"/>
              <a:gd name="connsiteX13-87" fmla="*/ 7658100 w 9144000"/>
              <a:gd name="connsiteY13-88" fmla="*/ 2466975 h 2466975"/>
              <a:gd name="connsiteX14-89" fmla="*/ 9144000 w 9144000"/>
              <a:gd name="connsiteY14-90" fmla="*/ 2466975 h 2466975"/>
              <a:gd name="connsiteX0-91" fmla="*/ 0 w 9144000"/>
              <a:gd name="connsiteY0-92" fmla="*/ 2457450 h 2466975"/>
              <a:gd name="connsiteX1-93" fmla="*/ 6610350 w 9144000"/>
              <a:gd name="connsiteY1-94" fmla="*/ 2457450 h 2466975"/>
              <a:gd name="connsiteX2-95" fmla="*/ 6591300 w 9144000"/>
              <a:gd name="connsiteY2-96" fmla="*/ 2219325 h 2466975"/>
              <a:gd name="connsiteX3-97" fmla="*/ 6000750 w 9144000"/>
              <a:gd name="connsiteY3-98" fmla="*/ 1152525 h 2466975"/>
              <a:gd name="connsiteX4-99" fmla="*/ 6124575 w 9144000"/>
              <a:gd name="connsiteY4-100" fmla="*/ 1009650 h 2466975"/>
              <a:gd name="connsiteX5-101" fmla="*/ 6619875 w 9144000"/>
              <a:gd name="connsiteY5-102" fmla="*/ 1466850 h 2466975"/>
              <a:gd name="connsiteX6-103" fmla="*/ 6562725 w 9144000"/>
              <a:gd name="connsiteY6-104" fmla="*/ 0 h 2466975"/>
              <a:gd name="connsiteX7-105" fmla="*/ 6838950 w 9144000"/>
              <a:gd name="connsiteY7-106" fmla="*/ 9525 h 2466975"/>
              <a:gd name="connsiteX8-107" fmla="*/ 6905625 w 9144000"/>
              <a:gd name="connsiteY8-108" fmla="*/ 981075 h 2466975"/>
              <a:gd name="connsiteX9-109" fmla="*/ 7239000 w 9144000"/>
              <a:gd name="connsiteY9-110" fmla="*/ 981075 h 2466975"/>
              <a:gd name="connsiteX10-111" fmla="*/ 7629525 w 9144000"/>
              <a:gd name="connsiteY10-112" fmla="*/ 981075 h 2466975"/>
              <a:gd name="connsiteX11-113" fmla="*/ 7915275 w 9144000"/>
              <a:gd name="connsiteY11-114" fmla="*/ 981075 h 2466975"/>
              <a:gd name="connsiteX12-115" fmla="*/ 7896225 w 9144000"/>
              <a:gd name="connsiteY12-116" fmla="*/ 1781175 h 2466975"/>
              <a:gd name="connsiteX13-117" fmla="*/ 7658100 w 9144000"/>
              <a:gd name="connsiteY13-118" fmla="*/ 2466975 h 2466975"/>
              <a:gd name="connsiteX14-119" fmla="*/ 9144000 w 9144000"/>
              <a:gd name="connsiteY14-120" fmla="*/ 2466975 h 2466975"/>
              <a:gd name="connsiteX0-121" fmla="*/ 0 w 9144000"/>
              <a:gd name="connsiteY0-122" fmla="*/ 2457450 h 2466975"/>
              <a:gd name="connsiteX1-123" fmla="*/ 6610350 w 9144000"/>
              <a:gd name="connsiteY1-124" fmla="*/ 2457450 h 2466975"/>
              <a:gd name="connsiteX2-125" fmla="*/ 6591300 w 9144000"/>
              <a:gd name="connsiteY2-126" fmla="*/ 2219325 h 2466975"/>
              <a:gd name="connsiteX3-127" fmla="*/ 6000750 w 9144000"/>
              <a:gd name="connsiteY3-128" fmla="*/ 1152525 h 2466975"/>
              <a:gd name="connsiteX4-129" fmla="*/ 6124575 w 9144000"/>
              <a:gd name="connsiteY4-130" fmla="*/ 1009650 h 2466975"/>
              <a:gd name="connsiteX5-131" fmla="*/ 6619875 w 9144000"/>
              <a:gd name="connsiteY5-132" fmla="*/ 1466850 h 2466975"/>
              <a:gd name="connsiteX6-133" fmla="*/ 6562725 w 9144000"/>
              <a:gd name="connsiteY6-134" fmla="*/ 0 h 2466975"/>
              <a:gd name="connsiteX7-135" fmla="*/ 6838950 w 9144000"/>
              <a:gd name="connsiteY7-136" fmla="*/ 9525 h 2466975"/>
              <a:gd name="connsiteX8-137" fmla="*/ 6905625 w 9144000"/>
              <a:gd name="connsiteY8-138" fmla="*/ 981075 h 2466975"/>
              <a:gd name="connsiteX9-139" fmla="*/ 7239000 w 9144000"/>
              <a:gd name="connsiteY9-140" fmla="*/ 981075 h 2466975"/>
              <a:gd name="connsiteX10-141" fmla="*/ 7629525 w 9144000"/>
              <a:gd name="connsiteY10-142" fmla="*/ 981075 h 2466975"/>
              <a:gd name="connsiteX11-143" fmla="*/ 7915275 w 9144000"/>
              <a:gd name="connsiteY11-144" fmla="*/ 981075 h 2466975"/>
              <a:gd name="connsiteX12-145" fmla="*/ 7896225 w 9144000"/>
              <a:gd name="connsiteY12-146" fmla="*/ 1781175 h 2466975"/>
              <a:gd name="connsiteX13-147" fmla="*/ 7658100 w 9144000"/>
              <a:gd name="connsiteY13-148" fmla="*/ 2466975 h 2466975"/>
              <a:gd name="connsiteX14-149" fmla="*/ 9144000 w 9144000"/>
              <a:gd name="connsiteY14-150" fmla="*/ 2466975 h 2466975"/>
              <a:gd name="connsiteX0-151" fmla="*/ 0 w 9144000"/>
              <a:gd name="connsiteY0-152" fmla="*/ 2457450 h 2466975"/>
              <a:gd name="connsiteX1-153" fmla="*/ 6610350 w 9144000"/>
              <a:gd name="connsiteY1-154" fmla="*/ 2457450 h 2466975"/>
              <a:gd name="connsiteX2-155" fmla="*/ 6591300 w 9144000"/>
              <a:gd name="connsiteY2-156" fmla="*/ 2219325 h 2466975"/>
              <a:gd name="connsiteX3-157" fmla="*/ 6000750 w 9144000"/>
              <a:gd name="connsiteY3-158" fmla="*/ 1152525 h 2466975"/>
              <a:gd name="connsiteX4-159" fmla="*/ 6157493 w 9144000"/>
              <a:gd name="connsiteY4-160" fmla="*/ 998677 h 2466975"/>
              <a:gd name="connsiteX5-161" fmla="*/ 6619875 w 9144000"/>
              <a:gd name="connsiteY5-162" fmla="*/ 1466850 h 2466975"/>
              <a:gd name="connsiteX6-163" fmla="*/ 6562725 w 9144000"/>
              <a:gd name="connsiteY6-164" fmla="*/ 0 h 2466975"/>
              <a:gd name="connsiteX7-165" fmla="*/ 6838950 w 9144000"/>
              <a:gd name="connsiteY7-166" fmla="*/ 9525 h 2466975"/>
              <a:gd name="connsiteX8-167" fmla="*/ 6905625 w 9144000"/>
              <a:gd name="connsiteY8-168" fmla="*/ 981075 h 2466975"/>
              <a:gd name="connsiteX9-169" fmla="*/ 7239000 w 9144000"/>
              <a:gd name="connsiteY9-170" fmla="*/ 981075 h 2466975"/>
              <a:gd name="connsiteX10-171" fmla="*/ 7629525 w 9144000"/>
              <a:gd name="connsiteY10-172" fmla="*/ 981075 h 2466975"/>
              <a:gd name="connsiteX11-173" fmla="*/ 7915275 w 9144000"/>
              <a:gd name="connsiteY11-174" fmla="*/ 981075 h 2466975"/>
              <a:gd name="connsiteX12-175" fmla="*/ 7896225 w 9144000"/>
              <a:gd name="connsiteY12-176" fmla="*/ 1781175 h 2466975"/>
              <a:gd name="connsiteX13-177" fmla="*/ 7658100 w 9144000"/>
              <a:gd name="connsiteY13-178" fmla="*/ 2466975 h 2466975"/>
              <a:gd name="connsiteX14-179" fmla="*/ 9144000 w 9144000"/>
              <a:gd name="connsiteY14-180" fmla="*/ 2466975 h 2466975"/>
              <a:gd name="connsiteX0-181" fmla="*/ 0 w 9144000"/>
              <a:gd name="connsiteY0-182" fmla="*/ 2457450 h 2466975"/>
              <a:gd name="connsiteX1-183" fmla="*/ 6610350 w 9144000"/>
              <a:gd name="connsiteY1-184" fmla="*/ 2457450 h 2466975"/>
              <a:gd name="connsiteX2-185" fmla="*/ 6591300 w 9144000"/>
              <a:gd name="connsiteY2-186" fmla="*/ 2219325 h 2466975"/>
              <a:gd name="connsiteX3-187" fmla="*/ 6000750 w 9144000"/>
              <a:gd name="connsiteY3-188" fmla="*/ 1152525 h 2466975"/>
              <a:gd name="connsiteX4-189" fmla="*/ 6190411 w 9144000"/>
              <a:gd name="connsiteY4-190" fmla="*/ 998677 h 2466975"/>
              <a:gd name="connsiteX5-191" fmla="*/ 6619875 w 9144000"/>
              <a:gd name="connsiteY5-192" fmla="*/ 1466850 h 2466975"/>
              <a:gd name="connsiteX6-193" fmla="*/ 6562725 w 9144000"/>
              <a:gd name="connsiteY6-194" fmla="*/ 0 h 2466975"/>
              <a:gd name="connsiteX7-195" fmla="*/ 6838950 w 9144000"/>
              <a:gd name="connsiteY7-196" fmla="*/ 9525 h 2466975"/>
              <a:gd name="connsiteX8-197" fmla="*/ 6905625 w 9144000"/>
              <a:gd name="connsiteY8-198" fmla="*/ 981075 h 2466975"/>
              <a:gd name="connsiteX9-199" fmla="*/ 7239000 w 9144000"/>
              <a:gd name="connsiteY9-200" fmla="*/ 981075 h 2466975"/>
              <a:gd name="connsiteX10-201" fmla="*/ 7629525 w 9144000"/>
              <a:gd name="connsiteY10-202" fmla="*/ 981075 h 2466975"/>
              <a:gd name="connsiteX11-203" fmla="*/ 7915275 w 9144000"/>
              <a:gd name="connsiteY11-204" fmla="*/ 981075 h 2466975"/>
              <a:gd name="connsiteX12-205" fmla="*/ 7896225 w 9144000"/>
              <a:gd name="connsiteY12-206" fmla="*/ 1781175 h 2466975"/>
              <a:gd name="connsiteX13-207" fmla="*/ 7658100 w 9144000"/>
              <a:gd name="connsiteY13-208" fmla="*/ 2466975 h 2466975"/>
              <a:gd name="connsiteX14-209" fmla="*/ 9144000 w 9144000"/>
              <a:gd name="connsiteY14-210" fmla="*/ 2466975 h 2466975"/>
              <a:gd name="connsiteX0-211" fmla="*/ 0 w 9144000"/>
              <a:gd name="connsiteY0-212" fmla="*/ 2457450 h 2466975"/>
              <a:gd name="connsiteX1-213" fmla="*/ 6610350 w 9144000"/>
              <a:gd name="connsiteY1-214" fmla="*/ 2457450 h 2466975"/>
              <a:gd name="connsiteX2-215" fmla="*/ 6591300 w 9144000"/>
              <a:gd name="connsiteY2-216" fmla="*/ 2219325 h 2466975"/>
              <a:gd name="connsiteX3-217" fmla="*/ 6000750 w 9144000"/>
              <a:gd name="connsiteY3-218" fmla="*/ 1152525 h 2466975"/>
              <a:gd name="connsiteX4-219" fmla="*/ 6190411 w 9144000"/>
              <a:gd name="connsiteY4-220" fmla="*/ 998677 h 2466975"/>
              <a:gd name="connsiteX5-221" fmla="*/ 6619875 w 9144000"/>
              <a:gd name="connsiteY5-222" fmla="*/ 1466850 h 2466975"/>
              <a:gd name="connsiteX6-223" fmla="*/ 6562725 w 9144000"/>
              <a:gd name="connsiteY6-224" fmla="*/ 0 h 2466975"/>
              <a:gd name="connsiteX7-225" fmla="*/ 6838950 w 9144000"/>
              <a:gd name="connsiteY7-226" fmla="*/ 9525 h 2466975"/>
              <a:gd name="connsiteX8-227" fmla="*/ 6905625 w 9144000"/>
              <a:gd name="connsiteY8-228" fmla="*/ 981075 h 2466975"/>
              <a:gd name="connsiteX9-229" fmla="*/ 7239000 w 9144000"/>
              <a:gd name="connsiteY9-230" fmla="*/ 981075 h 2466975"/>
              <a:gd name="connsiteX10-231" fmla="*/ 7629525 w 9144000"/>
              <a:gd name="connsiteY10-232" fmla="*/ 981075 h 2466975"/>
              <a:gd name="connsiteX11-233" fmla="*/ 7915275 w 9144000"/>
              <a:gd name="connsiteY11-234" fmla="*/ 981075 h 2466975"/>
              <a:gd name="connsiteX12-235" fmla="*/ 7896225 w 9144000"/>
              <a:gd name="connsiteY12-236" fmla="*/ 1781175 h 2466975"/>
              <a:gd name="connsiteX13-237" fmla="*/ 7658100 w 9144000"/>
              <a:gd name="connsiteY13-238" fmla="*/ 2466975 h 2466975"/>
              <a:gd name="connsiteX14-239" fmla="*/ 9144000 w 9144000"/>
              <a:gd name="connsiteY14-240" fmla="*/ 2466975 h 2466975"/>
              <a:gd name="connsiteX0-241" fmla="*/ 0 w 9144000"/>
              <a:gd name="connsiteY0-242" fmla="*/ 2457450 h 2466975"/>
              <a:gd name="connsiteX1-243" fmla="*/ 6610350 w 9144000"/>
              <a:gd name="connsiteY1-244" fmla="*/ 2457450 h 2466975"/>
              <a:gd name="connsiteX2-245" fmla="*/ 6591300 w 9144000"/>
              <a:gd name="connsiteY2-246" fmla="*/ 2219325 h 2466975"/>
              <a:gd name="connsiteX3-247" fmla="*/ 6000750 w 9144000"/>
              <a:gd name="connsiteY3-248" fmla="*/ 1152525 h 2466975"/>
              <a:gd name="connsiteX4-249" fmla="*/ 6190411 w 9144000"/>
              <a:gd name="connsiteY4-250" fmla="*/ 998677 h 2466975"/>
              <a:gd name="connsiteX5-251" fmla="*/ 6619875 w 9144000"/>
              <a:gd name="connsiteY5-252" fmla="*/ 1466850 h 2466975"/>
              <a:gd name="connsiteX6-253" fmla="*/ 6562725 w 9144000"/>
              <a:gd name="connsiteY6-254" fmla="*/ 0 h 2466975"/>
              <a:gd name="connsiteX7-255" fmla="*/ 6838950 w 9144000"/>
              <a:gd name="connsiteY7-256" fmla="*/ 9525 h 2466975"/>
              <a:gd name="connsiteX8-257" fmla="*/ 6905625 w 9144000"/>
              <a:gd name="connsiteY8-258" fmla="*/ 981075 h 2466975"/>
              <a:gd name="connsiteX9-259" fmla="*/ 7239000 w 9144000"/>
              <a:gd name="connsiteY9-260" fmla="*/ 981075 h 2466975"/>
              <a:gd name="connsiteX10-261" fmla="*/ 7629525 w 9144000"/>
              <a:gd name="connsiteY10-262" fmla="*/ 981075 h 2466975"/>
              <a:gd name="connsiteX11-263" fmla="*/ 7915275 w 9144000"/>
              <a:gd name="connsiteY11-264" fmla="*/ 981075 h 2466975"/>
              <a:gd name="connsiteX12-265" fmla="*/ 7896225 w 9144000"/>
              <a:gd name="connsiteY12-266" fmla="*/ 1781175 h 2466975"/>
              <a:gd name="connsiteX13-267" fmla="*/ 7658100 w 9144000"/>
              <a:gd name="connsiteY13-268" fmla="*/ 2466975 h 2466975"/>
              <a:gd name="connsiteX14-269" fmla="*/ 9144000 w 9144000"/>
              <a:gd name="connsiteY14-270" fmla="*/ 2466975 h 2466975"/>
              <a:gd name="connsiteX0-271" fmla="*/ 0 w 9144000"/>
              <a:gd name="connsiteY0-272" fmla="*/ 2457450 h 2466975"/>
              <a:gd name="connsiteX1-273" fmla="*/ 6610350 w 9144000"/>
              <a:gd name="connsiteY1-274" fmla="*/ 2457450 h 2466975"/>
              <a:gd name="connsiteX2-275" fmla="*/ 6591300 w 9144000"/>
              <a:gd name="connsiteY2-276" fmla="*/ 2219325 h 2466975"/>
              <a:gd name="connsiteX3-277" fmla="*/ 6000750 w 9144000"/>
              <a:gd name="connsiteY3-278" fmla="*/ 1152525 h 2466975"/>
              <a:gd name="connsiteX4-279" fmla="*/ 6190411 w 9144000"/>
              <a:gd name="connsiteY4-280" fmla="*/ 998677 h 2466975"/>
              <a:gd name="connsiteX5-281" fmla="*/ 6619875 w 9144000"/>
              <a:gd name="connsiteY5-282" fmla="*/ 1466850 h 2466975"/>
              <a:gd name="connsiteX6-283" fmla="*/ 6562725 w 9144000"/>
              <a:gd name="connsiteY6-284" fmla="*/ 0 h 2466975"/>
              <a:gd name="connsiteX7-285" fmla="*/ 6838950 w 9144000"/>
              <a:gd name="connsiteY7-286" fmla="*/ 9525 h 2466975"/>
              <a:gd name="connsiteX8-287" fmla="*/ 6905625 w 9144000"/>
              <a:gd name="connsiteY8-288" fmla="*/ 981075 h 2466975"/>
              <a:gd name="connsiteX9-289" fmla="*/ 7239000 w 9144000"/>
              <a:gd name="connsiteY9-290" fmla="*/ 981075 h 2466975"/>
              <a:gd name="connsiteX10-291" fmla="*/ 7629525 w 9144000"/>
              <a:gd name="connsiteY10-292" fmla="*/ 981075 h 2466975"/>
              <a:gd name="connsiteX11-293" fmla="*/ 7915275 w 9144000"/>
              <a:gd name="connsiteY11-294" fmla="*/ 981075 h 2466975"/>
              <a:gd name="connsiteX12-295" fmla="*/ 7896225 w 9144000"/>
              <a:gd name="connsiteY12-296" fmla="*/ 1781175 h 2466975"/>
              <a:gd name="connsiteX13-297" fmla="*/ 7658100 w 9144000"/>
              <a:gd name="connsiteY13-298" fmla="*/ 2466975 h 2466975"/>
              <a:gd name="connsiteX14-299" fmla="*/ 9144000 w 9144000"/>
              <a:gd name="connsiteY14-300" fmla="*/ 2466975 h 2466975"/>
              <a:gd name="connsiteX0-301" fmla="*/ 0 w 9144000"/>
              <a:gd name="connsiteY0-302" fmla="*/ 2457450 h 2466975"/>
              <a:gd name="connsiteX1-303" fmla="*/ 6610350 w 9144000"/>
              <a:gd name="connsiteY1-304" fmla="*/ 2457450 h 2466975"/>
              <a:gd name="connsiteX2-305" fmla="*/ 6591300 w 9144000"/>
              <a:gd name="connsiteY2-306" fmla="*/ 2219325 h 2466975"/>
              <a:gd name="connsiteX3-307" fmla="*/ 6000750 w 9144000"/>
              <a:gd name="connsiteY3-308" fmla="*/ 1152525 h 2466975"/>
              <a:gd name="connsiteX4-309" fmla="*/ 6190411 w 9144000"/>
              <a:gd name="connsiteY4-310" fmla="*/ 998677 h 2466975"/>
              <a:gd name="connsiteX5-311" fmla="*/ 6619875 w 9144000"/>
              <a:gd name="connsiteY5-312" fmla="*/ 1466850 h 2466975"/>
              <a:gd name="connsiteX6-313" fmla="*/ 6562725 w 9144000"/>
              <a:gd name="connsiteY6-314" fmla="*/ 0 h 2466975"/>
              <a:gd name="connsiteX7-315" fmla="*/ 6838950 w 9144000"/>
              <a:gd name="connsiteY7-316" fmla="*/ 9525 h 2466975"/>
              <a:gd name="connsiteX8-317" fmla="*/ 6905625 w 9144000"/>
              <a:gd name="connsiteY8-318" fmla="*/ 981075 h 2466975"/>
              <a:gd name="connsiteX9-319" fmla="*/ 7239000 w 9144000"/>
              <a:gd name="connsiteY9-320" fmla="*/ 981075 h 2466975"/>
              <a:gd name="connsiteX10-321" fmla="*/ 7629525 w 9144000"/>
              <a:gd name="connsiteY10-322" fmla="*/ 981075 h 2466975"/>
              <a:gd name="connsiteX11-323" fmla="*/ 7915275 w 9144000"/>
              <a:gd name="connsiteY11-324" fmla="*/ 981075 h 2466975"/>
              <a:gd name="connsiteX12-325" fmla="*/ 7896225 w 9144000"/>
              <a:gd name="connsiteY12-326" fmla="*/ 1781175 h 2466975"/>
              <a:gd name="connsiteX13-327" fmla="*/ 7658100 w 9144000"/>
              <a:gd name="connsiteY13-328" fmla="*/ 2466975 h 2466975"/>
              <a:gd name="connsiteX14-329" fmla="*/ 9144000 w 9144000"/>
              <a:gd name="connsiteY14-330" fmla="*/ 2466975 h 2466975"/>
              <a:gd name="connsiteX0-331" fmla="*/ 0 w 9144000"/>
              <a:gd name="connsiteY0-332" fmla="*/ 2457450 h 2466975"/>
              <a:gd name="connsiteX1-333" fmla="*/ 6610350 w 9144000"/>
              <a:gd name="connsiteY1-334" fmla="*/ 2457450 h 2466975"/>
              <a:gd name="connsiteX2-335" fmla="*/ 6591300 w 9144000"/>
              <a:gd name="connsiteY2-336" fmla="*/ 2219325 h 2466975"/>
              <a:gd name="connsiteX3-337" fmla="*/ 6000750 w 9144000"/>
              <a:gd name="connsiteY3-338" fmla="*/ 1152525 h 2466975"/>
              <a:gd name="connsiteX4-339" fmla="*/ 6190411 w 9144000"/>
              <a:gd name="connsiteY4-340" fmla="*/ 998677 h 2466975"/>
              <a:gd name="connsiteX5-341" fmla="*/ 6619875 w 9144000"/>
              <a:gd name="connsiteY5-342" fmla="*/ 1466850 h 2466975"/>
              <a:gd name="connsiteX6-343" fmla="*/ 6562725 w 9144000"/>
              <a:gd name="connsiteY6-344" fmla="*/ 0 h 2466975"/>
              <a:gd name="connsiteX7-345" fmla="*/ 6838950 w 9144000"/>
              <a:gd name="connsiteY7-346" fmla="*/ 9525 h 2466975"/>
              <a:gd name="connsiteX8-347" fmla="*/ 6905625 w 9144000"/>
              <a:gd name="connsiteY8-348" fmla="*/ 981075 h 2466975"/>
              <a:gd name="connsiteX9-349" fmla="*/ 7239000 w 9144000"/>
              <a:gd name="connsiteY9-350" fmla="*/ 981075 h 2466975"/>
              <a:gd name="connsiteX10-351" fmla="*/ 7629525 w 9144000"/>
              <a:gd name="connsiteY10-352" fmla="*/ 981075 h 2466975"/>
              <a:gd name="connsiteX11-353" fmla="*/ 7915275 w 9144000"/>
              <a:gd name="connsiteY11-354" fmla="*/ 981075 h 2466975"/>
              <a:gd name="connsiteX12-355" fmla="*/ 7896225 w 9144000"/>
              <a:gd name="connsiteY12-356" fmla="*/ 1781175 h 2466975"/>
              <a:gd name="connsiteX13-357" fmla="*/ 7658100 w 9144000"/>
              <a:gd name="connsiteY13-358" fmla="*/ 2466975 h 2466975"/>
              <a:gd name="connsiteX14-359" fmla="*/ 9144000 w 9144000"/>
              <a:gd name="connsiteY14-360" fmla="*/ 2466975 h 2466975"/>
              <a:gd name="connsiteX0-361" fmla="*/ 0 w 9144000"/>
              <a:gd name="connsiteY0-362" fmla="*/ 2457450 h 2466975"/>
              <a:gd name="connsiteX1-363" fmla="*/ 6610350 w 9144000"/>
              <a:gd name="connsiteY1-364" fmla="*/ 2457450 h 2466975"/>
              <a:gd name="connsiteX2-365" fmla="*/ 6591300 w 9144000"/>
              <a:gd name="connsiteY2-366" fmla="*/ 2219325 h 2466975"/>
              <a:gd name="connsiteX3-367" fmla="*/ 6000750 w 9144000"/>
              <a:gd name="connsiteY3-368" fmla="*/ 1152525 h 2466975"/>
              <a:gd name="connsiteX4-369" fmla="*/ 6190411 w 9144000"/>
              <a:gd name="connsiteY4-370" fmla="*/ 998677 h 2466975"/>
              <a:gd name="connsiteX5-371" fmla="*/ 6619875 w 9144000"/>
              <a:gd name="connsiteY5-372" fmla="*/ 1466850 h 2466975"/>
              <a:gd name="connsiteX6-373" fmla="*/ 6562725 w 9144000"/>
              <a:gd name="connsiteY6-374" fmla="*/ 0 h 2466975"/>
              <a:gd name="connsiteX7-375" fmla="*/ 6838950 w 9144000"/>
              <a:gd name="connsiteY7-376" fmla="*/ 9525 h 2466975"/>
              <a:gd name="connsiteX8-377" fmla="*/ 6905625 w 9144000"/>
              <a:gd name="connsiteY8-378" fmla="*/ 981075 h 2466975"/>
              <a:gd name="connsiteX9-379" fmla="*/ 7239000 w 9144000"/>
              <a:gd name="connsiteY9-380" fmla="*/ 981075 h 2466975"/>
              <a:gd name="connsiteX10-381" fmla="*/ 7629525 w 9144000"/>
              <a:gd name="connsiteY10-382" fmla="*/ 981075 h 2466975"/>
              <a:gd name="connsiteX11-383" fmla="*/ 7915275 w 9144000"/>
              <a:gd name="connsiteY11-384" fmla="*/ 981075 h 2466975"/>
              <a:gd name="connsiteX12-385" fmla="*/ 7896225 w 9144000"/>
              <a:gd name="connsiteY12-386" fmla="*/ 1781175 h 2466975"/>
              <a:gd name="connsiteX13-387" fmla="*/ 7658100 w 9144000"/>
              <a:gd name="connsiteY13-388" fmla="*/ 2466975 h 2466975"/>
              <a:gd name="connsiteX14-389" fmla="*/ 9144000 w 9144000"/>
              <a:gd name="connsiteY14-390" fmla="*/ 2466975 h 2466975"/>
              <a:gd name="connsiteX0-391" fmla="*/ 0 w 9144000"/>
              <a:gd name="connsiteY0-392" fmla="*/ 2457450 h 2466975"/>
              <a:gd name="connsiteX1-393" fmla="*/ 6610350 w 9144000"/>
              <a:gd name="connsiteY1-394" fmla="*/ 2457450 h 2466975"/>
              <a:gd name="connsiteX2-395" fmla="*/ 6591300 w 9144000"/>
              <a:gd name="connsiteY2-396" fmla="*/ 2219325 h 2466975"/>
              <a:gd name="connsiteX3-397" fmla="*/ 6000750 w 9144000"/>
              <a:gd name="connsiteY3-398" fmla="*/ 1152525 h 2466975"/>
              <a:gd name="connsiteX4-399" fmla="*/ 6190411 w 9144000"/>
              <a:gd name="connsiteY4-400" fmla="*/ 998677 h 2466975"/>
              <a:gd name="connsiteX5-401" fmla="*/ 6619875 w 9144000"/>
              <a:gd name="connsiteY5-402" fmla="*/ 1466850 h 2466975"/>
              <a:gd name="connsiteX6-403" fmla="*/ 6562725 w 9144000"/>
              <a:gd name="connsiteY6-404" fmla="*/ 0 h 2466975"/>
              <a:gd name="connsiteX7-405" fmla="*/ 6838950 w 9144000"/>
              <a:gd name="connsiteY7-406" fmla="*/ 9525 h 2466975"/>
              <a:gd name="connsiteX8-407" fmla="*/ 6905625 w 9144000"/>
              <a:gd name="connsiteY8-408" fmla="*/ 981075 h 2466975"/>
              <a:gd name="connsiteX9-409" fmla="*/ 7239000 w 9144000"/>
              <a:gd name="connsiteY9-410" fmla="*/ 981075 h 2466975"/>
              <a:gd name="connsiteX10-411" fmla="*/ 7629525 w 9144000"/>
              <a:gd name="connsiteY10-412" fmla="*/ 981075 h 2466975"/>
              <a:gd name="connsiteX11-413" fmla="*/ 7915275 w 9144000"/>
              <a:gd name="connsiteY11-414" fmla="*/ 981075 h 2466975"/>
              <a:gd name="connsiteX12-415" fmla="*/ 7896225 w 9144000"/>
              <a:gd name="connsiteY12-416" fmla="*/ 1781175 h 2466975"/>
              <a:gd name="connsiteX13-417" fmla="*/ 7658100 w 9144000"/>
              <a:gd name="connsiteY13-418" fmla="*/ 2466975 h 2466975"/>
              <a:gd name="connsiteX14-419" fmla="*/ 9144000 w 9144000"/>
              <a:gd name="connsiteY14-420" fmla="*/ 2466975 h 2466975"/>
              <a:gd name="connsiteX0-421" fmla="*/ 0 w 9144000"/>
              <a:gd name="connsiteY0-422" fmla="*/ 2457450 h 2466975"/>
              <a:gd name="connsiteX1-423" fmla="*/ 6610350 w 9144000"/>
              <a:gd name="connsiteY1-424" fmla="*/ 2457450 h 2466975"/>
              <a:gd name="connsiteX2-425" fmla="*/ 6591300 w 9144000"/>
              <a:gd name="connsiteY2-426" fmla="*/ 2219325 h 2466975"/>
              <a:gd name="connsiteX3-427" fmla="*/ 6000750 w 9144000"/>
              <a:gd name="connsiteY3-428" fmla="*/ 1152525 h 2466975"/>
              <a:gd name="connsiteX4-429" fmla="*/ 6190411 w 9144000"/>
              <a:gd name="connsiteY4-430" fmla="*/ 998677 h 2466975"/>
              <a:gd name="connsiteX5-431" fmla="*/ 6619875 w 9144000"/>
              <a:gd name="connsiteY5-432" fmla="*/ 1466850 h 2466975"/>
              <a:gd name="connsiteX6-433" fmla="*/ 6562725 w 9144000"/>
              <a:gd name="connsiteY6-434" fmla="*/ 0 h 2466975"/>
              <a:gd name="connsiteX7-435" fmla="*/ 6838950 w 9144000"/>
              <a:gd name="connsiteY7-436" fmla="*/ 9525 h 2466975"/>
              <a:gd name="connsiteX8-437" fmla="*/ 6905625 w 9144000"/>
              <a:gd name="connsiteY8-438" fmla="*/ 981075 h 2466975"/>
              <a:gd name="connsiteX9-439" fmla="*/ 7239000 w 9144000"/>
              <a:gd name="connsiteY9-440" fmla="*/ 981075 h 2466975"/>
              <a:gd name="connsiteX10-441" fmla="*/ 7629525 w 9144000"/>
              <a:gd name="connsiteY10-442" fmla="*/ 981075 h 2466975"/>
              <a:gd name="connsiteX11-443" fmla="*/ 7915275 w 9144000"/>
              <a:gd name="connsiteY11-444" fmla="*/ 981075 h 2466975"/>
              <a:gd name="connsiteX12-445" fmla="*/ 7896225 w 9144000"/>
              <a:gd name="connsiteY12-446" fmla="*/ 1781175 h 2466975"/>
              <a:gd name="connsiteX13-447" fmla="*/ 7658100 w 9144000"/>
              <a:gd name="connsiteY13-448" fmla="*/ 2466975 h 2466975"/>
              <a:gd name="connsiteX14-449" fmla="*/ 9144000 w 9144000"/>
              <a:gd name="connsiteY14-450" fmla="*/ 2466975 h 2466975"/>
              <a:gd name="connsiteX0-451" fmla="*/ 0 w 9144000"/>
              <a:gd name="connsiteY0-452" fmla="*/ 2457450 h 2466975"/>
              <a:gd name="connsiteX1-453" fmla="*/ 6610350 w 9144000"/>
              <a:gd name="connsiteY1-454" fmla="*/ 2457450 h 2466975"/>
              <a:gd name="connsiteX2-455" fmla="*/ 6591300 w 9144000"/>
              <a:gd name="connsiteY2-456" fmla="*/ 2219325 h 2466975"/>
              <a:gd name="connsiteX3-457" fmla="*/ 6000750 w 9144000"/>
              <a:gd name="connsiteY3-458" fmla="*/ 1152525 h 2466975"/>
              <a:gd name="connsiteX4-459" fmla="*/ 6190411 w 9144000"/>
              <a:gd name="connsiteY4-460" fmla="*/ 998677 h 2466975"/>
              <a:gd name="connsiteX5-461" fmla="*/ 6619875 w 9144000"/>
              <a:gd name="connsiteY5-462" fmla="*/ 1466850 h 2466975"/>
              <a:gd name="connsiteX6-463" fmla="*/ 6562725 w 9144000"/>
              <a:gd name="connsiteY6-464" fmla="*/ 0 h 2466975"/>
              <a:gd name="connsiteX7-465" fmla="*/ 6838950 w 9144000"/>
              <a:gd name="connsiteY7-466" fmla="*/ 9525 h 2466975"/>
              <a:gd name="connsiteX8-467" fmla="*/ 6905625 w 9144000"/>
              <a:gd name="connsiteY8-468" fmla="*/ 981075 h 2466975"/>
              <a:gd name="connsiteX9-469" fmla="*/ 7239000 w 9144000"/>
              <a:gd name="connsiteY9-470" fmla="*/ 981075 h 2466975"/>
              <a:gd name="connsiteX10-471" fmla="*/ 7629525 w 9144000"/>
              <a:gd name="connsiteY10-472" fmla="*/ 981075 h 2466975"/>
              <a:gd name="connsiteX11-473" fmla="*/ 7915275 w 9144000"/>
              <a:gd name="connsiteY11-474" fmla="*/ 981075 h 2466975"/>
              <a:gd name="connsiteX12-475" fmla="*/ 7896225 w 9144000"/>
              <a:gd name="connsiteY12-476" fmla="*/ 1781175 h 2466975"/>
              <a:gd name="connsiteX13-477" fmla="*/ 7658100 w 9144000"/>
              <a:gd name="connsiteY13-478" fmla="*/ 2466975 h 2466975"/>
              <a:gd name="connsiteX14-479" fmla="*/ 9144000 w 9144000"/>
              <a:gd name="connsiteY14-480" fmla="*/ 2466975 h 2466975"/>
              <a:gd name="connsiteX0-481" fmla="*/ 0 w 9144000"/>
              <a:gd name="connsiteY0-482" fmla="*/ 2457450 h 2466975"/>
              <a:gd name="connsiteX1-483" fmla="*/ 6610350 w 9144000"/>
              <a:gd name="connsiteY1-484" fmla="*/ 2457450 h 2466975"/>
              <a:gd name="connsiteX2-485" fmla="*/ 6591300 w 9144000"/>
              <a:gd name="connsiteY2-486" fmla="*/ 2219325 h 2466975"/>
              <a:gd name="connsiteX3-487" fmla="*/ 6000750 w 9144000"/>
              <a:gd name="connsiteY3-488" fmla="*/ 1152525 h 2466975"/>
              <a:gd name="connsiteX4-489" fmla="*/ 6190411 w 9144000"/>
              <a:gd name="connsiteY4-490" fmla="*/ 998677 h 2466975"/>
              <a:gd name="connsiteX5-491" fmla="*/ 6619875 w 9144000"/>
              <a:gd name="connsiteY5-492" fmla="*/ 1466850 h 2466975"/>
              <a:gd name="connsiteX6-493" fmla="*/ 6562725 w 9144000"/>
              <a:gd name="connsiteY6-494" fmla="*/ 0 h 2466975"/>
              <a:gd name="connsiteX7-495" fmla="*/ 6838950 w 9144000"/>
              <a:gd name="connsiteY7-496" fmla="*/ 9525 h 2466975"/>
              <a:gd name="connsiteX8-497" fmla="*/ 6905625 w 9144000"/>
              <a:gd name="connsiteY8-498" fmla="*/ 981075 h 2466975"/>
              <a:gd name="connsiteX9-499" fmla="*/ 7239000 w 9144000"/>
              <a:gd name="connsiteY9-500" fmla="*/ 981075 h 2466975"/>
              <a:gd name="connsiteX10-501" fmla="*/ 7629525 w 9144000"/>
              <a:gd name="connsiteY10-502" fmla="*/ 981075 h 2466975"/>
              <a:gd name="connsiteX11-503" fmla="*/ 7915275 w 9144000"/>
              <a:gd name="connsiteY11-504" fmla="*/ 981075 h 2466975"/>
              <a:gd name="connsiteX12-505" fmla="*/ 7896225 w 9144000"/>
              <a:gd name="connsiteY12-506" fmla="*/ 1781175 h 2466975"/>
              <a:gd name="connsiteX13-507" fmla="*/ 7658100 w 9144000"/>
              <a:gd name="connsiteY13-508" fmla="*/ 2466975 h 2466975"/>
              <a:gd name="connsiteX14-509" fmla="*/ 9144000 w 9144000"/>
              <a:gd name="connsiteY14-510" fmla="*/ 2466975 h 2466975"/>
              <a:gd name="connsiteX0-511" fmla="*/ 0 w 9144000"/>
              <a:gd name="connsiteY0-512" fmla="*/ 2457450 h 2466975"/>
              <a:gd name="connsiteX1-513" fmla="*/ 6610350 w 9144000"/>
              <a:gd name="connsiteY1-514" fmla="*/ 2457450 h 2466975"/>
              <a:gd name="connsiteX2-515" fmla="*/ 6591300 w 9144000"/>
              <a:gd name="connsiteY2-516" fmla="*/ 2219325 h 2466975"/>
              <a:gd name="connsiteX3-517" fmla="*/ 6000750 w 9144000"/>
              <a:gd name="connsiteY3-518" fmla="*/ 1152525 h 2466975"/>
              <a:gd name="connsiteX4-519" fmla="*/ 6190411 w 9144000"/>
              <a:gd name="connsiteY4-520" fmla="*/ 998677 h 2466975"/>
              <a:gd name="connsiteX5-521" fmla="*/ 6619875 w 9144000"/>
              <a:gd name="connsiteY5-522" fmla="*/ 1466850 h 2466975"/>
              <a:gd name="connsiteX6-523" fmla="*/ 6562725 w 9144000"/>
              <a:gd name="connsiteY6-524" fmla="*/ 0 h 2466975"/>
              <a:gd name="connsiteX7-525" fmla="*/ 6838950 w 9144000"/>
              <a:gd name="connsiteY7-526" fmla="*/ 9525 h 2466975"/>
              <a:gd name="connsiteX8-527" fmla="*/ 6905625 w 9144000"/>
              <a:gd name="connsiteY8-528" fmla="*/ 981075 h 2466975"/>
              <a:gd name="connsiteX9-529" fmla="*/ 7239000 w 9144000"/>
              <a:gd name="connsiteY9-530" fmla="*/ 981075 h 2466975"/>
              <a:gd name="connsiteX10-531" fmla="*/ 7629525 w 9144000"/>
              <a:gd name="connsiteY10-532" fmla="*/ 981075 h 2466975"/>
              <a:gd name="connsiteX11-533" fmla="*/ 7915275 w 9144000"/>
              <a:gd name="connsiteY11-534" fmla="*/ 981075 h 2466975"/>
              <a:gd name="connsiteX12-535" fmla="*/ 7896225 w 9144000"/>
              <a:gd name="connsiteY12-536" fmla="*/ 1781175 h 2466975"/>
              <a:gd name="connsiteX13-537" fmla="*/ 7658100 w 9144000"/>
              <a:gd name="connsiteY13-538" fmla="*/ 2466975 h 2466975"/>
              <a:gd name="connsiteX14-539" fmla="*/ 9144000 w 9144000"/>
              <a:gd name="connsiteY14-540" fmla="*/ 2466975 h 2466975"/>
              <a:gd name="connsiteX0-541" fmla="*/ 0 w 9144000"/>
              <a:gd name="connsiteY0-542" fmla="*/ 2457450 h 2466975"/>
              <a:gd name="connsiteX1-543" fmla="*/ 6610350 w 9144000"/>
              <a:gd name="connsiteY1-544" fmla="*/ 2457450 h 2466975"/>
              <a:gd name="connsiteX2-545" fmla="*/ 6591300 w 9144000"/>
              <a:gd name="connsiteY2-546" fmla="*/ 2219325 h 2466975"/>
              <a:gd name="connsiteX3-547" fmla="*/ 6000750 w 9144000"/>
              <a:gd name="connsiteY3-548" fmla="*/ 1152525 h 2466975"/>
              <a:gd name="connsiteX4-549" fmla="*/ 6190411 w 9144000"/>
              <a:gd name="connsiteY4-550" fmla="*/ 998677 h 2466975"/>
              <a:gd name="connsiteX5-551" fmla="*/ 6619875 w 9144000"/>
              <a:gd name="connsiteY5-552" fmla="*/ 1466850 h 2466975"/>
              <a:gd name="connsiteX6-553" fmla="*/ 6562725 w 9144000"/>
              <a:gd name="connsiteY6-554" fmla="*/ 0 h 2466975"/>
              <a:gd name="connsiteX7-555" fmla="*/ 6838950 w 9144000"/>
              <a:gd name="connsiteY7-556" fmla="*/ 9525 h 2466975"/>
              <a:gd name="connsiteX8-557" fmla="*/ 6905625 w 9144000"/>
              <a:gd name="connsiteY8-558" fmla="*/ 981075 h 2466975"/>
              <a:gd name="connsiteX9-559" fmla="*/ 7239000 w 9144000"/>
              <a:gd name="connsiteY9-560" fmla="*/ 981075 h 2466975"/>
              <a:gd name="connsiteX10-561" fmla="*/ 7629525 w 9144000"/>
              <a:gd name="connsiteY10-562" fmla="*/ 981075 h 2466975"/>
              <a:gd name="connsiteX11-563" fmla="*/ 7915275 w 9144000"/>
              <a:gd name="connsiteY11-564" fmla="*/ 981075 h 2466975"/>
              <a:gd name="connsiteX12-565" fmla="*/ 7896225 w 9144000"/>
              <a:gd name="connsiteY12-566" fmla="*/ 1781175 h 2466975"/>
              <a:gd name="connsiteX13-567" fmla="*/ 7658100 w 9144000"/>
              <a:gd name="connsiteY13-568" fmla="*/ 2466975 h 2466975"/>
              <a:gd name="connsiteX14-569" fmla="*/ 9144000 w 9144000"/>
              <a:gd name="connsiteY14-570" fmla="*/ 2466975 h 2466975"/>
              <a:gd name="connsiteX0-571" fmla="*/ 0 w 9144000"/>
              <a:gd name="connsiteY0-572" fmla="*/ 2457450 h 2466975"/>
              <a:gd name="connsiteX1-573" fmla="*/ 6610350 w 9144000"/>
              <a:gd name="connsiteY1-574" fmla="*/ 2457450 h 2466975"/>
              <a:gd name="connsiteX2-575" fmla="*/ 6591300 w 9144000"/>
              <a:gd name="connsiteY2-576" fmla="*/ 2219325 h 2466975"/>
              <a:gd name="connsiteX3-577" fmla="*/ 6000750 w 9144000"/>
              <a:gd name="connsiteY3-578" fmla="*/ 1152525 h 2466975"/>
              <a:gd name="connsiteX4-579" fmla="*/ 6190411 w 9144000"/>
              <a:gd name="connsiteY4-580" fmla="*/ 998677 h 2466975"/>
              <a:gd name="connsiteX5-581" fmla="*/ 6619875 w 9144000"/>
              <a:gd name="connsiteY5-582" fmla="*/ 1466850 h 2466975"/>
              <a:gd name="connsiteX6-583" fmla="*/ 6562725 w 9144000"/>
              <a:gd name="connsiteY6-584" fmla="*/ 0 h 2466975"/>
              <a:gd name="connsiteX7-585" fmla="*/ 6838950 w 9144000"/>
              <a:gd name="connsiteY7-586" fmla="*/ 9525 h 2466975"/>
              <a:gd name="connsiteX8-587" fmla="*/ 6905625 w 9144000"/>
              <a:gd name="connsiteY8-588" fmla="*/ 981075 h 2466975"/>
              <a:gd name="connsiteX9-589" fmla="*/ 7239000 w 9144000"/>
              <a:gd name="connsiteY9-590" fmla="*/ 981075 h 2466975"/>
              <a:gd name="connsiteX10-591" fmla="*/ 7629525 w 9144000"/>
              <a:gd name="connsiteY10-592" fmla="*/ 981075 h 2466975"/>
              <a:gd name="connsiteX11-593" fmla="*/ 7915275 w 9144000"/>
              <a:gd name="connsiteY11-594" fmla="*/ 981075 h 2466975"/>
              <a:gd name="connsiteX12-595" fmla="*/ 7896225 w 9144000"/>
              <a:gd name="connsiteY12-596" fmla="*/ 1781175 h 2466975"/>
              <a:gd name="connsiteX13-597" fmla="*/ 7658100 w 9144000"/>
              <a:gd name="connsiteY13-598" fmla="*/ 2466975 h 2466975"/>
              <a:gd name="connsiteX14-599" fmla="*/ 9144000 w 9144000"/>
              <a:gd name="connsiteY14-600" fmla="*/ 2466975 h 2466975"/>
              <a:gd name="connsiteX0-601" fmla="*/ 0 w 9144000"/>
              <a:gd name="connsiteY0-602" fmla="*/ 2457450 h 2466975"/>
              <a:gd name="connsiteX1-603" fmla="*/ 6610350 w 9144000"/>
              <a:gd name="connsiteY1-604" fmla="*/ 2457450 h 2466975"/>
              <a:gd name="connsiteX2-605" fmla="*/ 6591300 w 9144000"/>
              <a:gd name="connsiteY2-606" fmla="*/ 2219325 h 2466975"/>
              <a:gd name="connsiteX3-607" fmla="*/ 6000750 w 9144000"/>
              <a:gd name="connsiteY3-608" fmla="*/ 1152525 h 2466975"/>
              <a:gd name="connsiteX4-609" fmla="*/ 6190411 w 9144000"/>
              <a:gd name="connsiteY4-610" fmla="*/ 998677 h 2466975"/>
              <a:gd name="connsiteX5-611" fmla="*/ 6619875 w 9144000"/>
              <a:gd name="connsiteY5-612" fmla="*/ 1466850 h 2466975"/>
              <a:gd name="connsiteX6-613" fmla="*/ 6562725 w 9144000"/>
              <a:gd name="connsiteY6-614" fmla="*/ 0 h 2466975"/>
              <a:gd name="connsiteX7-615" fmla="*/ 6838950 w 9144000"/>
              <a:gd name="connsiteY7-616" fmla="*/ 9525 h 2466975"/>
              <a:gd name="connsiteX8-617" fmla="*/ 6905625 w 9144000"/>
              <a:gd name="connsiteY8-618" fmla="*/ 981075 h 2466975"/>
              <a:gd name="connsiteX9-619" fmla="*/ 7239000 w 9144000"/>
              <a:gd name="connsiteY9-620" fmla="*/ 981075 h 2466975"/>
              <a:gd name="connsiteX10-621" fmla="*/ 7629525 w 9144000"/>
              <a:gd name="connsiteY10-622" fmla="*/ 981075 h 2466975"/>
              <a:gd name="connsiteX11-623" fmla="*/ 7915275 w 9144000"/>
              <a:gd name="connsiteY11-624" fmla="*/ 981075 h 2466975"/>
              <a:gd name="connsiteX12-625" fmla="*/ 7896225 w 9144000"/>
              <a:gd name="connsiteY12-626" fmla="*/ 1781175 h 2466975"/>
              <a:gd name="connsiteX13-627" fmla="*/ 7658100 w 9144000"/>
              <a:gd name="connsiteY13-628" fmla="*/ 2466975 h 2466975"/>
              <a:gd name="connsiteX14-629" fmla="*/ 9144000 w 9144000"/>
              <a:gd name="connsiteY14-630" fmla="*/ 2466975 h 2466975"/>
              <a:gd name="connsiteX0-631" fmla="*/ 0 w 9144000"/>
              <a:gd name="connsiteY0-632" fmla="*/ 2457450 h 2466975"/>
              <a:gd name="connsiteX1-633" fmla="*/ 6592062 w 9144000"/>
              <a:gd name="connsiteY1-634" fmla="*/ 2464766 h 2466975"/>
              <a:gd name="connsiteX2-635" fmla="*/ 6591300 w 9144000"/>
              <a:gd name="connsiteY2-636" fmla="*/ 2219325 h 2466975"/>
              <a:gd name="connsiteX3-637" fmla="*/ 6000750 w 9144000"/>
              <a:gd name="connsiteY3-638" fmla="*/ 1152525 h 2466975"/>
              <a:gd name="connsiteX4-639" fmla="*/ 6190411 w 9144000"/>
              <a:gd name="connsiteY4-640" fmla="*/ 998677 h 2466975"/>
              <a:gd name="connsiteX5-641" fmla="*/ 6619875 w 9144000"/>
              <a:gd name="connsiteY5-642" fmla="*/ 1466850 h 2466975"/>
              <a:gd name="connsiteX6-643" fmla="*/ 6562725 w 9144000"/>
              <a:gd name="connsiteY6-644" fmla="*/ 0 h 2466975"/>
              <a:gd name="connsiteX7-645" fmla="*/ 6838950 w 9144000"/>
              <a:gd name="connsiteY7-646" fmla="*/ 9525 h 2466975"/>
              <a:gd name="connsiteX8-647" fmla="*/ 6905625 w 9144000"/>
              <a:gd name="connsiteY8-648" fmla="*/ 981075 h 2466975"/>
              <a:gd name="connsiteX9-649" fmla="*/ 7239000 w 9144000"/>
              <a:gd name="connsiteY9-650" fmla="*/ 981075 h 2466975"/>
              <a:gd name="connsiteX10-651" fmla="*/ 7629525 w 9144000"/>
              <a:gd name="connsiteY10-652" fmla="*/ 981075 h 2466975"/>
              <a:gd name="connsiteX11-653" fmla="*/ 7915275 w 9144000"/>
              <a:gd name="connsiteY11-654" fmla="*/ 981075 h 2466975"/>
              <a:gd name="connsiteX12-655" fmla="*/ 7896225 w 9144000"/>
              <a:gd name="connsiteY12-656" fmla="*/ 1781175 h 2466975"/>
              <a:gd name="connsiteX13-657" fmla="*/ 7658100 w 9144000"/>
              <a:gd name="connsiteY13-658" fmla="*/ 2466975 h 2466975"/>
              <a:gd name="connsiteX14-659" fmla="*/ 9144000 w 9144000"/>
              <a:gd name="connsiteY14-660" fmla="*/ 2466975 h 2466975"/>
              <a:gd name="connsiteX0-661" fmla="*/ 0 w 9144000"/>
              <a:gd name="connsiteY0-662" fmla="*/ 2457450 h 2466975"/>
              <a:gd name="connsiteX1-663" fmla="*/ 6592062 w 9144000"/>
              <a:gd name="connsiteY1-664" fmla="*/ 2464766 h 2466975"/>
              <a:gd name="connsiteX2-665" fmla="*/ 6591300 w 9144000"/>
              <a:gd name="connsiteY2-666" fmla="*/ 2219325 h 2466975"/>
              <a:gd name="connsiteX3-667" fmla="*/ 6000750 w 9144000"/>
              <a:gd name="connsiteY3-668" fmla="*/ 1152525 h 2466975"/>
              <a:gd name="connsiteX4-669" fmla="*/ 6190411 w 9144000"/>
              <a:gd name="connsiteY4-670" fmla="*/ 998677 h 2466975"/>
              <a:gd name="connsiteX5-671" fmla="*/ 6619875 w 9144000"/>
              <a:gd name="connsiteY5-672" fmla="*/ 1466850 h 2466975"/>
              <a:gd name="connsiteX6-673" fmla="*/ 6562725 w 9144000"/>
              <a:gd name="connsiteY6-674" fmla="*/ 0 h 2466975"/>
              <a:gd name="connsiteX7-675" fmla="*/ 6838950 w 9144000"/>
              <a:gd name="connsiteY7-676" fmla="*/ 9525 h 2466975"/>
              <a:gd name="connsiteX8-677" fmla="*/ 6905625 w 9144000"/>
              <a:gd name="connsiteY8-678" fmla="*/ 981075 h 2466975"/>
              <a:gd name="connsiteX9-679" fmla="*/ 7239000 w 9144000"/>
              <a:gd name="connsiteY9-680" fmla="*/ 981075 h 2466975"/>
              <a:gd name="connsiteX10-681" fmla="*/ 7629525 w 9144000"/>
              <a:gd name="connsiteY10-682" fmla="*/ 981075 h 2466975"/>
              <a:gd name="connsiteX11-683" fmla="*/ 7915275 w 9144000"/>
              <a:gd name="connsiteY11-684" fmla="*/ 981075 h 2466975"/>
              <a:gd name="connsiteX12-685" fmla="*/ 7896225 w 9144000"/>
              <a:gd name="connsiteY12-686" fmla="*/ 1781175 h 2466975"/>
              <a:gd name="connsiteX13-687" fmla="*/ 7658100 w 9144000"/>
              <a:gd name="connsiteY13-688" fmla="*/ 2466975 h 2466975"/>
              <a:gd name="connsiteX14-689" fmla="*/ 9144000 w 9144000"/>
              <a:gd name="connsiteY14-690" fmla="*/ 2466975 h 2466975"/>
              <a:gd name="connsiteX0-691" fmla="*/ 0 w 9144000"/>
              <a:gd name="connsiteY0-692" fmla="*/ 2457450 h 2466975"/>
              <a:gd name="connsiteX1-693" fmla="*/ 6592062 w 9144000"/>
              <a:gd name="connsiteY1-694" fmla="*/ 2464766 h 2466975"/>
              <a:gd name="connsiteX2-695" fmla="*/ 6591300 w 9144000"/>
              <a:gd name="connsiteY2-696" fmla="*/ 2219325 h 2466975"/>
              <a:gd name="connsiteX3-697" fmla="*/ 6000750 w 9144000"/>
              <a:gd name="connsiteY3-698" fmla="*/ 1152525 h 2466975"/>
              <a:gd name="connsiteX4-699" fmla="*/ 6190411 w 9144000"/>
              <a:gd name="connsiteY4-700" fmla="*/ 998677 h 2466975"/>
              <a:gd name="connsiteX5-701" fmla="*/ 6619875 w 9144000"/>
              <a:gd name="connsiteY5-702" fmla="*/ 1466850 h 2466975"/>
              <a:gd name="connsiteX6-703" fmla="*/ 6562725 w 9144000"/>
              <a:gd name="connsiteY6-704" fmla="*/ 0 h 2466975"/>
              <a:gd name="connsiteX7-705" fmla="*/ 6838950 w 9144000"/>
              <a:gd name="connsiteY7-706" fmla="*/ 9525 h 2466975"/>
              <a:gd name="connsiteX8-707" fmla="*/ 6905625 w 9144000"/>
              <a:gd name="connsiteY8-708" fmla="*/ 981075 h 2466975"/>
              <a:gd name="connsiteX9-709" fmla="*/ 7239000 w 9144000"/>
              <a:gd name="connsiteY9-710" fmla="*/ 981075 h 2466975"/>
              <a:gd name="connsiteX10-711" fmla="*/ 7629525 w 9144000"/>
              <a:gd name="connsiteY10-712" fmla="*/ 981075 h 2466975"/>
              <a:gd name="connsiteX11-713" fmla="*/ 7915275 w 9144000"/>
              <a:gd name="connsiteY11-714" fmla="*/ 981075 h 2466975"/>
              <a:gd name="connsiteX12-715" fmla="*/ 7896225 w 9144000"/>
              <a:gd name="connsiteY12-716" fmla="*/ 1781175 h 2466975"/>
              <a:gd name="connsiteX13-717" fmla="*/ 7658100 w 9144000"/>
              <a:gd name="connsiteY13-718" fmla="*/ 2466975 h 2466975"/>
              <a:gd name="connsiteX14-719" fmla="*/ 9144000 w 9144000"/>
              <a:gd name="connsiteY14-720" fmla="*/ 2466975 h 2466975"/>
              <a:gd name="connsiteX0-721" fmla="*/ 0 w 9144000"/>
              <a:gd name="connsiteY0-722" fmla="*/ 2457450 h 2466975"/>
              <a:gd name="connsiteX1-723" fmla="*/ 6592062 w 9144000"/>
              <a:gd name="connsiteY1-724" fmla="*/ 2464766 h 2466975"/>
              <a:gd name="connsiteX2-725" fmla="*/ 6591300 w 9144000"/>
              <a:gd name="connsiteY2-726" fmla="*/ 2219325 h 2466975"/>
              <a:gd name="connsiteX3-727" fmla="*/ 6000750 w 9144000"/>
              <a:gd name="connsiteY3-728" fmla="*/ 1152525 h 2466975"/>
              <a:gd name="connsiteX4-729" fmla="*/ 6190411 w 9144000"/>
              <a:gd name="connsiteY4-730" fmla="*/ 998677 h 2466975"/>
              <a:gd name="connsiteX5-731" fmla="*/ 6619875 w 9144000"/>
              <a:gd name="connsiteY5-732" fmla="*/ 1466850 h 2466975"/>
              <a:gd name="connsiteX6-733" fmla="*/ 6562725 w 9144000"/>
              <a:gd name="connsiteY6-734" fmla="*/ 0 h 2466975"/>
              <a:gd name="connsiteX7-735" fmla="*/ 6838950 w 9144000"/>
              <a:gd name="connsiteY7-736" fmla="*/ 9525 h 2466975"/>
              <a:gd name="connsiteX8-737" fmla="*/ 6905625 w 9144000"/>
              <a:gd name="connsiteY8-738" fmla="*/ 981075 h 2466975"/>
              <a:gd name="connsiteX9-739" fmla="*/ 7239000 w 9144000"/>
              <a:gd name="connsiteY9-740" fmla="*/ 981075 h 2466975"/>
              <a:gd name="connsiteX10-741" fmla="*/ 7629525 w 9144000"/>
              <a:gd name="connsiteY10-742" fmla="*/ 981075 h 2466975"/>
              <a:gd name="connsiteX11-743" fmla="*/ 7915275 w 9144000"/>
              <a:gd name="connsiteY11-744" fmla="*/ 981075 h 2466975"/>
              <a:gd name="connsiteX12-745" fmla="*/ 7896225 w 9144000"/>
              <a:gd name="connsiteY12-746" fmla="*/ 1781175 h 2466975"/>
              <a:gd name="connsiteX13-747" fmla="*/ 7658100 w 9144000"/>
              <a:gd name="connsiteY13-748" fmla="*/ 2466975 h 2466975"/>
              <a:gd name="connsiteX14-749" fmla="*/ 9144000 w 9144000"/>
              <a:gd name="connsiteY14-750" fmla="*/ 2466975 h 2466975"/>
              <a:gd name="connsiteX0-751" fmla="*/ 0 w 9144000"/>
              <a:gd name="connsiteY0-752" fmla="*/ 2457450 h 2466975"/>
              <a:gd name="connsiteX1-753" fmla="*/ 6592062 w 9144000"/>
              <a:gd name="connsiteY1-754" fmla="*/ 2464766 h 2466975"/>
              <a:gd name="connsiteX2-755" fmla="*/ 6591300 w 9144000"/>
              <a:gd name="connsiteY2-756" fmla="*/ 2219325 h 2466975"/>
              <a:gd name="connsiteX3-757" fmla="*/ 6000750 w 9144000"/>
              <a:gd name="connsiteY3-758" fmla="*/ 1152525 h 2466975"/>
              <a:gd name="connsiteX4-759" fmla="*/ 6190411 w 9144000"/>
              <a:gd name="connsiteY4-760" fmla="*/ 998677 h 2466975"/>
              <a:gd name="connsiteX5-761" fmla="*/ 6619875 w 9144000"/>
              <a:gd name="connsiteY5-762" fmla="*/ 1466850 h 2466975"/>
              <a:gd name="connsiteX6-763" fmla="*/ 6562725 w 9144000"/>
              <a:gd name="connsiteY6-764" fmla="*/ 0 h 2466975"/>
              <a:gd name="connsiteX7-765" fmla="*/ 6838950 w 9144000"/>
              <a:gd name="connsiteY7-766" fmla="*/ 9525 h 2466975"/>
              <a:gd name="connsiteX8-767" fmla="*/ 6905625 w 9144000"/>
              <a:gd name="connsiteY8-768" fmla="*/ 981075 h 2466975"/>
              <a:gd name="connsiteX9-769" fmla="*/ 7239000 w 9144000"/>
              <a:gd name="connsiteY9-770" fmla="*/ 981075 h 2466975"/>
              <a:gd name="connsiteX10-771" fmla="*/ 7629525 w 9144000"/>
              <a:gd name="connsiteY10-772" fmla="*/ 981075 h 2466975"/>
              <a:gd name="connsiteX11-773" fmla="*/ 7915275 w 9144000"/>
              <a:gd name="connsiteY11-774" fmla="*/ 981075 h 2466975"/>
              <a:gd name="connsiteX12-775" fmla="*/ 7896225 w 9144000"/>
              <a:gd name="connsiteY12-776" fmla="*/ 1781175 h 2466975"/>
              <a:gd name="connsiteX13-777" fmla="*/ 7658100 w 9144000"/>
              <a:gd name="connsiteY13-778" fmla="*/ 2466975 h 2466975"/>
              <a:gd name="connsiteX14-779" fmla="*/ 9144000 w 9144000"/>
              <a:gd name="connsiteY14-780" fmla="*/ 2466975 h 2466975"/>
              <a:gd name="connsiteX0-781" fmla="*/ 0 w 9144000"/>
              <a:gd name="connsiteY0-782" fmla="*/ 2457450 h 2466975"/>
              <a:gd name="connsiteX1-783" fmla="*/ 6592062 w 9144000"/>
              <a:gd name="connsiteY1-784" fmla="*/ 2464766 h 2466975"/>
              <a:gd name="connsiteX2-785" fmla="*/ 6591300 w 9144000"/>
              <a:gd name="connsiteY2-786" fmla="*/ 2219325 h 2466975"/>
              <a:gd name="connsiteX3-787" fmla="*/ 6000750 w 9144000"/>
              <a:gd name="connsiteY3-788" fmla="*/ 1152525 h 2466975"/>
              <a:gd name="connsiteX4-789" fmla="*/ 6190411 w 9144000"/>
              <a:gd name="connsiteY4-790" fmla="*/ 998677 h 2466975"/>
              <a:gd name="connsiteX5-791" fmla="*/ 6619875 w 9144000"/>
              <a:gd name="connsiteY5-792" fmla="*/ 1466850 h 2466975"/>
              <a:gd name="connsiteX6-793" fmla="*/ 6562725 w 9144000"/>
              <a:gd name="connsiteY6-794" fmla="*/ 0 h 2466975"/>
              <a:gd name="connsiteX7-795" fmla="*/ 6838950 w 9144000"/>
              <a:gd name="connsiteY7-796" fmla="*/ 9525 h 2466975"/>
              <a:gd name="connsiteX8-797" fmla="*/ 6905625 w 9144000"/>
              <a:gd name="connsiteY8-798" fmla="*/ 981075 h 2466975"/>
              <a:gd name="connsiteX9-799" fmla="*/ 7239000 w 9144000"/>
              <a:gd name="connsiteY9-800" fmla="*/ 981075 h 2466975"/>
              <a:gd name="connsiteX10-801" fmla="*/ 7629525 w 9144000"/>
              <a:gd name="connsiteY10-802" fmla="*/ 981075 h 2466975"/>
              <a:gd name="connsiteX11-803" fmla="*/ 7915275 w 9144000"/>
              <a:gd name="connsiteY11-804" fmla="*/ 981075 h 2466975"/>
              <a:gd name="connsiteX12-805" fmla="*/ 7896225 w 9144000"/>
              <a:gd name="connsiteY12-806" fmla="*/ 1781175 h 2466975"/>
              <a:gd name="connsiteX13-807" fmla="*/ 7658100 w 9144000"/>
              <a:gd name="connsiteY13-808" fmla="*/ 2466975 h 2466975"/>
              <a:gd name="connsiteX14-809" fmla="*/ 9144000 w 9144000"/>
              <a:gd name="connsiteY14-810" fmla="*/ 2466975 h 2466975"/>
              <a:gd name="connsiteX0-811" fmla="*/ 0 w 9144000"/>
              <a:gd name="connsiteY0-812" fmla="*/ 2457450 h 2466975"/>
              <a:gd name="connsiteX1-813" fmla="*/ 6592062 w 9144000"/>
              <a:gd name="connsiteY1-814" fmla="*/ 2464766 h 2466975"/>
              <a:gd name="connsiteX2-815" fmla="*/ 6591300 w 9144000"/>
              <a:gd name="connsiteY2-816" fmla="*/ 2219325 h 2466975"/>
              <a:gd name="connsiteX3-817" fmla="*/ 6000750 w 9144000"/>
              <a:gd name="connsiteY3-818" fmla="*/ 1152525 h 2466975"/>
              <a:gd name="connsiteX4-819" fmla="*/ 6197726 w 9144000"/>
              <a:gd name="connsiteY4-820" fmla="*/ 984046 h 2466975"/>
              <a:gd name="connsiteX5-821" fmla="*/ 6619875 w 9144000"/>
              <a:gd name="connsiteY5-822" fmla="*/ 1466850 h 2466975"/>
              <a:gd name="connsiteX6-823" fmla="*/ 6562725 w 9144000"/>
              <a:gd name="connsiteY6-824" fmla="*/ 0 h 2466975"/>
              <a:gd name="connsiteX7-825" fmla="*/ 6838950 w 9144000"/>
              <a:gd name="connsiteY7-826" fmla="*/ 9525 h 2466975"/>
              <a:gd name="connsiteX8-827" fmla="*/ 6905625 w 9144000"/>
              <a:gd name="connsiteY8-828" fmla="*/ 981075 h 2466975"/>
              <a:gd name="connsiteX9-829" fmla="*/ 7239000 w 9144000"/>
              <a:gd name="connsiteY9-830" fmla="*/ 981075 h 2466975"/>
              <a:gd name="connsiteX10-831" fmla="*/ 7629525 w 9144000"/>
              <a:gd name="connsiteY10-832" fmla="*/ 981075 h 2466975"/>
              <a:gd name="connsiteX11-833" fmla="*/ 7915275 w 9144000"/>
              <a:gd name="connsiteY11-834" fmla="*/ 981075 h 2466975"/>
              <a:gd name="connsiteX12-835" fmla="*/ 7896225 w 9144000"/>
              <a:gd name="connsiteY12-836" fmla="*/ 1781175 h 2466975"/>
              <a:gd name="connsiteX13-837" fmla="*/ 7658100 w 9144000"/>
              <a:gd name="connsiteY13-838" fmla="*/ 2466975 h 2466975"/>
              <a:gd name="connsiteX14-839" fmla="*/ 9144000 w 9144000"/>
              <a:gd name="connsiteY14-840" fmla="*/ 2466975 h 2466975"/>
              <a:gd name="connsiteX0-841" fmla="*/ 0 w 9144000"/>
              <a:gd name="connsiteY0-842" fmla="*/ 2457450 h 2466975"/>
              <a:gd name="connsiteX1-843" fmla="*/ 6592062 w 9144000"/>
              <a:gd name="connsiteY1-844" fmla="*/ 2464766 h 2466975"/>
              <a:gd name="connsiteX2-845" fmla="*/ 6591300 w 9144000"/>
              <a:gd name="connsiteY2-846" fmla="*/ 2219325 h 2466975"/>
              <a:gd name="connsiteX3-847" fmla="*/ 6000750 w 9144000"/>
              <a:gd name="connsiteY3-848" fmla="*/ 1152525 h 2466975"/>
              <a:gd name="connsiteX4-849" fmla="*/ 6197726 w 9144000"/>
              <a:gd name="connsiteY4-850" fmla="*/ 984046 h 2466975"/>
              <a:gd name="connsiteX5-851" fmla="*/ 6619875 w 9144000"/>
              <a:gd name="connsiteY5-852" fmla="*/ 1466850 h 2466975"/>
              <a:gd name="connsiteX6-853" fmla="*/ 6562725 w 9144000"/>
              <a:gd name="connsiteY6-854" fmla="*/ 0 h 2466975"/>
              <a:gd name="connsiteX7-855" fmla="*/ 6838950 w 9144000"/>
              <a:gd name="connsiteY7-856" fmla="*/ 9525 h 2466975"/>
              <a:gd name="connsiteX8-857" fmla="*/ 6905625 w 9144000"/>
              <a:gd name="connsiteY8-858" fmla="*/ 981075 h 2466975"/>
              <a:gd name="connsiteX9-859" fmla="*/ 7239000 w 9144000"/>
              <a:gd name="connsiteY9-860" fmla="*/ 981075 h 2466975"/>
              <a:gd name="connsiteX10-861" fmla="*/ 7629525 w 9144000"/>
              <a:gd name="connsiteY10-862" fmla="*/ 981075 h 2466975"/>
              <a:gd name="connsiteX11-863" fmla="*/ 7915275 w 9144000"/>
              <a:gd name="connsiteY11-864" fmla="*/ 981075 h 2466975"/>
              <a:gd name="connsiteX12-865" fmla="*/ 7896225 w 9144000"/>
              <a:gd name="connsiteY12-866" fmla="*/ 1781175 h 2466975"/>
              <a:gd name="connsiteX13-867" fmla="*/ 7658100 w 9144000"/>
              <a:gd name="connsiteY13-868" fmla="*/ 2466975 h 2466975"/>
              <a:gd name="connsiteX14-869" fmla="*/ 9144000 w 9144000"/>
              <a:gd name="connsiteY14-870" fmla="*/ 2466975 h 2466975"/>
              <a:gd name="connsiteX0-871" fmla="*/ 0 w 9144000"/>
              <a:gd name="connsiteY0-872" fmla="*/ 2457450 h 2466975"/>
              <a:gd name="connsiteX1-873" fmla="*/ 6592062 w 9144000"/>
              <a:gd name="connsiteY1-874" fmla="*/ 2464766 h 2466975"/>
              <a:gd name="connsiteX2-875" fmla="*/ 6591300 w 9144000"/>
              <a:gd name="connsiteY2-876" fmla="*/ 2219325 h 2466975"/>
              <a:gd name="connsiteX3-877" fmla="*/ 6000750 w 9144000"/>
              <a:gd name="connsiteY3-878" fmla="*/ 1152525 h 2466975"/>
              <a:gd name="connsiteX4-879" fmla="*/ 6197726 w 9144000"/>
              <a:gd name="connsiteY4-880" fmla="*/ 984046 h 2466975"/>
              <a:gd name="connsiteX5-881" fmla="*/ 6619875 w 9144000"/>
              <a:gd name="connsiteY5-882" fmla="*/ 1466850 h 2466975"/>
              <a:gd name="connsiteX6-883" fmla="*/ 6562725 w 9144000"/>
              <a:gd name="connsiteY6-884" fmla="*/ 0 h 2466975"/>
              <a:gd name="connsiteX7-885" fmla="*/ 6838950 w 9144000"/>
              <a:gd name="connsiteY7-886" fmla="*/ 9525 h 2466975"/>
              <a:gd name="connsiteX8-887" fmla="*/ 6905625 w 9144000"/>
              <a:gd name="connsiteY8-888" fmla="*/ 981075 h 2466975"/>
              <a:gd name="connsiteX9-889" fmla="*/ 7239000 w 9144000"/>
              <a:gd name="connsiteY9-890" fmla="*/ 981075 h 2466975"/>
              <a:gd name="connsiteX10-891" fmla="*/ 7629525 w 9144000"/>
              <a:gd name="connsiteY10-892" fmla="*/ 981075 h 2466975"/>
              <a:gd name="connsiteX11-893" fmla="*/ 7915275 w 9144000"/>
              <a:gd name="connsiteY11-894" fmla="*/ 981075 h 2466975"/>
              <a:gd name="connsiteX12-895" fmla="*/ 7896225 w 9144000"/>
              <a:gd name="connsiteY12-896" fmla="*/ 1781175 h 2466975"/>
              <a:gd name="connsiteX13-897" fmla="*/ 7658100 w 9144000"/>
              <a:gd name="connsiteY13-898" fmla="*/ 2466975 h 2466975"/>
              <a:gd name="connsiteX14-899" fmla="*/ 9144000 w 9144000"/>
              <a:gd name="connsiteY14-900" fmla="*/ 2466975 h 2466975"/>
              <a:gd name="connsiteX0-901" fmla="*/ 0 w 9144000"/>
              <a:gd name="connsiteY0-902" fmla="*/ 2457450 h 2466975"/>
              <a:gd name="connsiteX1-903" fmla="*/ 6592062 w 9144000"/>
              <a:gd name="connsiteY1-904" fmla="*/ 2464766 h 2466975"/>
              <a:gd name="connsiteX2-905" fmla="*/ 6591300 w 9144000"/>
              <a:gd name="connsiteY2-906" fmla="*/ 2219325 h 2466975"/>
              <a:gd name="connsiteX3-907" fmla="*/ 6000750 w 9144000"/>
              <a:gd name="connsiteY3-908" fmla="*/ 1152525 h 2466975"/>
              <a:gd name="connsiteX4-909" fmla="*/ 6197726 w 9144000"/>
              <a:gd name="connsiteY4-910" fmla="*/ 984046 h 2466975"/>
              <a:gd name="connsiteX5-911" fmla="*/ 6619875 w 9144000"/>
              <a:gd name="connsiteY5-912" fmla="*/ 1466850 h 2466975"/>
              <a:gd name="connsiteX6-913" fmla="*/ 6562725 w 9144000"/>
              <a:gd name="connsiteY6-914" fmla="*/ 0 h 2466975"/>
              <a:gd name="connsiteX7-915" fmla="*/ 6838950 w 9144000"/>
              <a:gd name="connsiteY7-916" fmla="*/ 9525 h 2466975"/>
              <a:gd name="connsiteX8-917" fmla="*/ 6905625 w 9144000"/>
              <a:gd name="connsiteY8-918" fmla="*/ 981075 h 2466975"/>
              <a:gd name="connsiteX9-919" fmla="*/ 7239000 w 9144000"/>
              <a:gd name="connsiteY9-920" fmla="*/ 981075 h 2466975"/>
              <a:gd name="connsiteX10-921" fmla="*/ 7629525 w 9144000"/>
              <a:gd name="connsiteY10-922" fmla="*/ 981075 h 2466975"/>
              <a:gd name="connsiteX11-923" fmla="*/ 7915275 w 9144000"/>
              <a:gd name="connsiteY11-924" fmla="*/ 981075 h 2466975"/>
              <a:gd name="connsiteX12-925" fmla="*/ 7896225 w 9144000"/>
              <a:gd name="connsiteY12-926" fmla="*/ 1781175 h 2466975"/>
              <a:gd name="connsiteX13-927" fmla="*/ 7658100 w 9144000"/>
              <a:gd name="connsiteY13-928" fmla="*/ 2466975 h 2466975"/>
              <a:gd name="connsiteX14-929" fmla="*/ 9144000 w 9144000"/>
              <a:gd name="connsiteY14-930" fmla="*/ 2466975 h 2466975"/>
              <a:gd name="connsiteX0-931" fmla="*/ 0 w 9144000"/>
              <a:gd name="connsiteY0-932" fmla="*/ 2457450 h 2466975"/>
              <a:gd name="connsiteX1-933" fmla="*/ 6592062 w 9144000"/>
              <a:gd name="connsiteY1-934" fmla="*/ 2464766 h 2466975"/>
              <a:gd name="connsiteX2-935" fmla="*/ 6591300 w 9144000"/>
              <a:gd name="connsiteY2-936" fmla="*/ 2219325 h 2466975"/>
              <a:gd name="connsiteX3-937" fmla="*/ 6000750 w 9144000"/>
              <a:gd name="connsiteY3-938" fmla="*/ 1152525 h 2466975"/>
              <a:gd name="connsiteX4-939" fmla="*/ 6197726 w 9144000"/>
              <a:gd name="connsiteY4-940" fmla="*/ 984046 h 2466975"/>
              <a:gd name="connsiteX5-941" fmla="*/ 6619875 w 9144000"/>
              <a:gd name="connsiteY5-942" fmla="*/ 1466850 h 2466975"/>
              <a:gd name="connsiteX6-943" fmla="*/ 6562725 w 9144000"/>
              <a:gd name="connsiteY6-944" fmla="*/ 0 h 2466975"/>
              <a:gd name="connsiteX7-945" fmla="*/ 6838950 w 9144000"/>
              <a:gd name="connsiteY7-946" fmla="*/ 9525 h 2466975"/>
              <a:gd name="connsiteX8-947" fmla="*/ 6905625 w 9144000"/>
              <a:gd name="connsiteY8-948" fmla="*/ 981075 h 2466975"/>
              <a:gd name="connsiteX9-949" fmla="*/ 7239000 w 9144000"/>
              <a:gd name="connsiteY9-950" fmla="*/ 981075 h 2466975"/>
              <a:gd name="connsiteX10-951" fmla="*/ 7629525 w 9144000"/>
              <a:gd name="connsiteY10-952" fmla="*/ 981075 h 2466975"/>
              <a:gd name="connsiteX11-953" fmla="*/ 7915275 w 9144000"/>
              <a:gd name="connsiteY11-954" fmla="*/ 981075 h 2466975"/>
              <a:gd name="connsiteX12-955" fmla="*/ 7896225 w 9144000"/>
              <a:gd name="connsiteY12-956" fmla="*/ 1781175 h 2466975"/>
              <a:gd name="connsiteX13-957" fmla="*/ 7658100 w 9144000"/>
              <a:gd name="connsiteY13-958" fmla="*/ 2466975 h 2466975"/>
              <a:gd name="connsiteX14-959" fmla="*/ 9144000 w 9144000"/>
              <a:gd name="connsiteY14-960" fmla="*/ 2466975 h 2466975"/>
              <a:gd name="connsiteX0-961" fmla="*/ 0 w 9144000"/>
              <a:gd name="connsiteY0-962" fmla="*/ 2457450 h 2466975"/>
              <a:gd name="connsiteX1-963" fmla="*/ 6592062 w 9144000"/>
              <a:gd name="connsiteY1-964" fmla="*/ 2464766 h 2466975"/>
              <a:gd name="connsiteX2-965" fmla="*/ 6591300 w 9144000"/>
              <a:gd name="connsiteY2-966" fmla="*/ 2219325 h 2466975"/>
              <a:gd name="connsiteX3-967" fmla="*/ 6000750 w 9144000"/>
              <a:gd name="connsiteY3-968" fmla="*/ 1152525 h 2466975"/>
              <a:gd name="connsiteX4-969" fmla="*/ 6197726 w 9144000"/>
              <a:gd name="connsiteY4-970" fmla="*/ 984046 h 2466975"/>
              <a:gd name="connsiteX5-971" fmla="*/ 6619875 w 9144000"/>
              <a:gd name="connsiteY5-972" fmla="*/ 1466850 h 2466975"/>
              <a:gd name="connsiteX6-973" fmla="*/ 6562725 w 9144000"/>
              <a:gd name="connsiteY6-974" fmla="*/ 0 h 2466975"/>
              <a:gd name="connsiteX7-975" fmla="*/ 6838950 w 9144000"/>
              <a:gd name="connsiteY7-976" fmla="*/ 9525 h 2466975"/>
              <a:gd name="connsiteX8-977" fmla="*/ 6905625 w 9144000"/>
              <a:gd name="connsiteY8-978" fmla="*/ 981075 h 2466975"/>
              <a:gd name="connsiteX9-979" fmla="*/ 7239000 w 9144000"/>
              <a:gd name="connsiteY9-980" fmla="*/ 981075 h 2466975"/>
              <a:gd name="connsiteX10-981" fmla="*/ 7629525 w 9144000"/>
              <a:gd name="connsiteY10-982" fmla="*/ 981075 h 2466975"/>
              <a:gd name="connsiteX11-983" fmla="*/ 7915275 w 9144000"/>
              <a:gd name="connsiteY11-984" fmla="*/ 981075 h 2466975"/>
              <a:gd name="connsiteX12-985" fmla="*/ 7896225 w 9144000"/>
              <a:gd name="connsiteY12-986" fmla="*/ 1781175 h 2466975"/>
              <a:gd name="connsiteX13-987" fmla="*/ 7658100 w 9144000"/>
              <a:gd name="connsiteY13-988" fmla="*/ 2466975 h 2466975"/>
              <a:gd name="connsiteX14-989" fmla="*/ 9144000 w 9144000"/>
              <a:gd name="connsiteY14-990" fmla="*/ 2466975 h 2466975"/>
              <a:gd name="connsiteX0-991" fmla="*/ 0 w 9144000"/>
              <a:gd name="connsiteY0-992" fmla="*/ 2553469 h 2562994"/>
              <a:gd name="connsiteX1-993" fmla="*/ 6592062 w 9144000"/>
              <a:gd name="connsiteY1-994" fmla="*/ 2560785 h 2562994"/>
              <a:gd name="connsiteX2-995" fmla="*/ 6591300 w 9144000"/>
              <a:gd name="connsiteY2-996" fmla="*/ 2315344 h 2562994"/>
              <a:gd name="connsiteX3-997" fmla="*/ 6000750 w 9144000"/>
              <a:gd name="connsiteY3-998" fmla="*/ 1248544 h 2562994"/>
              <a:gd name="connsiteX4-999" fmla="*/ 6197726 w 9144000"/>
              <a:gd name="connsiteY4-1000" fmla="*/ 1080065 h 2562994"/>
              <a:gd name="connsiteX5-1001" fmla="*/ 6619875 w 9144000"/>
              <a:gd name="connsiteY5-1002" fmla="*/ 1562869 h 2562994"/>
              <a:gd name="connsiteX6-1003" fmla="*/ 6562725 w 9144000"/>
              <a:gd name="connsiteY6-1004" fmla="*/ 96019 h 2562994"/>
              <a:gd name="connsiteX7-1005" fmla="*/ 6838950 w 9144000"/>
              <a:gd name="connsiteY7-1006" fmla="*/ 105544 h 2562994"/>
              <a:gd name="connsiteX8-1007" fmla="*/ 6905625 w 9144000"/>
              <a:gd name="connsiteY8-1008" fmla="*/ 1077094 h 2562994"/>
              <a:gd name="connsiteX9-1009" fmla="*/ 7239000 w 9144000"/>
              <a:gd name="connsiteY9-1010" fmla="*/ 1077094 h 2562994"/>
              <a:gd name="connsiteX10-1011" fmla="*/ 7629525 w 9144000"/>
              <a:gd name="connsiteY10-1012" fmla="*/ 1077094 h 2562994"/>
              <a:gd name="connsiteX11-1013" fmla="*/ 7915275 w 9144000"/>
              <a:gd name="connsiteY11-1014" fmla="*/ 1077094 h 2562994"/>
              <a:gd name="connsiteX12-1015" fmla="*/ 7896225 w 9144000"/>
              <a:gd name="connsiteY12-1016" fmla="*/ 1877194 h 2562994"/>
              <a:gd name="connsiteX13-1017" fmla="*/ 7658100 w 9144000"/>
              <a:gd name="connsiteY13-1018" fmla="*/ 2562994 h 2562994"/>
              <a:gd name="connsiteX14-1019" fmla="*/ 9144000 w 9144000"/>
              <a:gd name="connsiteY14-1020" fmla="*/ 2562994 h 2562994"/>
              <a:gd name="connsiteX0-1021" fmla="*/ 0 w 9144000"/>
              <a:gd name="connsiteY0-1022" fmla="*/ 2613374 h 2622899"/>
              <a:gd name="connsiteX1-1023" fmla="*/ 6592062 w 9144000"/>
              <a:gd name="connsiteY1-1024" fmla="*/ 2620690 h 2622899"/>
              <a:gd name="connsiteX2-1025" fmla="*/ 6591300 w 9144000"/>
              <a:gd name="connsiteY2-1026" fmla="*/ 2375249 h 2622899"/>
              <a:gd name="connsiteX3-1027" fmla="*/ 6000750 w 9144000"/>
              <a:gd name="connsiteY3-1028" fmla="*/ 1308449 h 2622899"/>
              <a:gd name="connsiteX4-1029" fmla="*/ 6197726 w 9144000"/>
              <a:gd name="connsiteY4-1030" fmla="*/ 1139970 h 2622899"/>
              <a:gd name="connsiteX5-1031" fmla="*/ 6619875 w 9144000"/>
              <a:gd name="connsiteY5-1032" fmla="*/ 1622774 h 2622899"/>
              <a:gd name="connsiteX6-1033" fmla="*/ 6562725 w 9144000"/>
              <a:gd name="connsiteY6-1034" fmla="*/ 155924 h 2622899"/>
              <a:gd name="connsiteX7-1035" fmla="*/ 6838950 w 9144000"/>
              <a:gd name="connsiteY7-1036" fmla="*/ 165449 h 2622899"/>
              <a:gd name="connsiteX8-1037" fmla="*/ 6905625 w 9144000"/>
              <a:gd name="connsiteY8-1038" fmla="*/ 1136999 h 2622899"/>
              <a:gd name="connsiteX9-1039" fmla="*/ 7239000 w 9144000"/>
              <a:gd name="connsiteY9-1040" fmla="*/ 1136999 h 2622899"/>
              <a:gd name="connsiteX10-1041" fmla="*/ 7629525 w 9144000"/>
              <a:gd name="connsiteY10-1042" fmla="*/ 1136999 h 2622899"/>
              <a:gd name="connsiteX11-1043" fmla="*/ 7915275 w 9144000"/>
              <a:gd name="connsiteY11-1044" fmla="*/ 1136999 h 2622899"/>
              <a:gd name="connsiteX12-1045" fmla="*/ 7896225 w 9144000"/>
              <a:gd name="connsiteY12-1046" fmla="*/ 1937099 h 2622899"/>
              <a:gd name="connsiteX13-1047" fmla="*/ 7658100 w 9144000"/>
              <a:gd name="connsiteY13-1048" fmla="*/ 2622899 h 2622899"/>
              <a:gd name="connsiteX14-1049" fmla="*/ 9144000 w 9144000"/>
              <a:gd name="connsiteY14-1050" fmla="*/ 2622899 h 2622899"/>
              <a:gd name="connsiteX0-1051" fmla="*/ 0 w 9144000"/>
              <a:gd name="connsiteY0-1052" fmla="*/ 2625509 h 2635034"/>
              <a:gd name="connsiteX1-1053" fmla="*/ 6592062 w 9144000"/>
              <a:gd name="connsiteY1-1054" fmla="*/ 2632825 h 2635034"/>
              <a:gd name="connsiteX2-1055" fmla="*/ 6591300 w 9144000"/>
              <a:gd name="connsiteY2-1056" fmla="*/ 2387384 h 2635034"/>
              <a:gd name="connsiteX3-1057" fmla="*/ 6000750 w 9144000"/>
              <a:gd name="connsiteY3-1058" fmla="*/ 1320584 h 2635034"/>
              <a:gd name="connsiteX4-1059" fmla="*/ 6197726 w 9144000"/>
              <a:gd name="connsiteY4-1060" fmla="*/ 1152105 h 2635034"/>
              <a:gd name="connsiteX5-1061" fmla="*/ 6619875 w 9144000"/>
              <a:gd name="connsiteY5-1062" fmla="*/ 1634909 h 2635034"/>
              <a:gd name="connsiteX6-1063" fmla="*/ 6562725 w 9144000"/>
              <a:gd name="connsiteY6-1064" fmla="*/ 168059 h 2635034"/>
              <a:gd name="connsiteX7-1065" fmla="*/ 6838950 w 9144000"/>
              <a:gd name="connsiteY7-1066" fmla="*/ 177584 h 2635034"/>
              <a:gd name="connsiteX8-1067" fmla="*/ 6905625 w 9144000"/>
              <a:gd name="connsiteY8-1068" fmla="*/ 1149134 h 2635034"/>
              <a:gd name="connsiteX9-1069" fmla="*/ 7239000 w 9144000"/>
              <a:gd name="connsiteY9-1070" fmla="*/ 1149134 h 2635034"/>
              <a:gd name="connsiteX10-1071" fmla="*/ 7629525 w 9144000"/>
              <a:gd name="connsiteY10-1072" fmla="*/ 1149134 h 2635034"/>
              <a:gd name="connsiteX11-1073" fmla="*/ 7915275 w 9144000"/>
              <a:gd name="connsiteY11-1074" fmla="*/ 1149134 h 2635034"/>
              <a:gd name="connsiteX12-1075" fmla="*/ 7896225 w 9144000"/>
              <a:gd name="connsiteY12-1076" fmla="*/ 1949234 h 2635034"/>
              <a:gd name="connsiteX13-1077" fmla="*/ 7658100 w 9144000"/>
              <a:gd name="connsiteY13-1078" fmla="*/ 2635034 h 2635034"/>
              <a:gd name="connsiteX14-1079" fmla="*/ 9144000 w 9144000"/>
              <a:gd name="connsiteY14-1080" fmla="*/ 2635034 h 2635034"/>
              <a:gd name="connsiteX0-1081" fmla="*/ 0 w 9144000"/>
              <a:gd name="connsiteY0-1082" fmla="*/ 2625509 h 2635034"/>
              <a:gd name="connsiteX1-1083" fmla="*/ 6592062 w 9144000"/>
              <a:gd name="connsiteY1-1084" fmla="*/ 2632825 h 2635034"/>
              <a:gd name="connsiteX2-1085" fmla="*/ 6591300 w 9144000"/>
              <a:gd name="connsiteY2-1086" fmla="*/ 2387384 h 2635034"/>
              <a:gd name="connsiteX3-1087" fmla="*/ 6000750 w 9144000"/>
              <a:gd name="connsiteY3-1088" fmla="*/ 1320584 h 2635034"/>
              <a:gd name="connsiteX4-1089" fmla="*/ 6197726 w 9144000"/>
              <a:gd name="connsiteY4-1090" fmla="*/ 1152105 h 2635034"/>
              <a:gd name="connsiteX5-1091" fmla="*/ 6619875 w 9144000"/>
              <a:gd name="connsiteY5-1092" fmla="*/ 1634909 h 2635034"/>
              <a:gd name="connsiteX6-1093" fmla="*/ 6562725 w 9144000"/>
              <a:gd name="connsiteY6-1094" fmla="*/ 168059 h 2635034"/>
              <a:gd name="connsiteX7-1095" fmla="*/ 6838950 w 9144000"/>
              <a:gd name="connsiteY7-1096" fmla="*/ 177584 h 2635034"/>
              <a:gd name="connsiteX8-1097" fmla="*/ 6905625 w 9144000"/>
              <a:gd name="connsiteY8-1098" fmla="*/ 1149134 h 2635034"/>
              <a:gd name="connsiteX9-1099" fmla="*/ 7239000 w 9144000"/>
              <a:gd name="connsiteY9-1100" fmla="*/ 1149134 h 2635034"/>
              <a:gd name="connsiteX10-1101" fmla="*/ 7629525 w 9144000"/>
              <a:gd name="connsiteY10-1102" fmla="*/ 1149134 h 2635034"/>
              <a:gd name="connsiteX11-1103" fmla="*/ 7915275 w 9144000"/>
              <a:gd name="connsiteY11-1104" fmla="*/ 1149134 h 2635034"/>
              <a:gd name="connsiteX12-1105" fmla="*/ 7896225 w 9144000"/>
              <a:gd name="connsiteY12-1106" fmla="*/ 1949234 h 2635034"/>
              <a:gd name="connsiteX13-1107" fmla="*/ 7658100 w 9144000"/>
              <a:gd name="connsiteY13-1108" fmla="*/ 2635034 h 2635034"/>
              <a:gd name="connsiteX14-1109" fmla="*/ 9144000 w 9144000"/>
              <a:gd name="connsiteY14-1110" fmla="*/ 2635034 h 2635034"/>
              <a:gd name="connsiteX0-1111" fmla="*/ 0 w 9144000"/>
              <a:gd name="connsiteY0-1112" fmla="*/ 2625509 h 2635034"/>
              <a:gd name="connsiteX1-1113" fmla="*/ 6592062 w 9144000"/>
              <a:gd name="connsiteY1-1114" fmla="*/ 2632825 h 2635034"/>
              <a:gd name="connsiteX2-1115" fmla="*/ 6591300 w 9144000"/>
              <a:gd name="connsiteY2-1116" fmla="*/ 2387384 h 2635034"/>
              <a:gd name="connsiteX3-1117" fmla="*/ 6000750 w 9144000"/>
              <a:gd name="connsiteY3-1118" fmla="*/ 1320584 h 2635034"/>
              <a:gd name="connsiteX4-1119" fmla="*/ 6197726 w 9144000"/>
              <a:gd name="connsiteY4-1120" fmla="*/ 1152105 h 2635034"/>
              <a:gd name="connsiteX5-1121" fmla="*/ 6619875 w 9144000"/>
              <a:gd name="connsiteY5-1122" fmla="*/ 1634909 h 2635034"/>
              <a:gd name="connsiteX6-1123" fmla="*/ 6562725 w 9144000"/>
              <a:gd name="connsiteY6-1124" fmla="*/ 168059 h 2635034"/>
              <a:gd name="connsiteX7-1125" fmla="*/ 6838950 w 9144000"/>
              <a:gd name="connsiteY7-1126" fmla="*/ 177584 h 2635034"/>
              <a:gd name="connsiteX8-1127" fmla="*/ 6905625 w 9144000"/>
              <a:gd name="connsiteY8-1128" fmla="*/ 1149134 h 2635034"/>
              <a:gd name="connsiteX9-1129" fmla="*/ 7239000 w 9144000"/>
              <a:gd name="connsiteY9-1130" fmla="*/ 1149134 h 2635034"/>
              <a:gd name="connsiteX10-1131" fmla="*/ 7629525 w 9144000"/>
              <a:gd name="connsiteY10-1132" fmla="*/ 1149134 h 2635034"/>
              <a:gd name="connsiteX11-1133" fmla="*/ 7915275 w 9144000"/>
              <a:gd name="connsiteY11-1134" fmla="*/ 1149134 h 2635034"/>
              <a:gd name="connsiteX12-1135" fmla="*/ 7896225 w 9144000"/>
              <a:gd name="connsiteY12-1136" fmla="*/ 1949234 h 2635034"/>
              <a:gd name="connsiteX13-1137" fmla="*/ 7658100 w 9144000"/>
              <a:gd name="connsiteY13-1138" fmla="*/ 2635034 h 2635034"/>
              <a:gd name="connsiteX14-1139" fmla="*/ 9144000 w 9144000"/>
              <a:gd name="connsiteY14-1140" fmla="*/ 2635034 h 2635034"/>
              <a:gd name="connsiteX0-1141" fmla="*/ 0 w 9144000"/>
              <a:gd name="connsiteY0-1142" fmla="*/ 2625509 h 2635034"/>
              <a:gd name="connsiteX1-1143" fmla="*/ 6592062 w 9144000"/>
              <a:gd name="connsiteY1-1144" fmla="*/ 2632825 h 2635034"/>
              <a:gd name="connsiteX2-1145" fmla="*/ 6591300 w 9144000"/>
              <a:gd name="connsiteY2-1146" fmla="*/ 2387384 h 2635034"/>
              <a:gd name="connsiteX3-1147" fmla="*/ 6000750 w 9144000"/>
              <a:gd name="connsiteY3-1148" fmla="*/ 1320584 h 2635034"/>
              <a:gd name="connsiteX4-1149" fmla="*/ 6197726 w 9144000"/>
              <a:gd name="connsiteY4-1150" fmla="*/ 1152105 h 2635034"/>
              <a:gd name="connsiteX5-1151" fmla="*/ 6619875 w 9144000"/>
              <a:gd name="connsiteY5-1152" fmla="*/ 1634909 h 2635034"/>
              <a:gd name="connsiteX6-1153" fmla="*/ 6562725 w 9144000"/>
              <a:gd name="connsiteY6-1154" fmla="*/ 168059 h 2635034"/>
              <a:gd name="connsiteX7-1155" fmla="*/ 6838950 w 9144000"/>
              <a:gd name="connsiteY7-1156" fmla="*/ 177584 h 2635034"/>
              <a:gd name="connsiteX8-1157" fmla="*/ 6905625 w 9144000"/>
              <a:gd name="connsiteY8-1158" fmla="*/ 1149134 h 2635034"/>
              <a:gd name="connsiteX9-1159" fmla="*/ 7239000 w 9144000"/>
              <a:gd name="connsiteY9-1160" fmla="*/ 1149134 h 2635034"/>
              <a:gd name="connsiteX10-1161" fmla="*/ 7629525 w 9144000"/>
              <a:gd name="connsiteY10-1162" fmla="*/ 1149134 h 2635034"/>
              <a:gd name="connsiteX11-1163" fmla="*/ 7915275 w 9144000"/>
              <a:gd name="connsiteY11-1164" fmla="*/ 1149134 h 2635034"/>
              <a:gd name="connsiteX12-1165" fmla="*/ 7896225 w 9144000"/>
              <a:gd name="connsiteY12-1166" fmla="*/ 1949234 h 2635034"/>
              <a:gd name="connsiteX13-1167" fmla="*/ 7658100 w 9144000"/>
              <a:gd name="connsiteY13-1168" fmla="*/ 2635034 h 2635034"/>
              <a:gd name="connsiteX14-1169" fmla="*/ 9144000 w 9144000"/>
              <a:gd name="connsiteY14-1170" fmla="*/ 2635034 h 2635034"/>
              <a:gd name="connsiteX0-1171" fmla="*/ 0 w 9144000"/>
              <a:gd name="connsiteY0-1172" fmla="*/ 2625509 h 2635034"/>
              <a:gd name="connsiteX1-1173" fmla="*/ 6592062 w 9144000"/>
              <a:gd name="connsiteY1-1174" fmla="*/ 2632825 h 2635034"/>
              <a:gd name="connsiteX2-1175" fmla="*/ 6591300 w 9144000"/>
              <a:gd name="connsiteY2-1176" fmla="*/ 2387384 h 2635034"/>
              <a:gd name="connsiteX3-1177" fmla="*/ 6000750 w 9144000"/>
              <a:gd name="connsiteY3-1178" fmla="*/ 1320584 h 2635034"/>
              <a:gd name="connsiteX4-1179" fmla="*/ 6197726 w 9144000"/>
              <a:gd name="connsiteY4-1180" fmla="*/ 1152105 h 2635034"/>
              <a:gd name="connsiteX5-1181" fmla="*/ 6619875 w 9144000"/>
              <a:gd name="connsiteY5-1182" fmla="*/ 1634909 h 2635034"/>
              <a:gd name="connsiteX6-1183" fmla="*/ 6562725 w 9144000"/>
              <a:gd name="connsiteY6-1184" fmla="*/ 168059 h 2635034"/>
              <a:gd name="connsiteX7-1185" fmla="*/ 6838950 w 9144000"/>
              <a:gd name="connsiteY7-1186" fmla="*/ 177584 h 2635034"/>
              <a:gd name="connsiteX8-1187" fmla="*/ 6905625 w 9144000"/>
              <a:gd name="connsiteY8-1188" fmla="*/ 1149134 h 2635034"/>
              <a:gd name="connsiteX9-1189" fmla="*/ 7239000 w 9144000"/>
              <a:gd name="connsiteY9-1190" fmla="*/ 1149134 h 2635034"/>
              <a:gd name="connsiteX10-1191" fmla="*/ 7629525 w 9144000"/>
              <a:gd name="connsiteY10-1192" fmla="*/ 1149134 h 2635034"/>
              <a:gd name="connsiteX11-1193" fmla="*/ 7915275 w 9144000"/>
              <a:gd name="connsiteY11-1194" fmla="*/ 1149134 h 2635034"/>
              <a:gd name="connsiteX12-1195" fmla="*/ 7896225 w 9144000"/>
              <a:gd name="connsiteY12-1196" fmla="*/ 1949234 h 2635034"/>
              <a:gd name="connsiteX13-1197" fmla="*/ 7658100 w 9144000"/>
              <a:gd name="connsiteY13-1198" fmla="*/ 2635034 h 2635034"/>
              <a:gd name="connsiteX14-1199" fmla="*/ 9144000 w 9144000"/>
              <a:gd name="connsiteY14-1200" fmla="*/ 2635034 h 2635034"/>
              <a:gd name="connsiteX0-1201" fmla="*/ 0 w 9144000"/>
              <a:gd name="connsiteY0-1202" fmla="*/ 2625509 h 2635034"/>
              <a:gd name="connsiteX1-1203" fmla="*/ 6592062 w 9144000"/>
              <a:gd name="connsiteY1-1204" fmla="*/ 2632825 h 2635034"/>
              <a:gd name="connsiteX2-1205" fmla="*/ 6591300 w 9144000"/>
              <a:gd name="connsiteY2-1206" fmla="*/ 2387384 h 2635034"/>
              <a:gd name="connsiteX3-1207" fmla="*/ 6000750 w 9144000"/>
              <a:gd name="connsiteY3-1208" fmla="*/ 1320584 h 2635034"/>
              <a:gd name="connsiteX4-1209" fmla="*/ 6197726 w 9144000"/>
              <a:gd name="connsiteY4-1210" fmla="*/ 1152105 h 2635034"/>
              <a:gd name="connsiteX5-1211" fmla="*/ 6619875 w 9144000"/>
              <a:gd name="connsiteY5-1212" fmla="*/ 1634909 h 2635034"/>
              <a:gd name="connsiteX6-1213" fmla="*/ 6562725 w 9144000"/>
              <a:gd name="connsiteY6-1214" fmla="*/ 168059 h 2635034"/>
              <a:gd name="connsiteX7-1215" fmla="*/ 6838950 w 9144000"/>
              <a:gd name="connsiteY7-1216" fmla="*/ 177584 h 2635034"/>
              <a:gd name="connsiteX8-1217" fmla="*/ 6905625 w 9144000"/>
              <a:gd name="connsiteY8-1218" fmla="*/ 1149134 h 2635034"/>
              <a:gd name="connsiteX9-1219" fmla="*/ 7239000 w 9144000"/>
              <a:gd name="connsiteY9-1220" fmla="*/ 1149134 h 2635034"/>
              <a:gd name="connsiteX10-1221" fmla="*/ 7629525 w 9144000"/>
              <a:gd name="connsiteY10-1222" fmla="*/ 1149134 h 2635034"/>
              <a:gd name="connsiteX11-1223" fmla="*/ 7915275 w 9144000"/>
              <a:gd name="connsiteY11-1224" fmla="*/ 1149134 h 2635034"/>
              <a:gd name="connsiteX12-1225" fmla="*/ 7896225 w 9144000"/>
              <a:gd name="connsiteY12-1226" fmla="*/ 1949234 h 2635034"/>
              <a:gd name="connsiteX13-1227" fmla="*/ 7658100 w 9144000"/>
              <a:gd name="connsiteY13-1228" fmla="*/ 2635034 h 2635034"/>
              <a:gd name="connsiteX14-1229" fmla="*/ 9144000 w 9144000"/>
              <a:gd name="connsiteY14-1230" fmla="*/ 2635034 h 2635034"/>
              <a:gd name="connsiteX0-1231" fmla="*/ 0 w 9144000"/>
              <a:gd name="connsiteY0-1232" fmla="*/ 2625509 h 2635034"/>
              <a:gd name="connsiteX1-1233" fmla="*/ 6592062 w 9144000"/>
              <a:gd name="connsiteY1-1234" fmla="*/ 2632825 h 2635034"/>
              <a:gd name="connsiteX2-1235" fmla="*/ 6591300 w 9144000"/>
              <a:gd name="connsiteY2-1236" fmla="*/ 2387384 h 2635034"/>
              <a:gd name="connsiteX3-1237" fmla="*/ 6000750 w 9144000"/>
              <a:gd name="connsiteY3-1238" fmla="*/ 1320584 h 2635034"/>
              <a:gd name="connsiteX4-1239" fmla="*/ 6197726 w 9144000"/>
              <a:gd name="connsiteY4-1240" fmla="*/ 1152105 h 2635034"/>
              <a:gd name="connsiteX5-1241" fmla="*/ 6619875 w 9144000"/>
              <a:gd name="connsiteY5-1242" fmla="*/ 1634909 h 2635034"/>
              <a:gd name="connsiteX6-1243" fmla="*/ 6562725 w 9144000"/>
              <a:gd name="connsiteY6-1244" fmla="*/ 168059 h 2635034"/>
              <a:gd name="connsiteX7-1245" fmla="*/ 6838950 w 9144000"/>
              <a:gd name="connsiteY7-1246" fmla="*/ 177584 h 2635034"/>
              <a:gd name="connsiteX8-1247" fmla="*/ 6905625 w 9144000"/>
              <a:gd name="connsiteY8-1248" fmla="*/ 1149134 h 2635034"/>
              <a:gd name="connsiteX9-1249" fmla="*/ 7239000 w 9144000"/>
              <a:gd name="connsiteY9-1250" fmla="*/ 1149134 h 2635034"/>
              <a:gd name="connsiteX10-1251" fmla="*/ 7629525 w 9144000"/>
              <a:gd name="connsiteY10-1252" fmla="*/ 1149134 h 2635034"/>
              <a:gd name="connsiteX11-1253" fmla="*/ 7915275 w 9144000"/>
              <a:gd name="connsiteY11-1254" fmla="*/ 1149134 h 2635034"/>
              <a:gd name="connsiteX12-1255" fmla="*/ 7896225 w 9144000"/>
              <a:gd name="connsiteY12-1256" fmla="*/ 1949234 h 2635034"/>
              <a:gd name="connsiteX13-1257" fmla="*/ 7658100 w 9144000"/>
              <a:gd name="connsiteY13-1258" fmla="*/ 2635034 h 2635034"/>
              <a:gd name="connsiteX14-1259" fmla="*/ 9144000 w 9144000"/>
              <a:gd name="connsiteY14-1260" fmla="*/ 2635034 h 2635034"/>
              <a:gd name="connsiteX0-1261" fmla="*/ 0 w 9144000"/>
              <a:gd name="connsiteY0-1262" fmla="*/ 2625509 h 2635034"/>
              <a:gd name="connsiteX1-1263" fmla="*/ 6592062 w 9144000"/>
              <a:gd name="connsiteY1-1264" fmla="*/ 2632825 h 2635034"/>
              <a:gd name="connsiteX2-1265" fmla="*/ 6591300 w 9144000"/>
              <a:gd name="connsiteY2-1266" fmla="*/ 2387384 h 2635034"/>
              <a:gd name="connsiteX3-1267" fmla="*/ 6000750 w 9144000"/>
              <a:gd name="connsiteY3-1268" fmla="*/ 1320584 h 2635034"/>
              <a:gd name="connsiteX4-1269" fmla="*/ 6197726 w 9144000"/>
              <a:gd name="connsiteY4-1270" fmla="*/ 1152105 h 2635034"/>
              <a:gd name="connsiteX5-1271" fmla="*/ 6619875 w 9144000"/>
              <a:gd name="connsiteY5-1272" fmla="*/ 1634909 h 2635034"/>
              <a:gd name="connsiteX6-1273" fmla="*/ 6562725 w 9144000"/>
              <a:gd name="connsiteY6-1274" fmla="*/ 168059 h 2635034"/>
              <a:gd name="connsiteX7-1275" fmla="*/ 6838950 w 9144000"/>
              <a:gd name="connsiteY7-1276" fmla="*/ 177584 h 2635034"/>
              <a:gd name="connsiteX8-1277" fmla="*/ 6905625 w 9144000"/>
              <a:gd name="connsiteY8-1278" fmla="*/ 1149134 h 2635034"/>
              <a:gd name="connsiteX9-1279" fmla="*/ 7239000 w 9144000"/>
              <a:gd name="connsiteY9-1280" fmla="*/ 1149134 h 2635034"/>
              <a:gd name="connsiteX10-1281" fmla="*/ 7629525 w 9144000"/>
              <a:gd name="connsiteY10-1282" fmla="*/ 1149134 h 2635034"/>
              <a:gd name="connsiteX11-1283" fmla="*/ 7915275 w 9144000"/>
              <a:gd name="connsiteY11-1284" fmla="*/ 1149134 h 2635034"/>
              <a:gd name="connsiteX12-1285" fmla="*/ 7896225 w 9144000"/>
              <a:gd name="connsiteY12-1286" fmla="*/ 1949234 h 2635034"/>
              <a:gd name="connsiteX13-1287" fmla="*/ 7658100 w 9144000"/>
              <a:gd name="connsiteY13-1288" fmla="*/ 2635034 h 2635034"/>
              <a:gd name="connsiteX14-1289" fmla="*/ 9144000 w 9144000"/>
              <a:gd name="connsiteY14-1290" fmla="*/ 2635034 h 2635034"/>
              <a:gd name="connsiteX0-1291" fmla="*/ 0 w 9144000"/>
              <a:gd name="connsiteY0-1292" fmla="*/ 2625509 h 2635034"/>
              <a:gd name="connsiteX1-1293" fmla="*/ 6592062 w 9144000"/>
              <a:gd name="connsiteY1-1294" fmla="*/ 2632825 h 2635034"/>
              <a:gd name="connsiteX2-1295" fmla="*/ 6591300 w 9144000"/>
              <a:gd name="connsiteY2-1296" fmla="*/ 2387384 h 2635034"/>
              <a:gd name="connsiteX3-1297" fmla="*/ 6000750 w 9144000"/>
              <a:gd name="connsiteY3-1298" fmla="*/ 1320584 h 2635034"/>
              <a:gd name="connsiteX4-1299" fmla="*/ 6197726 w 9144000"/>
              <a:gd name="connsiteY4-1300" fmla="*/ 1152105 h 2635034"/>
              <a:gd name="connsiteX5-1301" fmla="*/ 6619875 w 9144000"/>
              <a:gd name="connsiteY5-1302" fmla="*/ 1634909 h 2635034"/>
              <a:gd name="connsiteX6-1303" fmla="*/ 6562725 w 9144000"/>
              <a:gd name="connsiteY6-1304" fmla="*/ 168059 h 2635034"/>
              <a:gd name="connsiteX7-1305" fmla="*/ 6838950 w 9144000"/>
              <a:gd name="connsiteY7-1306" fmla="*/ 177584 h 2635034"/>
              <a:gd name="connsiteX8-1307" fmla="*/ 6905625 w 9144000"/>
              <a:gd name="connsiteY8-1308" fmla="*/ 1149134 h 2635034"/>
              <a:gd name="connsiteX9-1309" fmla="*/ 7239000 w 9144000"/>
              <a:gd name="connsiteY9-1310" fmla="*/ 1149134 h 2635034"/>
              <a:gd name="connsiteX10-1311" fmla="*/ 7629525 w 9144000"/>
              <a:gd name="connsiteY10-1312" fmla="*/ 1149134 h 2635034"/>
              <a:gd name="connsiteX11-1313" fmla="*/ 7915275 w 9144000"/>
              <a:gd name="connsiteY11-1314" fmla="*/ 1149134 h 2635034"/>
              <a:gd name="connsiteX12-1315" fmla="*/ 7896225 w 9144000"/>
              <a:gd name="connsiteY12-1316" fmla="*/ 1949234 h 2635034"/>
              <a:gd name="connsiteX13-1317" fmla="*/ 7658100 w 9144000"/>
              <a:gd name="connsiteY13-1318" fmla="*/ 2635034 h 2635034"/>
              <a:gd name="connsiteX14-1319" fmla="*/ 9144000 w 9144000"/>
              <a:gd name="connsiteY14-1320" fmla="*/ 2635034 h 2635034"/>
              <a:gd name="connsiteX0-1321" fmla="*/ 0 w 9144000"/>
              <a:gd name="connsiteY0-1322" fmla="*/ 2625509 h 2635034"/>
              <a:gd name="connsiteX1-1323" fmla="*/ 6592062 w 9144000"/>
              <a:gd name="connsiteY1-1324" fmla="*/ 2632825 h 2635034"/>
              <a:gd name="connsiteX2-1325" fmla="*/ 6591300 w 9144000"/>
              <a:gd name="connsiteY2-1326" fmla="*/ 2387384 h 2635034"/>
              <a:gd name="connsiteX3-1327" fmla="*/ 6000750 w 9144000"/>
              <a:gd name="connsiteY3-1328" fmla="*/ 1320584 h 2635034"/>
              <a:gd name="connsiteX4-1329" fmla="*/ 6197726 w 9144000"/>
              <a:gd name="connsiteY4-1330" fmla="*/ 1152105 h 2635034"/>
              <a:gd name="connsiteX5-1331" fmla="*/ 6619875 w 9144000"/>
              <a:gd name="connsiteY5-1332" fmla="*/ 1634909 h 2635034"/>
              <a:gd name="connsiteX6-1333" fmla="*/ 6562725 w 9144000"/>
              <a:gd name="connsiteY6-1334" fmla="*/ 168059 h 2635034"/>
              <a:gd name="connsiteX7-1335" fmla="*/ 6838950 w 9144000"/>
              <a:gd name="connsiteY7-1336" fmla="*/ 177584 h 2635034"/>
              <a:gd name="connsiteX8-1337" fmla="*/ 6905625 w 9144000"/>
              <a:gd name="connsiteY8-1338" fmla="*/ 1149134 h 2635034"/>
              <a:gd name="connsiteX9-1339" fmla="*/ 7239000 w 9144000"/>
              <a:gd name="connsiteY9-1340" fmla="*/ 1149134 h 2635034"/>
              <a:gd name="connsiteX10-1341" fmla="*/ 7629525 w 9144000"/>
              <a:gd name="connsiteY10-1342" fmla="*/ 1149134 h 2635034"/>
              <a:gd name="connsiteX11-1343" fmla="*/ 7915275 w 9144000"/>
              <a:gd name="connsiteY11-1344" fmla="*/ 1149134 h 2635034"/>
              <a:gd name="connsiteX12-1345" fmla="*/ 7896225 w 9144000"/>
              <a:gd name="connsiteY12-1346" fmla="*/ 1949234 h 2635034"/>
              <a:gd name="connsiteX13-1347" fmla="*/ 7658100 w 9144000"/>
              <a:gd name="connsiteY13-1348" fmla="*/ 2635034 h 2635034"/>
              <a:gd name="connsiteX14-1349" fmla="*/ 9144000 w 9144000"/>
              <a:gd name="connsiteY14-1350" fmla="*/ 2635034 h 2635034"/>
              <a:gd name="connsiteX0-1351" fmla="*/ 0 w 9144000"/>
              <a:gd name="connsiteY0-1352" fmla="*/ 2625509 h 2635034"/>
              <a:gd name="connsiteX1-1353" fmla="*/ 6592062 w 9144000"/>
              <a:gd name="connsiteY1-1354" fmla="*/ 2632825 h 2635034"/>
              <a:gd name="connsiteX2-1355" fmla="*/ 6591300 w 9144000"/>
              <a:gd name="connsiteY2-1356" fmla="*/ 2387384 h 2635034"/>
              <a:gd name="connsiteX3-1357" fmla="*/ 6000750 w 9144000"/>
              <a:gd name="connsiteY3-1358" fmla="*/ 1320584 h 2635034"/>
              <a:gd name="connsiteX4-1359" fmla="*/ 6197726 w 9144000"/>
              <a:gd name="connsiteY4-1360" fmla="*/ 1152105 h 2635034"/>
              <a:gd name="connsiteX5-1361" fmla="*/ 6619875 w 9144000"/>
              <a:gd name="connsiteY5-1362" fmla="*/ 1634909 h 2635034"/>
              <a:gd name="connsiteX6-1363" fmla="*/ 6562725 w 9144000"/>
              <a:gd name="connsiteY6-1364" fmla="*/ 168059 h 2635034"/>
              <a:gd name="connsiteX7-1365" fmla="*/ 6838950 w 9144000"/>
              <a:gd name="connsiteY7-1366" fmla="*/ 177584 h 2635034"/>
              <a:gd name="connsiteX8-1367" fmla="*/ 6905625 w 9144000"/>
              <a:gd name="connsiteY8-1368" fmla="*/ 1149134 h 2635034"/>
              <a:gd name="connsiteX9-1369" fmla="*/ 7239000 w 9144000"/>
              <a:gd name="connsiteY9-1370" fmla="*/ 1149134 h 2635034"/>
              <a:gd name="connsiteX10-1371" fmla="*/ 7629525 w 9144000"/>
              <a:gd name="connsiteY10-1372" fmla="*/ 1149134 h 2635034"/>
              <a:gd name="connsiteX11-1373" fmla="*/ 7915275 w 9144000"/>
              <a:gd name="connsiteY11-1374" fmla="*/ 1149134 h 2635034"/>
              <a:gd name="connsiteX12-1375" fmla="*/ 7896225 w 9144000"/>
              <a:gd name="connsiteY12-1376" fmla="*/ 1949234 h 2635034"/>
              <a:gd name="connsiteX13-1377" fmla="*/ 7658100 w 9144000"/>
              <a:gd name="connsiteY13-1378" fmla="*/ 2635034 h 2635034"/>
              <a:gd name="connsiteX14-1379" fmla="*/ 9144000 w 9144000"/>
              <a:gd name="connsiteY14-1380" fmla="*/ 2635034 h 2635034"/>
              <a:gd name="connsiteX0-1381" fmla="*/ 0 w 9144000"/>
              <a:gd name="connsiteY0-1382" fmla="*/ 2625509 h 2635034"/>
              <a:gd name="connsiteX1-1383" fmla="*/ 6592062 w 9144000"/>
              <a:gd name="connsiteY1-1384" fmla="*/ 2632825 h 2635034"/>
              <a:gd name="connsiteX2-1385" fmla="*/ 6591300 w 9144000"/>
              <a:gd name="connsiteY2-1386" fmla="*/ 2387384 h 2635034"/>
              <a:gd name="connsiteX3-1387" fmla="*/ 6000750 w 9144000"/>
              <a:gd name="connsiteY3-1388" fmla="*/ 1320584 h 2635034"/>
              <a:gd name="connsiteX4-1389" fmla="*/ 6197726 w 9144000"/>
              <a:gd name="connsiteY4-1390" fmla="*/ 1152105 h 2635034"/>
              <a:gd name="connsiteX5-1391" fmla="*/ 6619875 w 9144000"/>
              <a:gd name="connsiteY5-1392" fmla="*/ 1634909 h 2635034"/>
              <a:gd name="connsiteX6-1393" fmla="*/ 6562725 w 9144000"/>
              <a:gd name="connsiteY6-1394" fmla="*/ 168059 h 2635034"/>
              <a:gd name="connsiteX7-1395" fmla="*/ 6838950 w 9144000"/>
              <a:gd name="connsiteY7-1396" fmla="*/ 177584 h 2635034"/>
              <a:gd name="connsiteX8-1397" fmla="*/ 6905625 w 9144000"/>
              <a:gd name="connsiteY8-1398" fmla="*/ 1149134 h 2635034"/>
              <a:gd name="connsiteX9-1399" fmla="*/ 7239000 w 9144000"/>
              <a:gd name="connsiteY9-1400" fmla="*/ 1149134 h 2635034"/>
              <a:gd name="connsiteX10-1401" fmla="*/ 7629525 w 9144000"/>
              <a:gd name="connsiteY10-1402" fmla="*/ 1149134 h 2635034"/>
              <a:gd name="connsiteX11-1403" fmla="*/ 7915275 w 9144000"/>
              <a:gd name="connsiteY11-1404" fmla="*/ 1149134 h 2635034"/>
              <a:gd name="connsiteX12-1405" fmla="*/ 7896225 w 9144000"/>
              <a:gd name="connsiteY12-1406" fmla="*/ 1949234 h 2635034"/>
              <a:gd name="connsiteX13-1407" fmla="*/ 7658100 w 9144000"/>
              <a:gd name="connsiteY13-1408" fmla="*/ 2635034 h 2635034"/>
              <a:gd name="connsiteX14-1409" fmla="*/ 9144000 w 9144000"/>
              <a:gd name="connsiteY14-1410" fmla="*/ 2635034 h 2635034"/>
              <a:gd name="connsiteX0-1411" fmla="*/ 0 w 9144000"/>
              <a:gd name="connsiteY0-1412" fmla="*/ 2625509 h 2635034"/>
              <a:gd name="connsiteX1-1413" fmla="*/ 6592062 w 9144000"/>
              <a:gd name="connsiteY1-1414" fmla="*/ 2632825 h 2635034"/>
              <a:gd name="connsiteX2-1415" fmla="*/ 6591300 w 9144000"/>
              <a:gd name="connsiteY2-1416" fmla="*/ 2387384 h 2635034"/>
              <a:gd name="connsiteX3-1417" fmla="*/ 6000750 w 9144000"/>
              <a:gd name="connsiteY3-1418" fmla="*/ 1320584 h 2635034"/>
              <a:gd name="connsiteX4-1419" fmla="*/ 6197726 w 9144000"/>
              <a:gd name="connsiteY4-1420" fmla="*/ 1152105 h 2635034"/>
              <a:gd name="connsiteX5-1421" fmla="*/ 6619875 w 9144000"/>
              <a:gd name="connsiteY5-1422" fmla="*/ 1634909 h 2635034"/>
              <a:gd name="connsiteX6-1423" fmla="*/ 6562725 w 9144000"/>
              <a:gd name="connsiteY6-1424" fmla="*/ 168059 h 2635034"/>
              <a:gd name="connsiteX7-1425" fmla="*/ 6838950 w 9144000"/>
              <a:gd name="connsiteY7-1426" fmla="*/ 177584 h 2635034"/>
              <a:gd name="connsiteX8-1427" fmla="*/ 6905625 w 9144000"/>
              <a:gd name="connsiteY8-1428" fmla="*/ 1149134 h 2635034"/>
              <a:gd name="connsiteX9-1429" fmla="*/ 7239000 w 9144000"/>
              <a:gd name="connsiteY9-1430" fmla="*/ 1149134 h 2635034"/>
              <a:gd name="connsiteX10-1431" fmla="*/ 7629525 w 9144000"/>
              <a:gd name="connsiteY10-1432" fmla="*/ 1149134 h 2635034"/>
              <a:gd name="connsiteX11-1433" fmla="*/ 7915275 w 9144000"/>
              <a:gd name="connsiteY11-1434" fmla="*/ 1149134 h 2635034"/>
              <a:gd name="connsiteX12-1435" fmla="*/ 7896225 w 9144000"/>
              <a:gd name="connsiteY12-1436" fmla="*/ 1949234 h 2635034"/>
              <a:gd name="connsiteX13-1437" fmla="*/ 7658100 w 9144000"/>
              <a:gd name="connsiteY13-1438" fmla="*/ 2635034 h 2635034"/>
              <a:gd name="connsiteX14-1439" fmla="*/ 9144000 w 9144000"/>
              <a:gd name="connsiteY14-1440" fmla="*/ 2635034 h 2635034"/>
              <a:gd name="connsiteX0-1441" fmla="*/ 0 w 9144000"/>
              <a:gd name="connsiteY0-1442" fmla="*/ 2625509 h 2635034"/>
              <a:gd name="connsiteX1-1443" fmla="*/ 6592062 w 9144000"/>
              <a:gd name="connsiteY1-1444" fmla="*/ 2632825 h 2635034"/>
              <a:gd name="connsiteX2-1445" fmla="*/ 6591300 w 9144000"/>
              <a:gd name="connsiteY2-1446" fmla="*/ 2387384 h 2635034"/>
              <a:gd name="connsiteX3-1447" fmla="*/ 6000750 w 9144000"/>
              <a:gd name="connsiteY3-1448" fmla="*/ 1320584 h 2635034"/>
              <a:gd name="connsiteX4-1449" fmla="*/ 6197726 w 9144000"/>
              <a:gd name="connsiteY4-1450" fmla="*/ 1152105 h 2635034"/>
              <a:gd name="connsiteX5-1451" fmla="*/ 6619875 w 9144000"/>
              <a:gd name="connsiteY5-1452" fmla="*/ 1634909 h 2635034"/>
              <a:gd name="connsiteX6-1453" fmla="*/ 6562725 w 9144000"/>
              <a:gd name="connsiteY6-1454" fmla="*/ 168059 h 2635034"/>
              <a:gd name="connsiteX7-1455" fmla="*/ 6838950 w 9144000"/>
              <a:gd name="connsiteY7-1456" fmla="*/ 177584 h 2635034"/>
              <a:gd name="connsiteX8-1457" fmla="*/ 6905625 w 9144000"/>
              <a:gd name="connsiteY8-1458" fmla="*/ 1149134 h 2635034"/>
              <a:gd name="connsiteX9-1459" fmla="*/ 7239000 w 9144000"/>
              <a:gd name="connsiteY9-1460" fmla="*/ 1149134 h 2635034"/>
              <a:gd name="connsiteX10-1461" fmla="*/ 7629525 w 9144000"/>
              <a:gd name="connsiteY10-1462" fmla="*/ 1149134 h 2635034"/>
              <a:gd name="connsiteX11-1463" fmla="*/ 7915275 w 9144000"/>
              <a:gd name="connsiteY11-1464" fmla="*/ 1149134 h 2635034"/>
              <a:gd name="connsiteX12-1465" fmla="*/ 7896225 w 9144000"/>
              <a:gd name="connsiteY12-1466" fmla="*/ 1949234 h 2635034"/>
              <a:gd name="connsiteX13-1467" fmla="*/ 7658100 w 9144000"/>
              <a:gd name="connsiteY13-1468" fmla="*/ 2635034 h 2635034"/>
              <a:gd name="connsiteX14-1469" fmla="*/ 9144000 w 9144000"/>
              <a:gd name="connsiteY14-1470" fmla="*/ 2635034 h 2635034"/>
              <a:gd name="connsiteX0-1471" fmla="*/ 0 w 9144000"/>
              <a:gd name="connsiteY0-1472" fmla="*/ 2625509 h 2635034"/>
              <a:gd name="connsiteX1-1473" fmla="*/ 6592062 w 9144000"/>
              <a:gd name="connsiteY1-1474" fmla="*/ 2632825 h 2635034"/>
              <a:gd name="connsiteX2-1475" fmla="*/ 6591300 w 9144000"/>
              <a:gd name="connsiteY2-1476" fmla="*/ 2387384 h 2635034"/>
              <a:gd name="connsiteX3-1477" fmla="*/ 6000750 w 9144000"/>
              <a:gd name="connsiteY3-1478" fmla="*/ 1320584 h 2635034"/>
              <a:gd name="connsiteX4-1479" fmla="*/ 6197726 w 9144000"/>
              <a:gd name="connsiteY4-1480" fmla="*/ 1152105 h 2635034"/>
              <a:gd name="connsiteX5-1481" fmla="*/ 6619875 w 9144000"/>
              <a:gd name="connsiteY5-1482" fmla="*/ 1634909 h 2635034"/>
              <a:gd name="connsiteX6-1483" fmla="*/ 6562725 w 9144000"/>
              <a:gd name="connsiteY6-1484" fmla="*/ 168059 h 2635034"/>
              <a:gd name="connsiteX7-1485" fmla="*/ 6838950 w 9144000"/>
              <a:gd name="connsiteY7-1486" fmla="*/ 177584 h 2635034"/>
              <a:gd name="connsiteX8-1487" fmla="*/ 6905625 w 9144000"/>
              <a:gd name="connsiteY8-1488" fmla="*/ 1149134 h 2635034"/>
              <a:gd name="connsiteX9-1489" fmla="*/ 7239000 w 9144000"/>
              <a:gd name="connsiteY9-1490" fmla="*/ 1149134 h 2635034"/>
              <a:gd name="connsiteX10-1491" fmla="*/ 7629525 w 9144000"/>
              <a:gd name="connsiteY10-1492" fmla="*/ 1149134 h 2635034"/>
              <a:gd name="connsiteX11-1493" fmla="*/ 7915275 w 9144000"/>
              <a:gd name="connsiteY11-1494" fmla="*/ 1149134 h 2635034"/>
              <a:gd name="connsiteX12-1495" fmla="*/ 7896225 w 9144000"/>
              <a:gd name="connsiteY12-1496" fmla="*/ 1949234 h 2635034"/>
              <a:gd name="connsiteX13-1497" fmla="*/ 7658100 w 9144000"/>
              <a:gd name="connsiteY13-1498" fmla="*/ 2635034 h 2635034"/>
              <a:gd name="connsiteX14-1499" fmla="*/ 9144000 w 9144000"/>
              <a:gd name="connsiteY14-1500" fmla="*/ 2635034 h 2635034"/>
              <a:gd name="connsiteX0-1501" fmla="*/ 0 w 9144000"/>
              <a:gd name="connsiteY0-1502" fmla="*/ 2625509 h 2635034"/>
              <a:gd name="connsiteX1-1503" fmla="*/ 6592062 w 9144000"/>
              <a:gd name="connsiteY1-1504" fmla="*/ 2632825 h 2635034"/>
              <a:gd name="connsiteX2-1505" fmla="*/ 6591300 w 9144000"/>
              <a:gd name="connsiteY2-1506" fmla="*/ 2387384 h 2635034"/>
              <a:gd name="connsiteX3-1507" fmla="*/ 6000750 w 9144000"/>
              <a:gd name="connsiteY3-1508" fmla="*/ 1320584 h 2635034"/>
              <a:gd name="connsiteX4-1509" fmla="*/ 6197726 w 9144000"/>
              <a:gd name="connsiteY4-1510" fmla="*/ 1152105 h 2635034"/>
              <a:gd name="connsiteX5-1511" fmla="*/ 6619875 w 9144000"/>
              <a:gd name="connsiteY5-1512" fmla="*/ 1634909 h 2635034"/>
              <a:gd name="connsiteX6-1513" fmla="*/ 6562725 w 9144000"/>
              <a:gd name="connsiteY6-1514" fmla="*/ 168059 h 2635034"/>
              <a:gd name="connsiteX7-1515" fmla="*/ 6838950 w 9144000"/>
              <a:gd name="connsiteY7-1516" fmla="*/ 177584 h 2635034"/>
              <a:gd name="connsiteX8-1517" fmla="*/ 6905625 w 9144000"/>
              <a:gd name="connsiteY8-1518" fmla="*/ 1149134 h 2635034"/>
              <a:gd name="connsiteX9-1519" fmla="*/ 7239000 w 9144000"/>
              <a:gd name="connsiteY9-1520" fmla="*/ 1149134 h 2635034"/>
              <a:gd name="connsiteX10-1521" fmla="*/ 7629525 w 9144000"/>
              <a:gd name="connsiteY10-1522" fmla="*/ 1149134 h 2635034"/>
              <a:gd name="connsiteX11-1523" fmla="*/ 7915275 w 9144000"/>
              <a:gd name="connsiteY11-1524" fmla="*/ 1149134 h 2635034"/>
              <a:gd name="connsiteX12-1525" fmla="*/ 7896225 w 9144000"/>
              <a:gd name="connsiteY12-1526" fmla="*/ 1949234 h 2635034"/>
              <a:gd name="connsiteX13-1527" fmla="*/ 7658100 w 9144000"/>
              <a:gd name="connsiteY13-1528" fmla="*/ 2635034 h 2635034"/>
              <a:gd name="connsiteX14-1529" fmla="*/ 9144000 w 9144000"/>
              <a:gd name="connsiteY14-1530" fmla="*/ 2635034 h 2635034"/>
              <a:gd name="connsiteX0-1531" fmla="*/ 0 w 9144000"/>
              <a:gd name="connsiteY0-1532" fmla="*/ 2625509 h 2635034"/>
              <a:gd name="connsiteX1-1533" fmla="*/ 6592062 w 9144000"/>
              <a:gd name="connsiteY1-1534" fmla="*/ 2632825 h 2635034"/>
              <a:gd name="connsiteX2-1535" fmla="*/ 6591300 w 9144000"/>
              <a:gd name="connsiteY2-1536" fmla="*/ 2387384 h 2635034"/>
              <a:gd name="connsiteX3-1537" fmla="*/ 6000750 w 9144000"/>
              <a:gd name="connsiteY3-1538" fmla="*/ 1320584 h 2635034"/>
              <a:gd name="connsiteX4-1539" fmla="*/ 6197726 w 9144000"/>
              <a:gd name="connsiteY4-1540" fmla="*/ 1152105 h 2635034"/>
              <a:gd name="connsiteX5-1541" fmla="*/ 6619875 w 9144000"/>
              <a:gd name="connsiteY5-1542" fmla="*/ 1634909 h 2635034"/>
              <a:gd name="connsiteX6-1543" fmla="*/ 6562725 w 9144000"/>
              <a:gd name="connsiteY6-1544" fmla="*/ 168059 h 2635034"/>
              <a:gd name="connsiteX7-1545" fmla="*/ 6838950 w 9144000"/>
              <a:gd name="connsiteY7-1546" fmla="*/ 177584 h 2635034"/>
              <a:gd name="connsiteX8-1547" fmla="*/ 6905625 w 9144000"/>
              <a:gd name="connsiteY8-1548" fmla="*/ 1149134 h 2635034"/>
              <a:gd name="connsiteX9-1549" fmla="*/ 7239000 w 9144000"/>
              <a:gd name="connsiteY9-1550" fmla="*/ 1149134 h 2635034"/>
              <a:gd name="connsiteX10-1551" fmla="*/ 7629525 w 9144000"/>
              <a:gd name="connsiteY10-1552" fmla="*/ 1149134 h 2635034"/>
              <a:gd name="connsiteX11-1553" fmla="*/ 7915275 w 9144000"/>
              <a:gd name="connsiteY11-1554" fmla="*/ 1149134 h 2635034"/>
              <a:gd name="connsiteX12-1555" fmla="*/ 7896225 w 9144000"/>
              <a:gd name="connsiteY12-1556" fmla="*/ 1949234 h 2635034"/>
              <a:gd name="connsiteX13-1557" fmla="*/ 7658100 w 9144000"/>
              <a:gd name="connsiteY13-1558" fmla="*/ 2635034 h 2635034"/>
              <a:gd name="connsiteX14-1559" fmla="*/ 9144000 w 9144000"/>
              <a:gd name="connsiteY14-1560" fmla="*/ 2635034 h 2635034"/>
              <a:gd name="connsiteX0-1561" fmla="*/ 0 w 9144000"/>
              <a:gd name="connsiteY0-1562" fmla="*/ 2625509 h 2635034"/>
              <a:gd name="connsiteX1-1563" fmla="*/ 6592062 w 9144000"/>
              <a:gd name="connsiteY1-1564" fmla="*/ 2632825 h 2635034"/>
              <a:gd name="connsiteX2-1565" fmla="*/ 6591300 w 9144000"/>
              <a:gd name="connsiteY2-1566" fmla="*/ 2387384 h 2635034"/>
              <a:gd name="connsiteX3-1567" fmla="*/ 6000750 w 9144000"/>
              <a:gd name="connsiteY3-1568" fmla="*/ 1320584 h 2635034"/>
              <a:gd name="connsiteX4-1569" fmla="*/ 6197726 w 9144000"/>
              <a:gd name="connsiteY4-1570" fmla="*/ 1152105 h 2635034"/>
              <a:gd name="connsiteX5-1571" fmla="*/ 6619875 w 9144000"/>
              <a:gd name="connsiteY5-1572" fmla="*/ 1634909 h 2635034"/>
              <a:gd name="connsiteX6-1573" fmla="*/ 6562725 w 9144000"/>
              <a:gd name="connsiteY6-1574" fmla="*/ 168059 h 2635034"/>
              <a:gd name="connsiteX7-1575" fmla="*/ 6838950 w 9144000"/>
              <a:gd name="connsiteY7-1576" fmla="*/ 177584 h 2635034"/>
              <a:gd name="connsiteX8-1577" fmla="*/ 6905625 w 9144000"/>
              <a:gd name="connsiteY8-1578" fmla="*/ 1149134 h 2635034"/>
              <a:gd name="connsiteX9-1579" fmla="*/ 7239000 w 9144000"/>
              <a:gd name="connsiteY9-1580" fmla="*/ 1149134 h 2635034"/>
              <a:gd name="connsiteX10-1581" fmla="*/ 7629525 w 9144000"/>
              <a:gd name="connsiteY10-1582" fmla="*/ 1149134 h 2635034"/>
              <a:gd name="connsiteX11-1583" fmla="*/ 7915275 w 9144000"/>
              <a:gd name="connsiteY11-1584" fmla="*/ 1149134 h 2635034"/>
              <a:gd name="connsiteX12-1585" fmla="*/ 7896225 w 9144000"/>
              <a:gd name="connsiteY12-1586" fmla="*/ 1949234 h 2635034"/>
              <a:gd name="connsiteX13-1587" fmla="*/ 7658100 w 9144000"/>
              <a:gd name="connsiteY13-1588" fmla="*/ 2635034 h 2635034"/>
              <a:gd name="connsiteX14-1589" fmla="*/ 9144000 w 9144000"/>
              <a:gd name="connsiteY14-1590" fmla="*/ 2635034 h 2635034"/>
              <a:gd name="connsiteX0-1591" fmla="*/ 0 w 9144000"/>
              <a:gd name="connsiteY0-1592" fmla="*/ 2625509 h 2635034"/>
              <a:gd name="connsiteX1-1593" fmla="*/ 6592062 w 9144000"/>
              <a:gd name="connsiteY1-1594" fmla="*/ 2632825 h 2635034"/>
              <a:gd name="connsiteX2-1595" fmla="*/ 6591300 w 9144000"/>
              <a:gd name="connsiteY2-1596" fmla="*/ 2387384 h 2635034"/>
              <a:gd name="connsiteX3-1597" fmla="*/ 6000750 w 9144000"/>
              <a:gd name="connsiteY3-1598" fmla="*/ 1320584 h 2635034"/>
              <a:gd name="connsiteX4-1599" fmla="*/ 6197726 w 9144000"/>
              <a:gd name="connsiteY4-1600" fmla="*/ 1152105 h 2635034"/>
              <a:gd name="connsiteX5-1601" fmla="*/ 6619875 w 9144000"/>
              <a:gd name="connsiteY5-1602" fmla="*/ 1634909 h 2635034"/>
              <a:gd name="connsiteX6-1603" fmla="*/ 6562725 w 9144000"/>
              <a:gd name="connsiteY6-1604" fmla="*/ 168059 h 2635034"/>
              <a:gd name="connsiteX7-1605" fmla="*/ 6838950 w 9144000"/>
              <a:gd name="connsiteY7-1606" fmla="*/ 177584 h 2635034"/>
              <a:gd name="connsiteX8-1607" fmla="*/ 6905625 w 9144000"/>
              <a:gd name="connsiteY8-1608" fmla="*/ 1149134 h 2635034"/>
              <a:gd name="connsiteX9-1609" fmla="*/ 7239000 w 9144000"/>
              <a:gd name="connsiteY9-1610" fmla="*/ 1149134 h 2635034"/>
              <a:gd name="connsiteX10-1611" fmla="*/ 7629525 w 9144000"/>
              <a:gd name="connsiteY10-1612" fmla="*/ 1149134 h 2635034"/>
              <a:gd name="connsiteX11-1613" fmla="*/ 7915275 w 9144000"/>
              <a:gd name="connsiteY11-1614" fmla="*/ 1149134 h 2635034"/>
              <a:gd name="connsiteX12-1615" fmla="*/ 7896225 w 9144000"/>
              <a:gd name="connsiteY12-1616" fmla="*/ 1949234 h 2635034"/>
              <a:gd name="connsiteX13-1617" fmla="*/ 7658100 w 9144000"/>
              <a:gd name="connsiteY13-1618" fmla="*/ 2635034 h 2635034"/>
              <a:gd name="connsiteX14-1619" fmla="*/ 9144000 w 9144000"/>
              <a:gd name="connsiteY14-1620" fmla="*/ 2635034 h 2635034"/>
              <a:gd name="connsiteX0-1621" fmla="*/ 0 w 9144000"/>
              <a:gd name="connsiteY0-1622" fmla="*/ 2625509 h 2635034"/>
              <a:gd name="connsiteX1-1623" fmla="*/ 6592062 w 9144000"/>
              <a:gd name="connsiteY1-1624" fmla="*/ 2632825 h 2635034"/>
              <a:gd name="connsiteX2-1625" fmla="*/ 6591300 w 9144000"/>
              <a:gd name="connsiteY2-1626" fmla="*/ 2387384 h 2635034"/>
              <a:gd name="connsiteX3-1627" fmla="*/ 6000750 w 9144000"/>
              <a:gd name="connsiteY3-1628" fmla="*/ 1320584 h 2635034"/>
              <a:gd name="connsiteX4-1629" fmla="*/ 6197726 w 9144000"/>
              <a:gd name="connsiteY4-1630" fmla="*/ 1152105 h 2635034"/>
              <a:gd name="connsiteX5-1631" fmla="*/ 6619875 w 9144000"/>
              <a:gd name="connsiteY5-1632" fmla="*/ 1634909 h 2635034"/>
              <a:gd name="connsiteX6-1633" fmla="*/ 6562725 w 9144000"/>
              <a:gd name="connsiteY6-1634" fmla="*/ 168059 h 2635034"/>
              <a:gd name="connsiteX7-1635" fmla="*/ 6838950 w 9144000"/>
              <a:gd name="connsiteY7-1636" fmla="*/ 177584 h 2635034"/>
              <a:gd name="connsiteX8-1637" fmla="*/ 6905625 w 9144000"/>
              <a:gd name="connsiteY8-1638" fmla="*/ 1149134 h 2635034"/>
              <a:gd name="connsiteX9-1639" fmla="*/ 7239000 w 9144000"/>
              <a:gd name="connsiteY9-1640" fmla="*/ 1149134 h 2635034"/>
              <a:gd name="connsiteX10-1641" fmla="*/ 7629525 w 9144000"/>
              <a:gd name="connsiteY10-1642" fmla="*/ 1149134 h 2635034"/>
              <a:gd name="connsiteX11-1643" fmla="*/ 7915275 w 9144000"/>
              <a:gd name="connsiteY11-1644" fmla="*/ 1149134 h 2635034"/>
              <a:gd name="connsiteX12-1645" fmla="*/ 7896225 w 9144000"/>
              <a:gd name="connsiteY12-1646" fmla="*/ 1949234 h 2635034"/>
              <a:gd name="connsiteX13-1647" fmla="*/ 7658100 w 9144000"/>
              <a:gd name="connsiteY13-1648" fmla="*/ 2635034 h 2635034"/>
              <a:gd name="connsiteX14-1649" fmla="*/ 9144000 w 9144000"/>
              <a:gd name="connsiteY14-1650" fmla="*/ 2635034 h 2635034"/>
              <a:gd name="connsiteX0-1651" fmla="*/ 0 w 9144000"/>
              <a:gd name="connsiteY0-1652" fmla="*/ 2625509 h 2635034"/>
              <a:gd name="connsiteX1-1653" fmla="*/ 6592062 w 9144000"/>
              <a:gd name="connsiteY1-1654" fmla="*/ 2632825 h 2635034"/>
              <a:gd name="connsiteX2-1655" fmla="*/ 6591300 w 9144000"/>
              <a:gd name="connsiteY2-1656" fmla="*/ 2387384 h 2635034"/>
              <a:gd name="connsiteX3-1657" fmla="*/ 6000750 w 9144000"/>
              <a:gd name="connsiteY3-1658" fmla="*/ 1320584 h 2635034"/>
              <a:gd name="connsiteX4-1659" fmla="*/ 6197726 w 9144000"/>
              <a:gd name="connsiteY4-1660" fmla="*/ 1152105 h 2635034"/>
              <a:gd name="connsiteX5-1661" fmla="*/ 6619875 w 9144000"/>
              <a:gd name="connsiteY5-1662" fmla="*/ 1634909 h 2635034"/>
              <a:gd name="connsiteX6-1663" fmla="*/ 6562725 w 9144000"/>
              <a:gd name="connsiteY6-1664" fmla="*/ 168059 h 2635034"/>
              <a:gd name="connsiteX7-1665" fmla="*/ 6838950 w 9144000"/>
              <a:gd name="connsiteY7-1666" fmla="*/ 177584 h 2635034"/>
              <a:gd name="connsiteX8-1667" fmla="*/ 6905625 w 9144000"/>
              <a:gd name="connsiteY8-1668" fmla="*/ 1149134 h 2635034"/>
              <a:gd name="connsiteX9-1669" fmla="*/ 7239000 w 9144000"/>
              <a:gd name="connsiteY9-1670" fmla="*/ 1149134 h 2635034"/>
              <a:gd name="connsiteX10-1671" fmla="*/ 7629525 w 9144000"/>
              <a:gd name="connsiteY10-1672" fmla="*/ 1149134 h 2635034"/>
              <a:gd name="connsiteX11-1673" fmla="*/ 7915275 w 9144000"/>
              <a:gd name="connsiteY11-1674" fmla="*/ 1149134 h 2635034"/>
              <a:gd name="connsiteX12-1675" fmla="*/ 7896225 w 9144000"/>
              <a:gd name="connsiteY12-1676" fmla="*/ 1949234 h 2635034"/>
              <a:gd name="connsiteX13-1677" fmla="*/ 7658100 w 9144000"/>
              <a:gd name="connsiteY13-1678" fmla="*/ 2635034 h 2635034"/>
              <a:gd name="connsiteX14-1679" fmla="*/ 9144000 w 9144000"/>
              <a:gd name="connsiteY14-1680" fmla="*/ 2635034 h 2635034"/>
              <a:gd name="connsiteX0-1681" fmla="*/ 0 w 9144000"/>
              <a:gd name="connsiteY0-1682" fmla="*/ 2625509 h 2635034"/>
              <a:gd name="connsiteX1-1683" fmla="*/ 6592062 w 9144000"/>
              <a:gd name="connsiteY1-1684" fmla="*/ 2632825 h 2635034"/>
              <a:gd name="connsiteX2-1685" fmla="*/ 6591300 w 9144000"/>
              <a:gd name="connsiteY2-1686" fmla="*/ 2387384 h 2635034"/>
              <a:gd name="connsiteX3-1687" fmla="*/ 6000750 w 9144000"/>
              <a:gd name="connsiteY3-1688" fmla="*/ 1320584 h 2635034"/>
              <a:gd name="connsiteX4-1689" fmla="*/ 6197726 w 9144000"/>
              <a:gd name="connsiteY4-1690" fmla="*/ 1152105 h 2635034"/>
              <a:gd name="connsiteX5-1691" fmla="*/ 6619875 w 9144000"/>
              <a:gd name="connsiteY5-1692" fmla="*/ 1634909 h 2635034"/>
              <a:gd name="connsiteX6-1693" fmla="*/ 6562725 w 9144000"/>
              <a:gd name="connsiteY6-1694" fmla="*/ 168059 h 2635034"/>
              <a:gd name="connsiteX7-1695" fmla="*/ 6838950 w 9144000"/>
              <a:gd name="connsiteY7-1696" fmla="*/ 177584 h 2635034"/>
              <a:gd name="connsiteX8-1697" fmla="*/ 6905625 w 9144000"/>
              <a:gd name="connsiteY8-1698" fmla="*/ 1149134 h 2635034"/>
              <a:gd name="connsiteX9-1699" fmla="*/ 7239000 w 9144000"/>
              <a:gd name="connsiteY9-1700" fmla="*/ 1149134 h 2635034"/>
              <a:gd name="connsiteX10-1701" fmla="*/ 7625868 w 9144000"/>
              <a:gd name="connsiteY10-1702" fmla="*/ 1178395 h 2635034"/>
              <a:gd name="connsiteX11-1703" fmla="*/ 7915275 w 9144000"/>
              <a:gd name="connsiteY11-1704" fmla="*/ 1149134 h 2635034"/>
              <a:gd name="connsiteX12-1705" fmla="*/ 7896225 w 9144000"/>
              <a:gd name="connsiteY12-1706" fmla="*/ 1949234 h 2635034"/>
              <a:gd name="connsiteX13-1707" fmla="*/ 7658100 w 9144000"/>
              <a:gd name="connsiteY13-1708" fmla="*/ 2635034 h 2635034"/>
              <a:gd name="connsiteX14-1709" fmla="*/ 9144000 w 9144000"/>
              <a:gd name="connsiteY14-1710" fmla="*/ 2635034 h 2635034"/>
              <a:gd name="connsiteX0-1711" fmla="*/ 0 w 9144000"/>
              <a:gd name="connsiteY0-1712" fmla="*/ 2625509 h 2635034"/>
              <a:gd name="connsiteX1-1713" fmla="*/ 6592062 w 9144000"/>
              <a:gd name="connsiteY1-1714" fmla="*/ 2632825 h 2635034"/>
              <a:gd name="connsiteX2-1715" fmla="*/ 6591300 w 9144000"/>
              <a:gd name="connsiteY2-1716" fmla="*/ 2387384 h 2635034"/>
              <a:gd name="connsiteX3-1717" fmla="*/ 6000750 w 9144000"/>
              <a:gd name="connsiteY3-1718" fmla="*/ 1320584 h 2635034"/>
              <a:gd name="connsiteX4-1719" fmla="*/ 6197726 w 9144000"/>
              <a:gd name="connsiteY4-1720" fmla="*/ 1152105 h 2635034"/>
              <a:gd name="connsiteX5-1721" fmla="*/ 6619875 w 9144000"/>
              <a:gd name="connsiteY5-1722" fmla="*/ 1634909 h 2635034"/>
              <a:gd name="connsiteX6-1723" fmla="*/ 6562725 w 9144000"/>
              <a:gd name="connsiteY6-1724" fmla="*/ 168059 h 2635034"/>
              <a:gd name="connsiteX7-1725" fmla="*/ 6838950 w 9144000"/>
              <a:gd name="connsiteY7-1726" fmla="*/ 177584 h 2635034"/>
              <a:gd name="connsiteX8-1727" fmla="*/ 6905625 w 9144000"/>
              <a:gd name="connsiteY8-1728" fmla="*/ 1149134 h 2635034"/>
              <a:gd name="connsiteX9-1729" fmla="*/ 7239000 w 9144000"/>
              <a:gd name="connsiteY9-1730" fmla="*/ 1149134 h 2635034"/>
              <a:gd name="connsiteX10-1731" fmla="*/ 7625868 w 9144000"/>
              <a:gd name="connsiteY10-1732" fmla="*/ 1178395 h 2635034"/>
              <a:gd name="connsiteX11-1733" fmla="*/ 7915275 w 9144000"/>
              <a:gd name="connsiteY11-1734" fmla="*/ 1149134 h 2635034"/>
              <a:gd name="connsiteX12-1735" fmla="*/ 7896225 w 9144000"/>
              <a:gd name="connsiteY12-1736" fmla="*/ 1949234 h 2635034"/>
              <a:gd name="connsiteX13-1737" fmla="*/ 7658100 w 9144000"/>
              <a:gd name="connsiteY13-1738" fmla="*/ 2635034 h 2635034"/>
              <a:gd name="connsiteX14-1739" fmla="*/ 9144000 w 9144000"/>
              <a:gd name="connsiteY14-1740" fmla="*/ 2635034 h 2635034"/>
              <a:gd name="connsiteX0-1741" fmla="*/ 0 w 9144000"/>
              <a:gd name="connsiteY0-1742" fmla="*/ 2625509 h 2635034"/>
              <a:gd name="connsiteX1-1743" fmla="*/ 6592062 w 9144000"/>
              <a:gd name="connsiteY1-1744" fmla="*/ 2632825 h 2635034"/>
              <a:gd name="connsiteX2-1745" fmla="*/ 6591300 w 9144000"/>
              <a:gd name="connsiteY2-1746" fmla="*/ 2387384 h 2635034"/>
              <a:gd name="connsiteX3-1747" fmla="*/ 6000750 w 9144000"/>
              <a:gd name="connsiteY3-1748" fmla="*/ 1320584 h 2635034"/>
              <a:gd name="connsiteX4-1749" fmla="*/ 6197726 w 9144000"/>
              <a:gd name="connsiteY4-1750" fmla="*/ 1152105 h 2635034"/>
              <a:gd name="connsiteX5-1751" fmla="*/ 6619875 w 9144000"/>
              <a:gd name="connsiteY5-1752" fmla="*/ 1634909 h 2635034"/>
              <a:gd name="connsiteX6-1753" fmla="*/ 6562725 w 9144000"/>
              <a:gd name="connsiteY6-1754" fmla="*/ 168059 h 2635034"/>
              <a:gd name="connsiteX7-1755" fmla="*/ 6838950 w 9144000"/>
              <a:gd name="connsiteY7-1756" fmla="*/ 177584 h 2635034"/>
              <a:gd name="connsiteX8-1757" fmla="*/ 6905625 w 9144000"/>
              <a:gd name="connsiteY8-1758" fmla="*/ 1149134 h 2635034"/>
              <a:gd name="connsiteX9-1759" fmla="*/ 7239000 w 9144000"/>
              <a:gd name="connsiteY9-1760" fmla="*/ 1149134 h 2635034"/>
              <a:gd name="connsiteX10-1761" fmla="*/ 7625868 w 9144000"/>
              <a:gd name="connsiteY10-1762" fmla="*/ 1178395 h 2635034"/>
              <a:gd name="connsiteX11-1763" fmla="*/ 7915275 w 9144000"/>
              <a:gd name="connsiteY11-1764" fmla="*/ 1149134 h 2635034"/>
              <a:gd name="connsiteX12-1765" fmla="*/ 7896225 w 9144000"/>
              <a:gd name="connsiteY12-1766" fmla="*/ 1949234 h 2635034"/>
              <a:gd name="connsiteX13-1767" fmla="*/ 7658100 w 9144000"/>
              <a:gd name="connsiteY13-1768" fmla="*/ 2635034 h 2635034"/>
              <a:gd name="connsiteX14-1769" fmla="*/ 9144000 w 9144000"/>
              <a:gd name="connsiteY14-1770" fmla="*/ 2635034 h 2635034"/>
              <a:gd name="connsiteX0-1771" fmla="*/ 0 w 9144000"/>
              <a:gd name="connsiteY0-1772" fmla="*/ 2625509 h 2635034"/>
              <a:gd name="connsiteX1-1773" fmla="*/ 6592062 w 9144000"/>
              <a:gd name="connsiteY1-1774" fmla="*/ 2632825 h 2635034"/>
              <a:gd name="connsiteX2-1775" fmla="*/ 6591300 w 9144000"/>
              <a:gd name="connsiteY2-1776" fmla="*/ 2387384 h 2635034"/>
              <a:gd name="connsiteX3-1777" fmla="*/ 6000750 w 9144000"/>
              <a:gd name="connsiteY3-1778" fmla="*/ 1320584 h 2635034"/>
              <a:gd name="connsiteX4-1779" fmla="*/ 6197726 w 9144000"/>
              <a:gd name="connsiteY4-1780" fmla="*/ 1152105 h 2635034"/>
              <a:gd name="connsiteX5-1781" fmla="*/ 6619875 w 9144000"/>
              <a:gd name="connsiteY5-1782" fmla="*/ 1634909 h 2635034"/>
              <a:gd name="connsiteX6-1783" fmla="*/ 6562725 w 9144000"/>
              <a:gd name="connsiteY6-1784" fmla="*/ 168059 h 2635034"/>
              <a:gd name="connsiteX7-1785" fmla="*/ 6838950 w 9144000"/>
              <a:gd name="connsiteY7-1786" fmla="*/ 177584 h 2635034"/>
              <a:gd name="connsiteX8-1787" fmla="*/ 6905625 w 9144000"/>
              <a:gd name="connsiteY8-1788" fmla="*/ 1149134 h 2635034"/>
              <a:gd name="connsiteX9-1789" fmla="*/ 7239000 w 9144000"/>
              <a:gd name="connsiteY9-1790" fmla="*/ 1149134 h 2635034"/>
              <a:gd name="connsiteX10-1791" fmla="*/ 7625868 w 9144000"/>
              <a:gd name="connsiteY10-1792" fmla="*/ 1178395 h 2635034"/>
              <a:gd name="connsiteX11-1793" fmla="*/ 7915275 w 9144000"/>
              <a:gd name="connsiteY11-1794" fmla="*/ 1149134 h 2635034"/>
              <a:gd name="connsiteX12-1795" fmla="*/ 7896225 w 9144000"/>
              <a:gd name="connsiteY12-1796" fmla="*/ 1949234 h 2635034"/>
              <a:gd name="connsiteX13-1797" fmla="*/ 7658100 w 9144000"/>
              <a:gd name="connsiteY13-1798" fmla="*/ 2635034 h 2635034"/>
              <a:gd name="connsiteX14-1799" fmla="*/ 9144000 w 9144000"/>
              <a:gd name="connsiteY14-1800" fmla="*/ 2635034 h 2635034"/>
              <a:gd name="connsiteX0-1801" fmla="*/ 0 w 9144000"/>
              <a:gd name="connsiteY0-1802" fmla="*/ 2625509 h 2635034"/>
              <a:gd name="connsiteX1-1803" fmla="*/ 6592062 w 9144000"/>
              <a:gd name="connsiteY1-1804" fmla="*/ 2632825 h 2635034"/>
              <a:gd name="connsiteX2-1805" fmla="*/ 6591300 w 9144000"/>
              <a:gd name="connsiteY2-1806" fmla="*/ 2387384 h 2635034"/>
              <a:gd name="connsiteX3-1807" fmla="*/ 6000750 w 9144000"/>
              <a:gd name="connsiteY3-1808" fmla="*/ 1320584 h 2635034"/>
              <a:gd name="connsiteX4-1809" fmla="*/ 6197726 w 9144000"/>
              <a:gd name="connsiteY4-1810" fmla="*/ 1152105 h 2635034"/>
              <a:gd name="connsiteX5-1811" fmla="*/ 6619875 w 9144000"/>
              <a:gd name="connsiteY5-1812" fmla="*/ 1634909 h 2635034"/>
              <a:gd name="connsiteX6-1813" fmla="*/ 6562725 w 9144000"/>
              <a:gd name="connsiteY6-1814" fmla="*/ 168059 h 2635034"/>
              <a:gd name="connsiteX7-1815" fmla="*/ 6838950 w 9144000"/>
              <a:gd name="connsiteY7-1816" fmla="*/ 177584 h 2635034"/>
              <a:gd name="connsiteX8-1817" fmla="*/ 6905625 w 9144000"/>
              <a:gd name="connsiteY8-1818" fmla="*/ 1149134 h 2635034"/>
              <a:gd name="connsiteX9-1819" fmla="*/ 7239000 w 9144000"/>
              <a:gd name="connsiteY9-1820" fmla="*/ 1149134 h 2635034"/>
              <a:gd name="connsiteX10-1821" fmla="*/ 7625868 w 9144000"/>
              <a:gd name="connsiteY10-1822" fmla="*/ 1178395 h 2635034"/>
              <a:gd name="connsiteX11-1823" fmla="*/ 7915275 w 9144000"/>
              <a:gd name="connsiteY11-1824" fmla="*/ 1149134 h 2635034"/>
              <a:gd name="connsiteX12-1825" fmla="*/ 7877937 w 9144000"/>
              <a:gd name="connsiteY12-1826" fmla="*/ 1945576 h 2635034"/>
              <a:gd name="connsiteX13-1827" fmla="*/ 7658100 w 9144000"/>
              <a:gd name="connsiteY13-1828" fmla="*/ 2635034 h 2635034"/>
              <a:gd name="connsiteX14-1829" fmla="*/ 9144000 w 9144000"/>
              <a:gd name="connsiteY14-1830" fmla="*/ 2635034 h 2635034"/>
              <a:gd name="connsiteX0-1831" fmla="*/ 0 w 9144000"/>
              <a:gd name="connsiteY0-1832" fmla="*/ 2625509 h 2635034"/>
              <a:gd name="connsiteX1-1833" fmla="*/ 6592062 w 9144000"/>
              <a:gd name="connsiteY1-1834" fmla="*/ 2632825 h 2635034"/>
              <a:gd name="connsiteX2-1835" fmla="*/ 6591300 w 9144000"/>
              <a:gd name="connsiteY2-1836" fmla="*/ 2387384 h 2635034"/>
              <a:gd name="connsiteX3-1837" fmla="*/ 6000750 w 9144000"/>
              <a:gd name="connsiteY3-1838" fmla="*/ 1320584 h 2635034"/>
              <a:gd name="connsiteX4-1839" fmla="*/ 6197726 w 9144000"/>
              <a:gd name="connsiteY4-1840" fmla="*/ 1152105 h 2635034"/>
              <a:gd name="connsiteX5-1841" fmla="*/ 6619875 w 9144000"/>
              <a:gd name="connsiteY5-1842" fmla="*/ 1634909 h 2635034"/>
              <a:gd name="connsiteX6-1843" fmla="*/ 6562725 w 9144000"/>
              <a:gd name="connsiteY6-1844" fmla="*/ 168059 h 2635034"/>
              <a:gd name="connsiteX7-1845" fmla="*/ 6838950 w 9144000"/>
              <a:gd name="connsiteY7-1846" fmla="*/ 177584 h 2635034"/>
              <a:gd name="connsiteX8-1847" fmla="*/ 6905625 w 9144000"/>
              <a:gd name="connsiteY8-1848" fmla="*/ 1149134 h 2635034"/>
              <a:gd name="connsiteX9-1849" fmla="*/ 7239000 w 9144000"/>
              <a:gd name="connsiteY9-1850" fmla="*/ 1149134 h 2635034"/>
              <a:gd name="connsiteX10-1851" fmla="*/ 7625868 w 9144000"/>
              <a:gd name="connsiteY10-1852" fmla="*/ 1178395 h 2635034"/>
              <a:gd name="connsiteX11-1853" fmla="*/ 7915275 w 9144000"/>
              <a:gd name="connsiteY11-1854" fmla="*/ 1149134 h 2635034"/>
              <a:gd name="connsiteX12-1855" fmla="*/ 7877937 w 9144000"/>
              <a:gd name="connsiteY12-1856" fmla="*/ 1945576 h 2635034"/>
              <a:gd name="connsiteX13-1857" fmla="*/ 7658100 w 9144000"/>
              <a:gd name="connsiteY13-1858" fmla="*/ 2635034 h 2635034"/>
              <a:gd name="connsiteX14-1859" fmla="*/ 9144000 w 9144000"/>
              <a:gd name="connsiteY14-1860" fmla="*/ 2635034 h 2635034"/>
              <a:gd name="connsiteX0-1861" fmla="*/ 0 w 9144000"/>
              <a:gd name="connsiteY0-1862" fmla="*/ 2625509 h 2635034"/>
              <a:gd name="connsiteX1-1863" fmla="*/ 6592062 w 9144000"/>
              <a:gd name="connsiteY1-1864" fmla="*/ 2632825 h 2635034"/>
              <a:gd name="connsiteX2-1865" fmla="*/ 6591300 w 9144000"/>
              <a:gd name="connsiteY2-1866" fmla="*/ 2387384 h 2635034"/>
              <a:gd name="connsiteX3-1867" fmla="*/ 6000750 w 9144000"/>
              <a:gd name="connsiteY3-1868" fmla="*/ 1320584 h 2635034"/>
              <a:gd name="connsiteX4-1869" fmla="*/ 6197726 w 9144000"/>
              <a:gd name="connsiteY4-1870" fmla="*/ 1152105 h 2635034"/>
              <a:gd name="connsiteX5-1871" fmla="*/ 6619875 w 9144000"/>
              <a:gd name="connsiteY5-1872" fmla="*/ 1634909 h 2635034"/>
              <a:gd name="connsiteX6-1873" fmla="*/ 6562725 w 9144000"/>
              <a:gd name="connsiteY6-1874" fmla="*/ 168059 h 2635034"/>
              <a:gd name="connsiteX7-1875" fmla="*/ 6838950 w 9144000"/>
              <a:gd name="connsiteY7-1876" fmla="*/ 177584 h 2635034"/>
              <a:gd name="connsiteX8-1877" fmla="*/ 6905625 w 9144000"/>
              <a:gd name="connsiteY8-1878" fmla="*/ 1149134 h 2635034"/>
              <a:gd name="connsiteX9-1879" fmla="*/ 7239000 w 9144000"/>
              <a:gd name="connsiteY9-1880" fmla="*/ 1149134 h 2635034"/>
              <a:gd name="connsiteX10-1881" fmla="*/ 7625868 w 9144000"/>
              <a:gd name="connsiteY10-1882" fmla="*/ 1178395 h 2635034"/>
              <a:gd name="connsiteX11-1883" fmla="*/ 7915275 w 9144000"/>
              <a:gd name="connsiteY11-1884" fmla="*/ 1149134 h 2635034"/>
              <a:gd name="connsiteX12-1885" fmla="*/ 7877937 w 9144000"/>
              <a:gd name="connsiteY12-1886" fmla="*/ 1945576 h 2635034"/>
              <a:gd name="connsiteX13-1887" fmla="*/ 7658100 w 9144000"/>
              <a:gd name="connsiteY13-1888" fmla="*/ 2635034 h 2635034"/>
              <a:gd name="connsiteX14-1889" fmla="*/ 9144000 w 9144000"/>
              <a:gd name="connsiteY14-1890" fmla="*/ 2635034 h 2635034"/>
              <a:gd name="connsiteX0-1891" fmla="*/ 0 w 9144000"/>
              <a:gd name="connsiteY0-1892" fmla="*/ 2625509 h 2635034"/>
              <a:gd name="connsiteX1-1893" fmla="*/ 6592062 w 9144000"/>
              <a:gd name="connsiteY1-1894" fmla="*/ 2632825 h 2635034"/>
              <a:gd name="connsiteX2-1895" fmla="*/ 6591300 w 9144000"/>
              <a:gd name="connsiteY2-1896" fmla="*/ 2387384 h 2635034"/>
              <a:gd name="connsiteX3-1897" fmla="*/ 6000750 w 9144000"/>
              <a:gd name="connsiteY3-1898" fmla="*/ 1320584 h 2635034"/>
              <a:gd name="connsiteX4-1899" fmla="*/ 6197726 w 9144000"/>
              <a:gd name="connsiteY4-1900" fmla="*/ 1152105 h 2635034"/>
              <a:gd name="connsiteX5-1901" fmla="*/ 6619875 w 9144000"/>
              <a:gd name="connsiteY5-1902" fmla="*/ 1634909 h 2635034"/>
              <a:gd name="connsiteX6-1903" fmla="*/ 6562725 w 9144000"/>
              <a:gd name="connsiteY6-1904" fmla="*/ 168059 h 2635034"/>
              <a:gd name="connsiteX7-1905" fmla="*/ 6838950 w 9144000"/>
              <a:gd name="connsiteY7-1906" fmla="*/ 177584 h 2635034"/>
              <a:gd name="connsiteX8-1907" fmla="*/ 6905625 w 9144000"/>
              <a:gd name="connsiteY8-1908" fmla="*/ 1149134 h 2635034"/>
              <a:gd name="connsiteX9-1909" fmla="*/ 7239000 w 9144000"/>
              <a:gd name="connsiteY9-1910" fmla="*/ 1149134 h 2635034"/>
              <a:gd name="connsiteX10-1911" fmla="*/ 7625868 w 9144000"/>
              <a:gd name="connsiteY10-1912" fmla="*/ 1178395 h 2635034"/>
              <a:gd name="connsiteX11-1913" fmla="*/ 7915275 w 9144000"/>
              <a:gd name="connsiteY11-1914" fmla="*/ 1149134 h 2635034"/>
              <a:gd name="connsiteX12-1915" fmla="*/ 7877937 w 9144000"/>
              <a:gd name="connsiteY12-1916" fmla="*/ 1945576 h 2635034"/>
              <a:gd name="connsiteX13-1917" fmla="*/ 7658100 w 9144000"/>
              <a:gd name="connsiteY13-1918" fmla="*/ 2635034 h 2635034"/>
              <a:gd name="connsiteX14-1919" fmla="*/ 9144000 w 9144000"/>
              <a:gd name="connsiteY14-1920" fmla="*/ 2635034 h 2635034"/>
              <a:gd name="connsiteX0-1921" fmla="*/ 0 w 9144000"/>
              <a:gd name="connsiteY0-1922" fmla="*/ 2625509 h 2635034"/>
              <a:gd name="connsiteX1-1923" fmla="*/ 6592062 w 9144000"/>
              <a:gd name="connsiteY1-1924" fmla="*/ 2632825 h 2635034"/>
              <a:gd name="connsiteX2-1925" fmla="*/ 6591300 w 9144000"/>
              <a:gd name="connsiteY2-1926" fmla="*/ 2387384 h 2635034"/>
              <a:gd name="connsiteX3-1927" fmla="*/ 6000750 w 9144000"/>
              <a:gd name="connsiteY3-1928" fmla="*/ 1320584 h 2635034"/>
              <a:gd name="connsiteX4-1929" fmla="*/ 6197726 w 9144000"/>
              <a:gd name="connsiteY4-1930" fmla="*/ 1152105 h 2635034"/>
              <a:gd name="connsiteX5-1931" fmla="*/ 6619875 w 9144000"/>
              <a:gd name="connsiteY5-1932" fmla="*/ 1634909 h 2635034"/>
              <a:gd name="connsiteX6-1933" fmla="*/ 6562725 w 9144000"/>
              <a:gd name="connsiteY6-1934" fmla="*/ 168059 h 2635034"/>
              <a:gd name="connsiteX7-1935" fmla="*/ 6838950 w 9144000"/>
              <a:gd name="connsiteY7-1936" fmla="*/ 177584 h 2635034"/>
              <a:gd name="connsiteX8-1937" fmla="*/ 6905625 w 9144000"/>
              <a:gd name="connsiteY8-1938" fmla="*/ 1149134 h 2635034"/>
              <a:gd name="connsiteX9-1939" fmla="*/ 7239000 w 9144000"/>
              <a:gd name="connsiteY9-1940" fmla="*/ 1149134 h 2635034"/>
              <a:gd name="connsiteX10-1941" fmla="*/ 7625868 w 9144000"/>
              <a:gd name="connsiteY10-1942" fmla="*/ 1178395 h 2635034"/>
              <a:gd name="connsiteX11-1943" fmla="*/ 7922590 w 9144000"/>
              <a:gd name="connsiteY11-1944" fmla="*/ 1167422 h 2635034"/>
              <a:gd name="connsiteX12-1945" fmla="*/ 7877937 w 9144000"/>
              <a:gd name="connsiteY12-1946" fmla="*/ 1945576 h 2635034"/>
              <a:gd name="connsiteX13-1947" fmla="*/ 7658100 w 9144000"/>
              <a:gd name="connsiteY13-1948" fmla="*/ 2635034 h 2635034"/>
              <a:gd name="connsiteX14-1949" fmla="*/ 9144000 w 9144000"/>
              <a:gd name="connsiteY14-1950" fmla="*/ 2635034 h 2635034"/>
              <a:gd name="connsiteX0-1951" fmla="*/ 0 w 9144000"/>
              <a:gd name="connsiteY0-1952" fmla="*/ 2625509 h 2635034"/>
              <a:gd name="connsiteX1-1953" fmla="*/ 6592062 w 9144000"/>
              <a:gd name="connsiteY1-1954" fmla="*/ 2632825 h 2635034"/>
              <a:gd name="connsiteX2-1955" fmla="*/ 6591300 w 9144000"/>
              <a:gd name="connsiteY2-1956" fmla="*/ 2387384 h 2635034"/>
              <a:gd name="connsiteX3-1957" fmla="*/ 6000750 w 9144000"/>
              <a:gd name="connsiteY3-1958" fmla="*/ 1320584 h 2635034"/>
              <a:gd name="connsiteX4-1959" fmla="*/ 6197726 w 9144000"/>
              <a:gd name="connsiteY4-1960" fmla="*/ 1152105 h 2635034"/>
              <a:gd name="connsiteX5-1961" fmla="*/ 6619875 w 9144000"/>
              <a:gd name="connsiteY5-1962" fmla="*/ 1634909 h 2635034"/>
              <a:gd name="connsiteX6-1963" fmla="*/ 6562725 w 9144000"/>
              <a:gd name="connsiteY6-1964" fmla="*/ 168059 h 2635034"/>
              <a:gd name="connsiteX7-1965" fmla="*/ 6838950 w 9144000"/>
              <a:gd name="connsiteY7-1966" fmla="*/ 177584 h 2635034"/>
              <a:gd name="connsiteX8-1967" fmla="*/ 6905625 w 9144000"/>
              <a:gd name="connsiteY8-1968" fmla="*/ 1149134 h 2635034"/>
              <a:gd name="connsiteX9-1969" fmla="*/ 7239000 w 9144000"/>
              <a:gd name="connsiteY9-1970" fmla="*/ 1149134 h 2635034"/>
              <a:gd name="connsiteX10-1971" fmla="*/ 7625868 w 9144000"/>
              <a:gd name="connsiteY10-1972" fmla="*/ 1178395 h 2635034"/>
              <a:gd name="connsiteX11-1973" fmla="*/ 7922590 w 9144000"/>
              <a:gd name="connsiteY11-1974" fmla="*/ 1167422 h 2635034"/>
              <a:gd name="connsiteX12-1975" fmla="*/ 7877937 w 9144000"/>
              <a:gd name="connsiteY12-1976" fmla="*/ 1945576 h 2635034"/>
              <a:gd name="connsiteX13-1977" fmla="*/ 7658100 w 9144000"/>
              <a:gd name="connsiteY13-1978" fmla="*/ 2635034 h 2635034"/>
              <a:gd name="connsiteX14-1979" fmla="*/ 9144000 w 9144000"/>
              <a:gd name="connsiteY14-1980" fmla="*/ 2635034 h 2635034"/>
              <a:gd name="connsiteX0-1981" fmla="*/ 0 w 9144000"/>
              <a:gd name="connsiteY0-1982" fmla="*/ 2625509 h 2635034"/>
              <a:gd name="connsiteX1-1983" fmla="*/ 6592062 w 9144000"/>
              <a:gd name="connsiteY1-1984" fmla="*/ 2632825 h 2635034"/>
              <a:gd name="connsiteX2-1985" fmla="*/ 6591300 w 9144000"/>
              <a:gd name="connsiteY2-1986" fmla="*/ 2387384 h 2635034"/>
              <a:gd name="connsiteX3-1987" fmla="*/ 6000750 w 9144000"/>
              <a:gd name="connsiteY3-1988" fmla="*/ 1320584 h 2635034"/>
              <a:gd name="connsiteX4-1989" fmla="*/ 6197726 w 9144000"/>
              <a:gd name="connsiteY4-1990" fmla="*/ 1152105 h 2635034"/>
              <a:gd name="connsiteX5-1991" fmla="*/ 6619875 w 9144000"/>
              <a:gd name="connsiteY5-1992" fmla="*/ 1634909 h 2635034"/>
              <a:gd name="connsiteX6-1993" fmla="*/ 6562725 w 9144000"/>
              <a:gd name="connsiteY6-1994" fmla="*/ 168059 h 2635034"/>
              <a:gd name="connsiteX7-1995" fmla="*/ 6838950 w 9144000"/>
              <a:gd name="connsiteY7-1996" fmla="*/ 177584 h 2635034"/>
              <a:gd name="connsiteX8-1997" fmla="*/ 6905625 w 9144000"/>
              <a:gd name="connsiteY8-1998" fmla="*/ 1149134 h 2635034"/>
              <a:gd name="connsiteX9-1999" fmla="*/ 7239000 w 9144000"/>
              <a:gd name="connsiteY9-2000" fmla="*/ 1149134 h 2635034"/>
              <a:gd name="connsiteX10-2001" fmla="*/ 7625868 w 9144000"/>
              <a:gd name="connsiteY10-2002" fmla="*/ 1178395 h 2635034"/>
              <a:gd name="connsiteX11-2003" fmla="*/ 7732165 w 9144000"/>
              <a:gd name="connsiteY11-2004" fmla="*/ 854927 h 2635034"/>
              <a:gd name="connsiteX12-2005" fmla="*/ 7922590 w 9144000"/>
              <a:gd name="connsiteY12-2006" fmla="*/ 1167422 h 2635034"/>
              <a:gd name="connsiteX13-2007" fmla="*/ 7877937 w 9144000"/>
              <a:gd name="connsiteY13-2008" fmla="*/ 1945576 h 2635034"/>
              <a:gd name="connsiteX14-2009" fmla="*/ 7658100 w 9144000"/>
              <a:gd name="connsiteY14-2010" fmla="*/ 2635034 h 2635034"/>
              <a:gd name="connsiteX15" fmla="*/ 9144000 w 9144000"/>
              <a:gd name="connsiteY15" fmla="*/ 2635034 h 2635034"/>
              <a:gd name="connsiteX0-2011" fmla="*/ 0 w 9144000"/>
              <a:gd name="connsiteY0-2012" fmla="*/ 2625509 h 2635034"/>
              <a:gd name="connsiteX1-2013" fmla="*/ 6592062 w 9144000"/>
              <a:gd name="connsiteY1-2014" fmla="*/ 2632825 h 2635034"/>
              <a:gd name="connsiteX2-2015" fmla="*/ 6591300 w 9144000"/>
              <a:gd name="connsiteY2-2016" fmla="*/ 2387384 h 2635034"/>
              <a:gd name="connsiteX3-2017" fmla="*/ 6000750 w 9144000"/>
              <a:gd name="connsiteY3-2018" fmla="*/ 1320584 h 2635034"/>
              <a:gd name="connsiteX4-2019" fmla="*/ 6197726 w 9144000"/>
              <a:gd name="connsiteY4-2020" fmla="*/ 1152105 h 2635034"/>
              <a:gd name="connsiteX5-2021" fmla="*/ 6619875 w 9144000"/>
              <a:gd name="connsiteY5-2022" fmla="*/ 1634909 h 2635034"/>
              <a:gd name="connsiteX6-2023" fmla="*/ 6562725 w 9144000"/>
              <a:gd name="connsiteY6-2024" fmla="*/ 168059 h 2635034"/>
              <a:gd name="connsiteX7-2025" fmla="*/ 6838950 w 9144000"/>
              <a:gd name="connsiteY7-2026" fmla="*/ 177584 h 2635034"/>
              <a:gd name="connsiteX8-2027" fmla="*/ 6905625 w 9144000"/>
              <a:gd name="connsiteY8-2028" fmla="*/ 1149134 h 2635034"/>
              <a:gd name="connsiteX9-2029" fmla="*/ 7239000 w 9144000"/>
              <a:gd name="connsiteY9-2030" fmla="*/ 1149134 h 2635034"/>
              <a:gd name="connsiteX10-2031" fmla="*/ 7399324 w 9144000"/>
              <a:gd name="connsiteY10-2032" fmla="*/ 792748 h 2635034"/>
              <a:gd name="connsiteX11-2033" fmla="*/ 7625868 w 9144000"/>
              <a:gd name="connsiteY11-2034" fmla="*/ 1178395 h 2635034"/>
              <a:gd name="connsiteX12-2035" fmla="*/ 7732165 w 9144000"/>
              <a:gd name="connsiteY12-2036" fmla="*/ 854927 h 2635034"/>
              <a:gd name="connsiteX13-2037" fmla="*/ 7922590 w 9144000"/>
              <a:gd name="connsiteY13-2038" fmla="*/ 1167422 h 2635034"/>
              <a:gd name="connsiteX14-2039" fmla="*/ 7877937 w 9144000"/>
              <a:gd name="connsiteY14-2040" fmla="*/ 1945576 h 2635034"/>
              <a:gd name="connsiteX15-2041" fmla="*/ 7658100 w 9144000"/>
              <a:gd name="connsiteY15-2042" fmla="*/ 2635034 h 2635034"/>
              <a:gd name="connsiteX16" fmla="*/ 9144000 w 9144000"/>
              <a:gd name="connsiteY16" fmla="*/ 2635034 h 2635034"/>
              <a:gd name="connsiteX0-2043" fmla="*/ 0 w 9144000"/>
              <a:gd name="connsiteY0-2044" fmla="*/ 2625509 h 2635034"/>
              <a:gd name="connsiteX1-2045" fmla="*/ 6592062 w 9144000"/>
              <a:gd name="connsiteY1-2046" fmla="*/ 2632825 h 2635034"/>
              <a:gd name="connsiteX2-2047" fmla="*/ 6591300 w 9144000"/>
              <a:gd name="connsiteY2-2048" fmla="*/ 2387384 h 2635034"/>
              <a:gd name="connsiteX3-2049" fmla="*/ 6000750 w 9144000"/>
              <a:gd name="connsiteY3-2050" fmla="*/ 1320584 h 2635034"/>
              <a:gd name="connsiteX4-2051" fmla="*/ 6197726 w 9144000"/>
              <a:gd name="connsiteY4-2052" fmla="*/ 1152105 h 2635034"/>
              <a:gd name="connsiteX5-2053" fmla="*/ 6619875 w 9144000"/>
              <a:gd name="connsiteY5-2054" fmla="*/ 1634909 h 2635034"/>
              <a:gd name="connsiteX6-2055" fmla="*/ 6562725 w 9144000"/>
              <a:gd name="connsiteY6-2056" fmla="*/ 168059 h 2635034"/>
              <a:gd name="connsiteX7-2057" fmla="*/ 6838950 w 9144000"/>
              <a:gd name="connsiteY7-2058" fmla="*/ 177584 h 2635034"/>
              <a:gd name="connsiteX8-2059" fmla="*/ 6905625 w 9144000"/>
              <a:gd name="connsiteY8-2060" fmla="*/ 1149134 h 2635034"/>
              <a:gd name="connsiteX9-2061" fmla="*/ 7040879 w 9144000"/>
              <a:gd name="connsiteY9-2062" fmla="*/ 796405 h 2635034"/>
              <a:gd name="connsiteX10-2063" fmla="*/ 7239000 w 9144000"/>
              <a:gd name="connsiteY10-2064" fmla="*/ 1149134 h 2635034"/>
              <a:gd name="connsiteX11-2065" fmla="*/ 7399324 w 9144000"/>
              <a:gd name="connsiteY11-2066" fmla="*/ 792748 h 2635034"/>
              <a:gd name="connsiteX12-2067" fmla="*/ 7625868 w 9144000"/>
              <a:gd name="connsiteY12-2068" fmla="*/ 1178395 h 2635034"/>
              <a:gd name="connsiteX13-2069" fmla="*/ 7732165 w 9144000"/>
              <a:gd name="connsiteY13-2070" fmla="*/ 854927 h 2635034"/>
              <a:gd name="connsiteX14-2071" fmla="*/ 7922590 w 9144000"/>
              <a:gd name="connsiteY14-2072" fmla="*/ 1167422 h 2635034"/>
              <a:gd name="connsiteX15-2073" fmla="*/ 7877937 w 9144000"/>
              <a:gd name="connsiteY15-2074" fmla="*/ 1945576 h 2635034"/>
              <a:gd name="connsiteX16-2075" fmla="*/ 7658100 w 9144000"/>
              <a:gd name="connsiteY16-2076" fmla="*/ 2635034 h 2635034"/>
              <a:gd name="connsiteX17" fmla="*/ 9144000 w 9144000"/>
              <a:gd name="connsiteY17" fmla="*/ 2635034 h 2635034"/>
              <a:gd name="connsiteX0-2077" fmla="*/ 0 w 9144000"/>
              <a:gd name="connsiteY0-2078" fmla="*/ 2625509 h 2635034"/>
              <a:gd name="connsiteX1-2079" fmla="*/ 6592062 w 9144000"/>
              <a:gd name="connsiteY1-2080" fmla="*/ 2632825 h 2635034"/>
              <a:gd name="connsiteX2-2081" fmla="*/ 6591300 w 9144000"/>
              <a:gd name="connsiteY2-2082" fmla="*/ 2387384 h 2635034"/>
              <a:gd name="connsiteX3-2083" fmla="*/ 6000750 w 9144000"/>
              <a:gd name="connsiteY3-2084" fmla="*/ 1320584 h 2635034"/>
              <a:gd name="connsiteX4-2085" fmla="*/ 6197726 w 9144000"/>
              <a:gd name="connsiteY4-2086" fmla="*/ 1152105 h 2635034"/>
              <a:gd name="connsiteX5-2087" fmla="*/ 6619875 w 9144000"/>
              <a:gd name="connsiteY5-2088" fmla="*/ 1634909 h 2635034"/>
              <a:gd name="connsiteX6-2089" fmla="*/ 6562725 w 9144000"/>
              <a:gd name="connsiteY6-2090" fmla="*/ 168059 h 2635034"/>
              <a:gd name="connsiteX7-2091" fmla="*/ 6838950 w 9144000"/>
              <a:gd name="connsiteY7-2092" fmla="*/ 177584 h 2635034"/>
              <a:gd name="connsiteX8-2093" fmla="*/ 6905625 w 9144000"/>
              <a:gd name="connsiteY8-2094" fmla="*/ 1149134 h 2635034"/>
              <a:gd name="connsiteX9-2095" fmla="*/ 7040879 w 9144000"/>
              <a:gd name="connsiteY9-2096" fmla="*/ 796405 h 2635034"/>
              <a:gd name="connsiteX10-2097" fmla="*/ 7239000 w 9144000"/>
              <a:gd name="connsiteY10-2098" fmla="*/ 1149134 h 2635034"/>
              <a:gd name="connsiteX11-2099" fmla="*/ 7399324 w 9144000"/>
              <a:gd name="connsiteY11-2100" fmla="*/ 792748 h 2635034"/>
              <a:gd name="connsiteX12-2101" fmla="*/ 7625868 w 9144000"/>
              <a:gd name="connsiteY12-2102" fmla="*/ 1178395 h 2635034"/>
              <a:gd name="connsiteX13-2103" fmla="*/ 7732165 w 9144000"/>
              <a:gd name="connsiteY13-2104" fmla="*/ 854927 h 2635034"/>
              <a:gd name="connsiteX14-2105" fmla="*/ 7922590 w 9144000"/>
              <a:gd name="connsiteY14-2106" fmla="*/ 1167422 h 2635034"/>
              <a:gd name="connsiteX15-2107" fmla="*/ 7877937 w 9144000"/>
              <a:gd name="connsiteY15-2108" fmla="*/ 1945576 h 2635034"/>
              <a:gd name="connsiteX16-2109" fmla="*/ 7658100 w 9144000"/>
              <a:gd name="connsiteY16-2110" fmla="*/ 2635034 h 2635034"/>
              <a:gd name="connsiteX17-2111" fmla="*/ 9144000 w 9144000"/>
              <a:gd name="connsiteY17-2112" fmla="*/ 2635034 h 2635034"/>
              <a:gd name="connsiteX0-2113" fmla="*/ 0 w 9144000"/>
              <a:gd name="connsiteY0-2114" fmla="*/ 2625509 h 2635034"/>
              <a:gd name="connsiteX1-2115" fmla="*/ 6592062 w 9144000"/>
              <a:gd name="connsiteY1-2116" fmla="*/ 2632825 h 2635034"/>
              <a:gd name="connsiteX2-2117" fmla="*/ 6591300 w 9144000"/>
              <a:gd name="connsiteY2-2118" fmla="*/ 2387384 h 2635034"/>
              <a:gd name="connsiteX3-2119" fmla="*/ 6000750 w 9144000"/>
              <a:gd name="connsiteY3-2120" fmla="*/ 1320584 h 2635034"/>
              <a:gd name="connsiteX4-2121" fmla="*/ 6197726 w 9144000"/>
              <a:gd name="connsiteY4-2122" fmla="*/ 1152105 h 2635034"/>
              <a:gd name="connsiteX5-2123" fmla="*/ 6619875 w 9144000"/>
              <a:gd name="connsiteY5-2124" fmla="*/ 1634909 h 2635034"/>
              <a:gd name="connsiteX6-2125" fmla="*/ 6562725 w 9144000"/>
              <a:gd name="connsiteY6-2126" fmla="*/ 168059 h 2635034"/>
              <a:gd name="connsiteX7-2127" fmla="*/ 6838950 w 9144000"/>
              <a:gd name="connsiteY7-2128" fmla="*/ 177584 h 2635034"/>
              <a:gd name="connsiteX8-2129" fmla="*/ 6905625 w 9144000"/>
              <a:gd name="connsiteY8-2130" fmla="*/ 1149134 h 2635034"/>
              <a:gd name="connsiteX9-2131" fmla="*/ 7040879 w 9144000"/>
              <a:gd name="connsiteY9-2132" fmla="*/ 796405 h 2635034"/>
              <a:gd name="connsiteX10-2133" fmla="*/ 7239000 w 9144000"/>
              <a:gd name="connsiteY10-2134" fmla="*/ 1149134 h 2635034"/>
              <a:gd name="connsiteX11-2135" fmla="*/ 7399324 w 9144000"/>
              <a:gd name="connsiteY11-2136" fmla="*/ 792748 h 2635034"/>
              <a:gd name="connsiteX12-2137" fmla="*/ 7625868 w 9144000"/>
              <a:gd name="connsiteY12-2138" fmla="*/ 1178395 h 2635034"/>
              <a:gd name="connsiteX13-2139" fmla="*/ 7732165 w 9144000"/>
              <a:gd name="connsiteY13-2140" fmla="*/ 854927 h 2635034"/>
              <a:gd name="connsiteX14-2141" fmla="*/ 7922590 w 9144000"/>
              <a:gd name="connsiteY14-2142" fmla="*/ 1167422 h 2635034"/>
              <a:gd name="connsiteX15-2143" fmla="*/ 7877937 w 9144000"/>
              <a:gd name="connsiteY15-2144" fmla="*/ 1945576 h 2635034"/>
              <a:gd name="connsiteX16-2145" fmla="*/ 7658100 w 9144000"/>
              <a:gd name="connsiteY16-2146" fmla="*/ 2635034 h 2635034"/>
              <a:gd name="connsiteX17-2147" fmla="*/ 9144000 w 9144000"/>
              <a:gd name="connsiteY17-2148" fmla="*/ 2635034 h 2635034"/>
              <a:gd name="connsiteX0-2149" fmla="*/ 0 w 9144000"/>
              <a:gd name="connsiteY0-2150" fmla="*/ 2625509 h 2635034"/>
              <a:gd name="connsiteX1-2151" fmla="*/ 6592062 w 9144000"/>
              <a:gd name="connsiteY1-2152" fmla="*/ 2632825 h 2635034"/>
              <a:gd name="connsiteX2-2153" fmla="*/ 6591300 w 9144000"/>
              <a:gd name="connsiteY2-2154" fmla="*/ 2387384 h 2635034"/>
              <a:gd name="connsiteX3-2155" fmla="*/ 6000750 w 9144000"/>
              <a:gd name="connsiteY3-2156" fmla="*/ 1320584 h 2635034"/>
              <a:gd name="connsiteX4-2157" fmla="*/ 6197726 w 9144000"/>
              <a:gd name="connsiteY4-2158" fmla="*/ 1152105 h 2635034"/>
              <a:gd name="connsiteX5-2159" fmla="*/ 6619875 w 9144000"/>
              <a:gd name="connsiteY5-2160" fmla="*/ 1634909 h 2635034"/>
              <a:gd name="connsiteX6-2161" fmla="*/ 6562725 w 9144000"/>
              <a:gd name="connsiteY6-2162" fmla="*/ 168059 h 2635034"/>
              <a:gd name="connsiteX7-2163" fmla="*/ 6838950 w 9144000"/>
              <a:gd name="connsiteY7-2164" fmla="*/ 177584 h 2635034"/>
              <a:gd name="connsiteX8-2165" fmla="*/ 6905625 w 9144000"/>
              <a:gd name="connsiteY8-2166" fmla="*/ 1149134 h 2635034"/>
              <a:gd name="connsiteX9-2167" fmla="*/ 7040879 w 9144000"/>
              <a:gd name="connsiteY9-2168" fmla="*/ 796405 h 2635034"/>
              <a:gd name="connsiteX10-2169" fmla="*/ 7239000 w 9144000"/>
              <a:gd name="connsiteY10-2170" fmla="*/ 1149134 h 2635034"/>
              <a:gd name="connsiteX11-2171" fmla="*/ 7399324 w 9144000"/>
              <a:gd name="connsiteY11-2172" fmla="*/ 792748 h 2635034"/>
              <a:gd name="connsiteX12-2173" fmla="*/ 7625868 w 9144000"/>
              <a:gd name="connsiteY12-2174" fmla="*/ 1178395 h 2635034"/>
              <a:gd name="connsiteX13-2175" fmla="*/ 7732165 w 9144000"/>
              <a:gd name="connsiteY13-2176" fmla="*/ 854927 h 2635034"/>
              <a:gd name="connsiteX14-2177" fmla="*/ 7922590 w 9144000"/>
              <a:gd name="connsiteY14-2178" fmla="*/ 1167422 h 2635034"/>
              <a:gd name="connsiteX15-2179" fmla="*/ 7877937 w 9144000"/>
              <a:gd name="connsiteY15-2180" fmla="*/ 1945576 h 2635034"/>
              <a:gd name="connsiteX16-2181" fmla="*/ 7658100 w 9144000"/>
              <a:gd name="connsiteY16-2182" fmla="*/ 2635034 h 2635034"/>
              <a:gd name="connsiteX17-2183" fmla="*/ 9144000 w 9144000"/>
              <a:gd name="connsiteY17-2184" fmla="*/ 2635034 h 2635034"/>
              <a:gd name="connsiteX0-2185" fmla="*/ 0 w 9144000"/>
              <a:gd name="connsiteY0-2186" fmla="*/ 2625509 h 2635034"/>
              <a:gd name="connsiteX1-2187" fmla="*/ 6592062 w 9144000"/>
              <a:gd name="connsiteY1-2188" fmla="*/ 2632825 h 2635034"/>
              <a:gd name="connsiteX2-2189" fmla="*/ 6591300 w 9144000"/>
              <a:gd name="connsiteY2-2190" fmla="*/ 2387384 h 2635034"/>
              <a:gd name="connsiteX3-2191" fmla="*/ 6000750 w 9144000"/>
              <a:gd name="connsiteY3-2192" fmla="*/ 1320584 h 2635034"/>
              <a:gd name="connsiteX4-2193" fmla="*/ 6197726 w 9144000"/>
              <a:gd name="connsiteY4-2194" fmla="*/ 1152105 h 2635034"/>
              <a:gd name="connsiteX5-2195" fmla="*/ 6619875 w 9144000"/>
              <a:gd name="connsiteY5-2196" fmla="*/ 1634909 h 2635034"/>
              <a:gd name="connsiteX6-2197" fmla="*/ 6562725 w 9144000"/>
              <a:gd name="connsiteY6-2198" fmla="*/ 168059 h 2635034"/>
              <a:gd name="connsiteX7-2199" fmla="*/ 6838950 w 9144000"/>
              <a:gd name="connsiteY7-2200" fmla="*/ 177584 h 2635034"/>
              <a:gd name="connsiteX8-2201" fmla="*/ 6905625 w 9144000"/>
              <a:gd name="connsiteY8-2202" fmla="*/ 1149134 h 2635034"/>
              <a:gd name="connsiteX9-2203" fmla="*/ 7040879 w 9144000"/>
              <a:gd name="connsiteY9-2204" fmla="*/ 796405 h 2635034"/>
              <a:gd name="connsiteX10-2205" fmla="*/ 7239000 w 9144000"/>
              <a:gd name="connsiteY10-2206" fmla="*/ 1149134 h 2635034"/>
              <a:gd name="connsiteX11-2207" fmla="*/ 7399324 w 9144000"/>
              <a:gd name="connsiteY11-2208" fmla="*/ 792748 h 2635034"/>
              <a:gd name="connsiteX12-2209" fmla="*/ 7625868 w 9144000"/>
              <a:gd name="connsiteY12-2210" fmla="*/ 1178395 h 2635034"/>
              <a:gd name="connsiteX13-2211" fmla="*/ 7732165 w 9144000"/>
              <a:gd name="connsiteY13-2212" fmla="*/ 854927 h 2635034"/>
              <a:gd name="connsiteX14-2213" fmla="*/ 7922590 w 9144000"/>
              <a:gd name="connsiteY14-2214" fmla="*/ 1167422 h 2635034"/>
              <a:gd name="connsiteX15-2215" fmla="*/ 7877937 w 9144000"/>
              <a:gd name="connsiteY15-2216" fmla="*/ 1945576 h 2635034"/>
              <a:gd name="connsiteX16-2217" fmla="*/ 7658100 w 9144000"/>
              <a:gd name="connsiteY16-2218" fmla="*/ 2635034 h 2635034"/>
              <a:gd name="connsiteX17-2219" fmla="*/ 9144000 w 9144000"/>
              <a:gd name="connsiteY17-2220" fmla="*/ 2635034 h 2635034"/>
              <a:gd name="connsiteX0-2221" fmla="*/ 0 w 9144000"/>
              <a:gd name="connsiteY0-2222" fmla="*/ 2625509 h 2635034"/>
              <a:gd name="connsiteX1-2223" fmla="*/ 6592062 w 9144000"/>
              <a:gd name="connsiteY1-2224" fmla="*/ 2632825 h 2635034"/>
              <a:gd name="connsiteX2-2225" fmla="*/ 6591300 w 9144000"/>
              <a:gd name="connsiteY2-2226" fmla="*/ 2387384 h 2635034"/>
              <a:gd name="connsiteX3-2227" fmla="*/ 6000750 w 9144000"/>
              <a:gd name="connsiteY3-2228" fmla="*/ 1320584 h 2635034"/>
              <a:gd name="connsiteX4-2229" fmla="*/ 6197726 w 9144000"/>
              <a:gd name="connsiteY4-2230" fmla="*/ 1152105 h 2635034"/>
              <a:gd name="connsiteX5-2231" fmla="*/ 6619875 w 9144000"/>
              <a:gd name="connsiteY5-2232" fmla="*/ 1634909 h 2635034"/>
              <a:gd name="connsiteX6-2233" fmla="*/ 6562725 w 9144000"/>
              <a:gd name="connsiteY6-2234" fmla="*/ 168059 h 2635034"/>
              <a:gd name="connsiteX7-2235" fmla="*/ 6838950 w 9144000"/>
              <a:gd name="connsiteY7-2236" fmla="*/ 177584 h 2635034"/>
              <a:gd name="connsiteX8-2237" fmla="*/ 6905625 w 9144000"/>
              <a:gd name="connsiteY8-2238" fmla="*/ 1149134 h 2635034"/>
              <a:gd name="connsiteX9-2239" fmla="*/ 7040879 w 9144000"/>
              <a:gd name="connsiteY9-2240" fmla="*/ 796405 h 2635034"/>
              <a:gd name="connsiteX10-2241" fmla="*/ 7239000 w 9144000"/>
              <a:gd name="connsiteY10-2242" fmla="*/ 1149134 h 2635034"/>
              <a:gd name="connsiteX11-2243" fmla="*/ 7399324 w 9144000"/>
              <a:gd name="connsiteY11-2244" fmla="*/ 792748 h 2635034"/>
              <a:gd name="connsiteX12-2245" fmla="*/ 7625868 w 9144000"/>
              <a:gd name="connsiteY12-2246" fmla="*/ 1178395 h 2635034"/>
              <a:gd name="connsiteX13-2247" fmla="*/ 7732165 w 9144000"/>
              <a:gd name="connsiteY13-2248" fmla="*/ 854927 h 2635034"/>
              <a:gd name="connsiteX14-2249" fmla="*/ 7922590 w 9144000"/>
              <a:gd name="connsiteY14-2250" fmla="*/ 1167422 h 2635034"/>
              <a:gd name="connsiteX15-2251" fmla="*/ 7877937 w 9144000"/>
              <a:gd name="connsiteY15-2252" fmla="*/ 1945576 h 2635034"/>
              <a:gd name="connsiteX16-2253" fmla="*/ 7658100 w 9144000"/>
              <a:gd name="connsiteY16-2254" fmla="*/ 2635034 h 2635034"/>
              <a:gd name="connsiteX17-2255" fmla="*/ 9144000 w 9144000"/>
              <a:gd name="connsiteY17-2256" fmla="*/ 2635034 h 2635034"/>
              <a:gd name="connsiteX0-2257" fmla="*/ 0 w 9144000"/>
              <a:gd name="connsiteY0-2258" fmla="*/ 2625509 h 2635034"/>
              <a:gd name="connsiteX1-2259" fmla="*/ 6592062 w 9144000"/>
              <a:gd name="connsiteY1-2260" fmla="*/ 2632825 h 2635034"/>
              <a:gd name="connsiteX2-2261" fmla="*/ 6591300 w 9144000"/>
              <a:gd name="connsiteY2-2262" fmla="*/ 2387384 h 2635034"/>
              <a:gd name="connsiteX3-2263" fmla="*/ 6000750 w 9144000"/>
              <a:gd name="connsiteY3-2264" fmla="*/ 1320584 h 2635034"/>
              <a:gd name="connsiteX4-2265" fmla="*/ 6197726 w 9144000"/>
              <a:gd name="connsiteY4-2266" fmla="*/ 1152105 h 2635034"/>
              <a:gd name="connsiteX5-2267" fmla="*/ 6619875 w 9144000"/>
              <a:gd name="connsiteY5-2268" fmla="*/ 1634909 h 2635034"/>
              <a:gd name="connsiteX6-2269" fmla="*/ 6562725 w 9144000"/>
              <a:gd name="connsiteY6-2270" fmla="*/ 168059 h 2635034"/>
              <a:gd name="connsiteX7-2271" fmla="*/ 6838950 w 9144000"/>
              <a:gd name="connsiteY7-2272" fmla="*/ 177584 h 2635034"/>
              <a:gd name="connsiteX8-2273" fmla="*/ 6905625 w 9144000"/>
              <a:gd name="connsiteY8-2274" fmla="*/ 1149134 h 2635034"/>
              <a:gd name="connsiteX9-2275" fmla="*/ 7040879 w 9144000"/>
              <a:gd name="connsiteY9-2276" fmla="*/ 796405 h 2635034"/>
              <a:gd name="connsiteX10-2277" fmla="*/ 7239000 w 9144000"/>
              <a:gd name="connsiteY10-2278" fmla="*/ 1149134 h 2635034"/>
              <a:gd name="connsiteX11-2279" fmla="*/ 7399324 w 9144000"/>
              <a:gd name="connsiteY11-2280" fmla="*/ 792748 h 2635034"/>
              <a:gd name="connsiteX12-2281" fmla="*/ 7625868 w 9144000"/>
              <a:gd name="connsiteY12-2282" fmla="*/ 1178395 h 2635034"/>
              <a:gd name="connsiteX13-2283" fmla="*/ 7732165 w 9144000"/>
              <a:gd name="connsiteY13-2284" fmla="*/ 854927 h 2635034"/>
              <a:gd name="connsiteX14-2285" fmla="*/ 7922590 w 9144000"/>
              <a:gd name="connsiteY14-2286" fmla="*/ 1167422 h 2635034"/>
              <a:gd name="connsiteX15-2287" fmla="*/ 7877937 w 9144000"/>
              <a:gd name="connsiteY15-2288" fmla="*/ 1945576 h 2635034"/>
              <a:gd name="connsiteX16-2289" fmla="*/ 7658100 w 9144000"/>
              <a:gd name="connsiteY16-2290" fmla="*/ 2635034 h 2635034"/>
              <a:gd name="connsiteX17-2291" fmla="*/ 9144000 w 9144000"/>
              <a:gd name="connsiteY17-2292" fmla="*/ 2635034 h 2635034"/>
              <a:gd name="connsiteX0-2293" fmla="*/ 0 w 9144000"/>
              <a:gd name="connsiteY0-2294" fmla="*/ 2625509 h 2635034"/>
              <a:gd name="connsiteX1-2295" fmla="*/ 6592062 w 9144000"/>
              <a:gd name="connsiteY1-2296" fmla="*/ 2632825 h 2635034"/>
              <a:gd name="connsiteX2-2297" fmla="*/ 6591300 w 9144000"/>
              <a:gd name="connsiteY2-2298" fmla="*/ 2387384 h 2635034"/>
              <a:gd name="connsiteX3-2299" fmla="*/ 6000750 w 9144000"/>
              <a:gd name="connsiteY3-2300" fmla="*/ 1320584 h 2635034"/>
              <a:gd name="connsiteX4-2301" fmla="*/ 6197726 w 9144000"/>
              <a:gd name="connsiteY4-2302" fmla="*/ 1152105 h 2635034"/>
              <a:gd name="connsiteX5-2303" fmla="*/ 6619875 w 9144000"/>
              <a:gd name="connsiteY5-2304" fmla="*/ 1634909 h 2635034"/>
              <a:gd name="connsiteX6-2305" fmla="*/ 6562725 w 9144000"/>
              <a:gd name="connsiteY6-2306" fmla="*/ 168059 h 2635034"/>
              <a:gd name="connsiteX7-2307" fmla="*/ 6838950 w 9144000"/>
              <a:gd name="connsiteY7-2308" fmla="*/ 177584 h 2635034"/>
              <a:gd name="connsiteX8-2309" fmla="*/ 6905625 w 9144000"/>
              <a:gd name="connsiteY8-2310" fmla="*/ 1149134 h 2635034"/>
              <a:gd name="connsiteX9-2311" fmla="*/ 7040879 w 9144000"/>
              <a:gd name="connsiteY9-2312" fmla="*/ 796405 h 2635034"/>
              <a:gd name="connsiteX10-2313" fmla="*/ 7239000 w 9144000"/>
              <a:gd name="connsiteY10-2314" fmla="*/ 1149134 h 2635034"/>
              <a:gd name="connsiteX11-2315" fmla="*/ 7399324 w 9144000"/>
              <a:gd name="connsiteY11-2316" fmla="*/ 792748 h 2635034"/>
              <a:gd name="connsiteX12-2317" fmla="*/ 7625868 w 9144000"/>
              <a:gd name="connsiteY12-2318" fmla="*/ 1178395 h 2635034"/>
              <a:gd name="connsiteX13-2319" fmla="*/ 7732165 w 9144000"/>
              <a:gd name="connsiteY13-2320" fmla="*/ 854927 h 2635034"/>
              <a:gd name="connsiteX14-2321" fmla="*/ 7922590 w 9144000"/>
              <a:gd name="connsiteY14-2322" fmla="*/ 1167422 h 2635034"/>
              <a:gd name="connsiteX15-2323" fmla="*/ 7877937 w 9144000"/>
              <a:gd name="connsiteY15-2324" fmla="*/ 1945576 h 2635034"/>
              <a:gd name="connsiteX16-2325" fmla="*/ 7658100 w 9144000"/>
              <a:gd name="connsiteY16-2326" fmla="*/ 2635034 h 2635034"/>
              <a:gd name="connsiteX17-2327" fmla="*/ 9144000 w 9144000"/>
              <a:gd name="connsiteY17-2328" fmla="*/ 2635034 h 2635034"/>
              <a:gd name="connsiteX0-2329" fmla="*/ 0 w 9144000"/>
              <a:gd name="connsiteY0-2330" fmla="*/ 2625509 h 2635034"/>
              <a:gd name="connsiteX1-2331" fmla="*/ 6592062 w 9144000"/>
              <a:gd name="connsiteY1-2332" fmla="*/ 2632825 h 2635034"/>
              <a:gd name="connsiteX2-2333" fmla="*/ 6591300 w 9144000"/>
              <a:gd name="connsiteY2-2334" fmla="*/ 2387384 h 2635034"/>
              <a:gd name="connsiteX3-2335" fmla="*/ 6000750 w 9144000"/>
              <a:gd name="connsiteY3-2336" fmla="*/ 1320584 h 2635034"/>
              <a:gd name="connsiteX4-2337" fmla="*/ 6197726 w 9144000"/>
              <a:gd name="connsiteY4-2338" fmla="*/ 1152105 h 2635034"/>
              <a:gd name="connsiteX5-2339" fmla="*/ 6619875 w 9144000"/>
              <a:gd name="connsiteY5-2340" fmla="*/ 1634909 h 2635034"/>
              <a:gd name="connsiteX6-2341" fmla="*/ 6562725 w 9144000"/>
              <a:gd name="connsiteY6-2342" fmla="*/ 168059 h 2635034"/>
              <a:gd name="connsiteX7-2343" fmla="*/ 6838950 w 9144000"/>
              <a:gd name="connsiteY7-2344" fmla="*/ 177584 h 2635034"/>
              <a:gd name="connsiteX8-2345" fmla="*/ 6905625 w 9144000"/>
              <a:gd name="connsiteY8-2346" fmla="*/ 1149134 h 2635034"/>
              <a:gd name="connsiteX9-2347" fmla="*/ 7040879 w 9144000"/>
              <a:gd name="connsiteY9-2348" fmla="*/ 796405 h 2635034"/>
              <a:gd name="connsiteX10-2349" fmla="*/ 7260945 w 9144000"/>
              <a:gd name="connsiteY10-2350" fmla="*/ 1152791 h 2635034"/>
              <a:gd name="connsiteX11-2351" fmla="*/ 7399324 w 9144000"/>
              <a:gd name="connsiteY11-2352" fmla="*/ 792748 h 2635034"/>
              <a:gd name="connsiteX12-2353" fmla="*/ 7625868 w 9144000"/>
              <a:gd name="connsiteY12-2354" fmla="*/ 1178395 h 2635034"/>
              <a:gd name="connsiteX13-2355" fmla="*/ 7732165 w 9144000"/>
              <a:gd name="connsiteY13-2356" fmla="*/ 854927 h 2635034"/>
              <a:gd name="connsiteX14-2357" fmla="*/ 7922590 w 9144000"/>
              <a:gd name="connsiteY14-2358" fmla="*/ 1167422 h 2635034"/>
              <a:gd name="connsiteX15-2359" fmla="*/ 7877937 w 9144000"/>
              <a:gd name="connsiteY15-2360" fmla="*/ 1945576 h 2635034"/>
              <a:gd name="connsiteX16-2361" fmla="*/ 7658100 w 9144000"/>
              <a:gd name="connsiteY16-2362" fmla="*/ 2635034 h 2635034"/>
              <a:gd name="connsiteX17-2363" fmla="*/ 9144000 w 9144000"/>
              <a:gd name="connsiteY17-2364" fmla="*/ 2635034 h 2635034"/>
              <a:gd name="connsiteX0-2365" fmla="*/ 0 w 9144000"/>
              <a:gd name="connsiteY0-2366" fmla="*/ 2625509 h 2635034"/>
              <a:gd name="connsiteX1-2367" fmla="*/ 6592062 w 9144000"/>
              <a:gd name="connsiteY1-2368" fmla="*/ 2632825 h 2635034"/>
              <a:gd name="connsiteX2-2369" fmla="*/ 6591300 w 9144000"/>
              <a:gd name="connsiteY2-2370" fmla="*/ 2387384 h 2635034"/>
              <a:gd name="connsiteX3-2371" fmla="*/ 6000750 w 9144000"/>
              <a:gd name="connsiteY3-2372" fmla="*/ 1320584 h 2635034"/>
              <a:gd name="connsiteX4-2373" fmla="*/ 6197726 w 9144000"/>
              <a:gd name="connsiteY4-2374" fmla="*/ 1152105 h 2635034"/>
              <a:gd name="connsiteX5-2375" fmla="*/ 6619875 w 9144000"/>
              <a:gd name="connsiteY5-2376" fmla="*/ 1634909 h 2635034"/>
              <a:gd name="connsiteX6-2377" fmla="*/ 6562725 w 9144000"/>
              <a:gd name="connsiteY6-2378" fmla="*/ 168059 h 2635034"/>
              <a:gd name="connsiteX7-2379" fmla="*/ 6838950 w 9144000"/>
              <a:gd name="connsiteY7-2380" fmla="*/ 177584 h 2635034"/>
              <a:gd name="connsiteX8-2381" fmla="*/ 6905625 w 9144000"/>
              <a:gd name="connsiteY8-2382" fmla="*/ 1149134 h 2635034"/>
              <a:gd name="connsiteX9-2383" fmla="*/ 7040879 w 9144000"/>
              <a:gd name="connsiteY9-2384" fmla="*/ 796405 h 2635034"/>
              <a:gd name="connsiteX10-2385" fmla="*/ 7260945 w 9144000"/>
              <a:gd name="connsiteY10-2386" fmla="*/ 1152791 h 2635034"/>
              <a:gd name="connsiteX11-2387" fmla="*/ 7399324 w 9144000"/>
              <a:gd name="connsiteY11-2388" fmla="*/ 792748 h 2635034"/>
              <a:gd name="connsiteX12-2389" fmla="*/ 7622210 w 9144000"/>
              <a:gd name="connsiteY12-2390" fmla="*/ 1156449 h 2635034"/>
              <a:gd name="connsiteX13-2391" fmla="*/ 7732165 w 9144000"/>
              <a:gd name="connsiteY13-2392" fmla="*/ 854927 h 2635034"/>
              <a:gd name="connsiteX14-2393" fmla="*/ 7922590 w 9144000"/>
              <a:gd name="connsiteY14-2394" fmla="*/ 1167422 h 2635034"/>
              <a:gd name="connsiteX15-2395" fmla="*/ 7877937 w 9144000"/>
              <a:gd name="connsiteY15-2396" fmla="*/ 1945576 h 2635034"/>
              <a:gd name="connsiteX16-2397" fmla="*/ 7658100 w 9144000"/>
              <a:gd name="connsiteY16-2398" fmla="*/ 2635034 h 2635034"/>
              <a:gd name="connsiteX17-2399" fmla="*/ 9144000 w 9144000"/>
              <a:gd name="connsiteY17-2400" fmla="*/ 2635034 h 2635034"/>
              <a:gd name="connsiteX0-2401" fmla="*/ 0 w 9144000"/>
              <a:gd name="connsiteY0-2402" fmla="*/ 2625509 h 2635034"/>
              <a:gd name="connsiteX1-2403" fmla="*/ 6592062 w 9144000"/>
              <a:gd name="connsiteY1-2404" fmla="*/ 2632825 h 2635034"/>
              <a:gd name="connsiteX2-2405" fmla="*/ 6591300 w 9144000"/>
              <a:gd name="connsiteY2-2406" fmla="*/ 2387384 h 2635034"/>
              <a:gd name="connsiteX3-2407" fmla="*/ 6000750 w 9144000"/>
              <a:gd name="connsiteY3-2408" fmla="*/ 1320584 h 2635034"/>
              <a:gd name="connsiteX4-2409" fmla="*/ 6197726 w 9144000"/>
              <a:gd name="connsiteY4-2410" fmla="*/ 1152105 h 2635034"/>
              <a:gd name="connsiteX5-2411" fmla="*/ 6619875 w 9144000"/>
              <a:gd name="connsiteY5-2412" fmla="*/ 1634909 h 2635034"/>
              <a:gd name="connsiteX6-2413" fmla="*/ 6562725 w 9144000"/>
              <a:gd name="connsiteY6-2414" fmla="*/ 168059 h 2635034"/>
              <a:gd name="connsiteX7-2415" fmla="*/ 6838950 w 9144000"/>
              <a:gd name="connsiteY7-2416" fmla="*/ 177584 h 2635034"/>
              <a:gd name="connsiteX8-2417" fmla="*/ 6905625 w 9144000"/>
              <a:gd name="connsiteY8-2418" fmla="*/ 1149134 h 2635034"/>
              <a:gd name="connsiteX9-2419" fmla="*/ 7040879 w 9144000"/>
              <a:gd name="connsiteY9-2420" fmla="*/ 796405 h 2635034"/>
              <a:gd name="connsiteX10-2421" fmla="*/ 7260945 w 9144000"/>
              <a:gd name="connsiteY10-2422" fmla="*/ 1152791 h 2635034"/>
              <a:gd name="connsiteX11-2423" fmla="*/ 7399324 w 9144000"/>
              <a:gd name="connsiteY11-2424" fmla="*/ 792748 h 2635034"/>
              <a:gd name="connsiteX12-2425" fmla="*/ 7622210 w 9144000"/>
              <a:gd name="connsiteY12-2426" fmla="*/ 1178395 h 2635034"/>
              <a:gd name="connsiteX13-2427" fmla="*/ 7732165 w 9144000"/>
              <a:gd name="connsiteY13-2428" fmla="*/ 854927 h 2635034"/>
              <a:gd name="connsiteX14-2429" fmla="*/ 7922590 w 9144000"/>
              <a:gd name="connsiteY14-2430" fmla="*/ 1167422 h 2635034"/>
              <a:gd name="connsiteX15-2431" fmla="*/ 7877937 w 9144000"/>
              <a:gd name="connsiteY15-2432" fmla="*/ 1945576 h 2635034"/>
              <a:gd name="connsiteX16-2433" fmla="*/ 7658100 w 9144000"/>
              <a:gd name="connsiteY16-2434" fmla="*/ 2635034 h 2635034"/>
              <a:gd name="connsiteX17-2435" fmla="*/ 9144000 w 9144000"/>
              <a:gd name="connsiteY17-2436" fmla="*/ 2635034 h 2635034"/>
              <a:gd name="connsiteX0-2437" fmla="*/ 0 w 9144000"/>
              <a:gd name="connsiteY0-2438" fmla="*/ 2625509 h 2635034"/>
              <a:gd name="connsiteX1-2439" fmla="*/ 6592062 w 9144000"/>
              <a:gd name="connsiteY1-2440" fmla="*/ 2632825 h 2635034"/>
              <a:gd name="connsiteX2-2441" fmla="*/ 6591300 w 9144000"/>
              <a:gd name="connsiteY2-2442" fmla="*/ 2387384 h 2635034"/>
              <a:gd name="connsiteX3-2443" fmla="*/ 6000750 w 9144000"/>
              <a:gd name="connsiteY3-2444" fmla="*/ 1320584 h 2635034"/>
              <a:gd name="connsiteX4-2445" fmla="*/ 6197726 w 9144000"/>
              <a:gd name="connsiteY4-2446" fmla="*/ 1152105 h 2635034"/>
              <a:gd name="connsiteX5-2447" fmla="*/ 6619875 w 9144000"/>
              <a:gd name="connsiteY5-2448" fmla="*/ 1634909 h 2635034"/>
              <a:gd name="connsiteX6-2449" fmla="*/ 6562725 w 9144000"/>
              <a:gd name="connsiteY6-2450" fmla="*/ 168059 h 2635034"/>
              <a:gd name="connsiteX7-2451" fmla="*/ 6838950 w 9144000"/>
              <a:gd name="connsiteY7-2452" fmla="*/ 177584 h 2635034"/>
              <a:gd name="connsiteX8-2453" fmla="*/ 6905625 w 9144000"/>
              <a:gd name="connsiteY8-2454" fmla="*/ 1149134 h 2635034"/>
              <a:gd name="connsiteX9-2455" fmla="*/ 7040879 w 9144000"/>
              <a:gd name="connsiteY9-2456" fmla="*/ 796405 h 2635034"/>
              <a:gd name="connsiteX10-2457" fmla="*/ 7260945 w 9144000"/>
              <a:gd name="connsiteY10-2458" fmla="*/ 1152791 h 2635034"/>
              <a:gd name="connsiteX11-2459" fmla="*/ 7399324 w 9144000"/>
              <a:gd name="connsiteY11-2460" fmla="*/ 792748 h 2635034"/>
              <a:gd name="connsiteX12-2461" fmla="*/ 7622210 w 9144000"/>
              <a:gd name="connsiteY12-2462" fmla="*/ 1178395 h 2635034"/>
              <a:gd name="connsiteX13-2463" fmla="*/ 7732165 w 9144000"/>
              <a:gd name="connsiteY13-2464" fmla="*/ 854927 h 2635034"/>
              <a:gd name="connsiteX14-2465" fmla="*/ 7922590 w 9144000"/>
              <a:gd name="connsiteY14-2466" fmla="*/ 1167422 h 2635034"/>
              <a:gd name="connsiteX15-2467" fmla="*/ 7877937 w 9144000"/>
              <a:gd name="connsiteY15-2468" fmla="*/ 1945576 h 2635034"/>
              <a:gd name="connsiteX16-2469" fmla="*/ 7658100 w 9144000"/>
              <a:gd name="connsiteY16-2470" fmla="*/ 2635034 h 2635034"/>
              <a:gd name="connsiteX17-2471" fmla="*/ 9144000 w 9144000"/>
              <a:gd name="connsiteY17-2472" fmla="*/ 2635034 h 2635034"/>
              <a:gd name="connsiteX0-2473" fmla="*/ 0 w 9144000"/>
              <a:gd name="connsiteY0-2474" fmla="*/ 2625509 h 2635034"/>
              <a:gd name="connsiteX1-2475" fmla="*/ 6592062 w 9144000"/>
              <a:gd name="connsiteY1-2476" fmla="*/ 2632825 h 2635034"/>
              <a:gd name="connsiteX2-2477" fmla="*/ 6591300 w 9144000"/>
              <a:gd name="connsiteY2-2478" fmla="*/ 2387384 h 2635034"/>
              <a:gd name="connsiteX3-2479" fmla="*/ 6000750 w 9144000"/>
              <a:gd name="connsiteY3-2480" fmla="*/ 1320584 h 2635034"/>
              <a:gd name="connsiteX4-2481" fmla="*/ 6197726 w 9144000"/>
              <a:gd name="connsiteY4-2482" fmla="*/ 1152105 h 2635034"/>
              <a:gd name="connsiteX5-2483" fmla="*/ 6619875 w 9144000"/>
              <a:gd name="connsiteY5-2484" fmla="*/ 1634909 h 2635034"/>
              <a:gd name="connsiteX6-2485" fmla="*/ 6562725 w 9144000"/>
              <a:gd name="connsiteY6-2486" fmla="*/ 168059 h 2635034"/>
              <a:gd name="connsiteX7-2487" fmla="*/ 6838950 w 9144000"/>
              <a:gd name="connsiteY7-2488" fmla="*/ 177584 h 2635034"/>
              <a:gd name="connsiteX8-2489" fmla="*/ 6905625 w 9144000"/>
              <a:gd name="connsiteY8-2490" fmla="*/ 1149134 h 2635034"/>
              <a:gd name="connsiteX9-2491" fmla="*/ 7040879 w 9144000"/>
              <a:gd name="connsiteY9-2492" fmla="*/ 796405 h 2635034"/>
              <a:gd name="connsiteX10-2493" fmla="*/ 7260945 w 9144000"/>
              <a:gd name="connsiteY10-2494" fmla="*/ 1152791 h 2635034"/>
              <a:gd name="connsiteX11-2495" fmla="*/ 7399324 w 9144000"/>
              <a:gd name="connsiteY11-2496" fmla="*/ 792748 h 2635034"/>
              <a:gd name="connsiteX12-2497" fmla="*/ 7622210 w 9144000"/>
              <a:gd name="connsiteY12-2498" fmla="*/ 1178395 h 2635034"/>
              <a:gd name="connsiteX13-2499" fmla="*/ 7732165 w 9144000"/>
              <a:gd name="connsiteY13-2500" fmla="*/ 854927 h 2635034"/>
              <a:gd name="connsiteX14-2501" fmla="*/ 7922590 w 9144000"/>
              <a:gd name="connsiteY14-2502" fmla="*/ 1167422 h 2635034"/>
              <a:gd name="connsiteX15-2503" fmla="*/ 7877937 w 9144000"/>
              <a:gd name="connsiteY15-2504" fmla="*/ 1945576 h 2635034"/>
              <a:gd name="connsiteX16-2505" fmla="*/ 7658100 w 9144000"/>
              <a:gd name="connsiteY16-2506" fmla="*/ 2635034 h 2635034"/>
              <a:gd name="connsiteX17-2507" fmla="*/ 9144000 w 9144000"/>
              <a:gd name="connsiteY17-2508" fmla="*/ 2635034 h 2635034"/>
              <a:gd name="connsiteX0-2509" fmla="*/ 0 w 9144000"/>
              <a:gd name="connsiteY0-2510" fmla="*/ 2625509 h 2635034"/>
              <a:gd name="connsiteX1-2511" fmla="*/ 6592062 w 9144000"/>
              <a:gd name="connsiteY1-2512" fmla="*/ 2632825 h 2635034"/>
              <a:gd name="connsiteX2-2513" fmla="*/ 6591300 w 9144000"/>
              <a:gd name="connsiteY2-2514" fmla="*/ 2387384 h 2635034"/>
              <a:gd name="connsiteX3-2515" fmla="*/ 6000750 w 9144000"/>
              <a:gd name="connsiteY3-2516" fmla="*/ 1320584 h 2635034"/>
              <a:gd name="connsiteX4-2517" fmla="*/ 6197726 w 9144000"/>
              <a:gd name="connsiteY4-2518" fmla="*/ 1152105 h 2635034"/>
              <a:gd name="connsiteX5-2519" fmla="*/ 6619875 w 9144000"/>
              <a:gd name="connsiteY5-2520" fmla="*/ 1634909 h 2635034"/>
              <a:gd name="connsiteX6-2521" fmla="*/ 6562725 w 9144000"/>
              <a:gd name="connsiteY6-2522" fmla="*/ 168059 h 2635034"/>
              <a:gd name="connsiteX7-2523" fmla="*/ 6838950 w 9144000"/>
              <a:gd name="connsiteY7-2524" fmla="*/ 177584 h 2635034"/>
              <a:gd name="connsiteX8-2525" fmla="*/ 6905625 w 9144000"/>
              <a:gd name="connsiteY8-2526" fmla="*/ 1149134 h 2635034"/>
              <a:gd name="connsiteX9-2527" fmla="*/ 7040879 w 9144000"/>
              <a:gd name="connsiteY9-2528" fmla="*/ 796405 h 2635034"/>
              <a:gd name="connsiteX10-2529" fmla="*/ 7260945 w 9144000"/>
              <a:gd name="connsiteY10-2530" fmla="*/ 1152791 h 2635034"/>
              <a:gd name="connsiteX11-2531" fmla="*/ 7399324 w 9144000"/>
              <a:gd name="connsiteY11-2532" fmla="*/ 792748 h 2635034"/>
              <a:gd name="connsiteX12-2533" fmla="*/ 7622210 w 9144000"/>
              <a:gd name="connsiteY12-2534" fmla="*/ 1178395 h 2635034"/>
              <a:gd name="connsiteX13-2535" fmla="*/ 7776056 w 9144000"/>
              <a:gd name="connsiteY13-2536" fmla="*/ 840297 h 2635034"/>
              <a:gd name="connsiteX14-2537" fmla="*/ 7922590 w 9144000"/>
              <a:gd name="connsiteY14-2538" fmla="*/ 1167422 h 2635034"/>
              <a:gd name="connsiteX15-2539" fmla="*/ 7877937 w 9144000"/>
              <a:gd name="connsiteY15-2540" fmla="*/ 1945576 h 2635034"/>
              <a:gd name="connsiteX16-2541" fmla="*/ 7658100 w 9144000"/>
              <a:gd name="connsiteY16-2542" fmla="*/ 2635034 h 2635034"/>
              <a:gd name="connsiteX17-2543" fmla="*/ 9144000 w 9144000"/>
              <a:gd name="connsiteY17-2544" fmla="*/ 2635034 h 2635034"/>
              <a:gd name="connsiteX0-2545" fmla="*/ 0 w 9144000"/>
              <a:gd name="connsiteY0-2546" fmla="*/ 2625509 h 2635034"/>
              <a:gd name="connsiteX1-2547" fmla="*/ 6592062 w 9144000"/>
              <a:gd name="connsiteY1-2548" fmla="*/ 2632825 h 2635034"/>
              <a:gd name="connsiteX2-2549" fmla="*/ 6591300 w 9144000"/>
              <a:gd name="connsiteY2-2550" fmla="*/ 2387384 h 2635034"/>
              <a:gd name="connsiteX3-2551" fmla="*/ 6000750 w 9144000"/>
              <a:gd name="connsiteY3-2552" fmla="*/ 1320584 h 2635034"/>
              <a:gd name="connsiteX4-2553" fmla="*/ 6197726 w 9144000"/>
              <a:gd name="connsiteY4-2554" fmla="*/ 1152105 h 2635034"/>
              <a:gd name="connsiteX5-2555" fmla="*/ 6619875 w 9144000"/>
              <a:gd name="connsiteY5-2556" fmla="*/ 1634909 h 2635034"/>
              <a:gd name="connsiteX6-2557" fmla="*/ 6562725 w 9144000"/>
              <a:gd name="connsiteY6-2558" fmla="*/ 168059 h 2635034"/>
              <a:gd name="connsiteX7-2559" fmla="*/ 6838950 w 9144000"/>
              <a:gd name="connsiteY7-2560" fmla="*/ 177584 h 2635034"/>
              <a:gd name="connsiteX8-2561" fmla="*/ 6905625 w 9144000"/>
              <a:gd name="connsiteY8-2562" fmla="*/ 1149134 h 2635034"/>
              <a:gd name="connsiteX9-2563" fmla="*/ 7040879 w 9144000"/>
              <a:gd name="connsiteY9-2564" fmla="*/ 796405 h 2635034"/>
              <a:gd name="connsiteX10-2565" fmla="*/ 7260945 w 9144000"/>
              <a:gd name="connsiteY10-2566" fmla="*/ 1152791 h 2635034"/>
              <a:gd name="connsiteX11-2567" fmla="*/ 7399324 w 9144000"/>
              <a:gd name="connsiteY11-2568" fmla="*/ 792748 h 2635034"/>
              <a:gd name="connsiteX12-2569" fmla="*/ 7622210 w 9144000"/>
              <a:gd name="connsiteY12-2570" fmla="*/ 1178395 h 2635034"/>
              <a:gd name="connsiteX13-2571" fmla="*/ 7776056 w 9144000"/>
              <a:gd name="connsiteY13-2572" fmla="*/ 840297 h 2635034"/>
              <a:gd name="connsiteX14-2573" fmla="*/ 7922590 w 9144000"/>
              <a:gd name="connsiteY14-2574" fmla="*/ 1167422 h 2635034"/>
              <a:gd name="connsiteX15-2575" fmla="*/ 7877937 w 9144000"/>
              <a:gd name="connsiteY15-2576" fmla="*/ 1945576 h 2635034"/>
              <a:gd name="connsiteX16-2577" fmla="*/ 7658100 w 9144000"/>
              <a:gd name="connsiteY16-2578" fmla="*/ 2635034 h 2635034"/>
              <a:gd name="connsiteX17-2579" fmla="*/ 9144000 w 9144000"/>
              <a:gd name="connsiteY17-2580" fmla="*/ 2635034 h 2635034"/>
              <a:gd name="connsiteX0-2581" fmla="*/ 0 w 9144000"/>
              <a:gd name="connsiteY0-2582" fmla="*/ 2625509 h 2635034"/>
              <a:gd name="connsiteX1-2583" fmla="*/ 6592062 w 9144000"/>
              <a:gd name="connsiteY1-2584" fmla="*/ 2632825 h 2635034"/>
              <a:gd name="connsiteX2-2585" fmla="*/ 6591300 w 9144000"/>
              <a:gd name="connsiteY2-2586" fmla="*/ 2387384 h 2635034"/>
              <a:gd name="connsiteX3-2587" fmla="*/ 6000750 w 9144000"/>
              <a:gd name="connsiteY3-2588" fmla="*/ 1320584 h 2635034"/>
              <a:gd name="connsiteX4-2589" fmla="*/ 6197726 w 9144000"/>
              <a:gd name="connsiteY4-2590" fmla="*/ 1152105 h 2635034"/>
              <a:gd name="connsiteX5-2591" fmla="*/ 6619875 w 9144000"/>
              <a:gd name="connsiteY5-2592" fmla="*/ 1634909 h 2635034"/>
              <a:gd name="connsiteX6-2593" fmla="*/ 6562725 w 9144000"/>
              <a:gd name="connsiteY6-2594" fmla="*/ 168059 h 2635034"/>
              <a:gd name="connsiteX7-2595" fmla="*/ 6838950 w 9144000"/>
              <a:gd name="connsiteY7-2596" fmla="*/ 177584 h 2635034"/>
              <a:gd name="connsiteX8-2597" fmla="*/ 6905625 w 9144000"/>
              <a:gd name="connsiteY8-2598" fmla="*/ 1149134 h 2635034"/>
              <a:gd name="connsiteX9-2599" fmla="*/ 7040879 w 9144000"/>
              <a:gd name="connsiteY9-2600" fmla="*/ 796405 h 2635034"/>
              <a:gd name="connsiteX10-2601" fmla="*/ 7260945 w 9144000"/>
              <a:gd name="connsiteY10-2602" fmla="*/ 1152791 h 2635034"/>
              <a:gd name="connsiteX11-2603" fmla="*/ 7399324 w 9144000"/>
              <a:gd name="connsiteY11-2604" fmla="*/ 792748 h 2635034"/>
              <a:gd name="connsiteX12-2605" fmla="*/ 7622210 w 9144000"/>
              <a:gd name="connsiteY12-2606" fmla="*/ 1178395 h 2635034"/>
              <a:gd name="connsiteX13-2607" fmla="*/ 7776056 w 9144000"/>
              <a:gd name="connsiteY13-2608" fmla="*/ 840297 h 2635034"/>
              <a:gd name="connsiteX14-2609" fmla="*/ 7922590 w 9144000"/>
              <a:gd name="connsiteY14-2610" fmla="*/ 1167422 h 2635034"/>
              <a:gd name="connsiteX15-2611" fmla="*/ 7877937 w 9144000"/>
              <a:gd name="connsiteY15-2612" fmla="*/ 1945576 h 2635034"/>
              <a:gd name="connsiteX16-2613" fmla="*/ 7658100 w 9144000"/>
              <a:gd name="connsiteY16-2614" fmla="*/ 2635034 h 2635034"/>
              <a:gd name="connsiteX17-2615" fmla="*/ 9144000 w 9144000"/>
              <a:gd name="connsiteY17-2616" fmla="*/ 2635034 h 2635034"/>
              <a:gd name="connsiteX0-2617" fmla="*/ 0 w 9144000"/>
              <a:gd name="connsiteY0-2618" fmla="*/ 2625509 h 2635034"/>
              <a:gd name="connsiteX1-2619" fmla="*/ 6592062 w 9144000"/>
              <a:gd name="connsiteY1-2620" fmla="*/ 2632825 h 2635034"/>
              <a:gd name="connsiteX2-2621" fmla="*/ 6591300 w 9144000"/>
              <a:gd name="connsiteY2-2622" fmla="*/ 2387384 h 2635034"/>
              <a:gd name="connsiteX3-2623" fmla="*/ 6000750 w 9144000"/>
              <a:gd name="connsiteY3-2624" fmla="*/ 1320584 h 2635034"/>
              <a:gd name="connsiteX4-2625" fmla="*/ 6197726 w 9144000"/>
              <a:gd name="connsiteY4-2626" fmla="*/ 1152105 h 2635034"/>
              <a:gd name="connsiteX5-2627" fmla="*/ 6619875 w 9144000"/>
              <a:gd name="connsiteY5-2628" fmla="*/ 1634909 h 2635034"/>
              <a:gd name="connsiteX6-2629" fmla="*/ 6562725 w 9144000"/>
              <a:gd name="connsiteY6-2630" fmla="*/ 168059 h 2635034"/>
              <a:gd name="connsiteX7-2631" fmla="*/ 6838950 w 9144000"/>
              <a:gd name="connsiteY7-2632" fmla="*/ 177584 h 2635034"/>
              <a:gd name="connsiteX8-2633" fmla="*/ 6905625 w 9144000"/>
              <a:gd name="connsiteY8-2634" fmla="*/ 1149134 h 2635034"/>
              <a:gd name="connsiteX9-2635" fmla="*/ 7040879 w 9144000"/>
              <a:gd name="connsiteY9-2636" fmla="*/ 796405 h 2635034"/>
              <a:gd name="connsiteX10-2637" fmla="*/ 7260945 w 9144000"/>
              <a:gd name="connsiteY10-2638" fmla="*/ 1152791 h 2635034"/>
              <a:gd name="connsiteX11-2639" fmla="*/ 7399324 w 9144000"/>
              <a:gd name="connsiteY11-2640" fmla="*/ 792748 h 2635034"/>
              <a:gd name="connsiteX12-2641" fmla="*/ 7622210 w 9144000"/>
              <a:gd name="connsiteY12-2642" fmla="*/ 1178395 h 2635034"/>
              <a:gd name="connsiteX13-2643" fmla="*/ 7776056 w 9144000"/>
              <a:gd name="connsiteY13-2644" fmla="*/ 840297 h 2635034"/>
              <a:gd name="connsiteX14-2645" fmla="*/ 7922590 w 9144000"/>
              <a:gd name="connsiteY14-2646" fmla="*/ 1167422 h 2635034"/>
              <a:gd name="connsiteX15-2647" fmla="*/ 7877937 w 9144000"/>
              <a:gd name="connsiteY15-2648" fmla="*/ 1945576 h 2635034"/>
              <a:gd name="connsiteX16-2649" fmla="*/ 7658100 w 9144000"/>
              <a:gd name="connsiteY16-2650" fmla="*/ 2635034 h 2635034"/>
              <a:gd name="connsiteX17-2651" fmla="*/ 9144000 w 9144000"/>
              <a:gd name="connsiteY17-2652" fmla="*/ 2635034 h 2635034"/>
              <a:gd name="connsiteX0-2653" fmla="*/ 0 w 9144000"/>
              <a:gd name="connsiteY0-2654" fmla="*/ 2625509 h 2635034"/>
              <a:gd name="connsiteX1-2655" fmla="*/ 6592062 w 9144000"/>
              <a:gd name="connsiteY1-2656" fmla="*/ 2632825 h 2635034"/>
              <a:gd name="connsiteX2-2657" fmla="*/ 6591300 w 9144000"/>
              <a:gd name="connsiteY2-2658" fmla="*/ 2387384 h 2635034"/>
              <a:gd name="connsiteX3-2659" fmla="*/ 6000750 w 9144000"/>
              <a:gd name="connsiteY3-2660" fmla="*/ 1320584 h 2635034"/>
              <a:gd name="connsiteX4-2661" fmla="*/ 6197726 w 9144000"/>
              <a:gd name="connsiteY4-2662" fmla="*/ 1152105 h 2635034"/>
              <a:gd name="connsiteX5-2663" fmla="*/ 6619875 w 9144000"/>
              <a:gd name="connsiteY5-2664" fmla="*/ 1634909 h 2635034"/>
              <a:gd name="connsiteX6-2665" fmla="*/ 6562725 w 9144000"/>
              <a:gd name="connsiteY6-2666" fmla="*/ 168059 h 2635034"/>
              <a:gd name="connsiteX7-2667" fmla="*/ 6838950 w 9144000"/>
              <a:gd name="connsiteY7-2668" fmla="*/ 177584 h 2635034"/>
              <a:gd name="connsiteX8-2669" fmla="*/ 6905625 w 9144000"/>
              <a:gd name="connsiteY8-2670" fmla="*/ 1149134 h 2635034"/>
              <a:gd name="connsiteX9-2671" fmla="*/ 7040879 w 9144000"/>
              <a:gd name="connsiteY9-2672" fmla="*/ 796405 h 2635034"/>
              <a:gd name="connsiteX10-2673" fmla="*/ 7260945 w 9144000"/>
              <a:gd name="connsiteY10-2674" fmla="*/ 1152791 h 2635034"/>
              <a:gd name="connsiteX11-2675" fmla="*/ 7399324 w 9144000"/>
              <a:gd name="connsiteY11-2676" fmla="*/ 792748 h 2635034"/>
              <a:gd name="connsiteX12-2677" fmla="*/ 7622210 w 9144000"/>
              <a:gd name="connsiteY12-2678" fmla="*/ 1178395 h 2635034"/>
              <a:gd name="connsiteX13-2679" fmla="*/ 7776056 w 9144000"/>
              <a:gd name="connsiteY13-2680" fmla="*/ 840297 h 2635034"/>
              <a:gd name="connsiteX14-2681" fmla="*/ 7922590 w 9144000"/>
              <a:gd name="connsiteY14-2682" fmla="*/ 1167422 h 2635034"/>
              <a:gd name="connsiteX15-2683" fmla="*/ 7877937 w 9144000"/>
              <a:gd name="connsiteY15-2684" fmla="*/ 1945576 h 2635034"/>
              <a:gd name="connsiteX16-2685" fmla="*/ 7658100 w 9144000"/>
              <a:gd name="connsiteY16-2686" fmla="*/ 2635034 h 2635034"/>
              <a:gd name="connsiteX17-2687" fmla="*/ 9144000 w 9144000"/>
              <a:gd name="connsiteY17-2688" fmla="*/ 2635034 h 2635034"/>
              <a:gd name="connsiteX0-2689" fmla="*/ 0 w 9144000"/>
              <a:gd name="connsiteY0-2690" fmla="*/ 2625509 h 2635034"/>
              <a:gd name="connsiteX1-2691" fmla="*/ 6592062 w 9144000"/>
              <a:gd name="connsiteY1-2692" fmla="*/ 2632825 h 2635034"/>
              <a:gd name="connsiteX2-2693" fmla="*/ 6591300 w 9144000"/>
              <a:gd name="connsiteY2-2694" fmla="*/ 2387384 h 2635034"/>
              <a:gd name="connsiteX3-2695" fmla="*/ 6000750 w 9144000"/>
              <a:gd name="connsiteY3-2696" fmla="*/ 1320584 h 2635034"/>
              <a:gd name="connsiteX4-2697" fmla="*/ 6197726 w 9144000"/>
              <a:gd name="connsiteY4-2698" fmla="*/ 1152105 h 2635034"/>
              <a:gd name="connsiteX5-2699" fmla="*/ 6619875 w 9144000"/>
              <a:gd name="connsiteY5-2700" fmla="*/ 1634909 h 2635034"/>
              <a:gd name="connsiteX6-2701" fmla="*/ 6562725 w 9144000"/>
              <a:gd name="connsiteY6-2702" fmla="*/ 168059 h 2635034"/>
              <a:gd name="connsiteX7-2703" fmla="*/ 6838950 w 9144000"/>
              <a:gd name="connsiteY7-2704" fmla="*/ 177584 h 2635034"/>
              <a:gd name="connsiteX8-2705" fmla="*/ 6905625 w 9144000"/>
              <a:gd name="connsiteY8-2706" fmla="*/ 1149134 h 2635034"/>
              <a:gd name="connsiteX9-2707" fmla="*/ 7040879 w 9144000"/>
              <a:gd name="connsiteY9-2708" fmla="*/ 796405 h 2635034"/>
              <a:gd name="connsiteX10-2709" fmla="*/ 7260945 w 9144000"/>
              <a:gd name="connsiteY10-2710" fmla="*/ 1152791 h 2635034"/>
              <a:gd name="connsiteX11-2711" fmla="*/ 7399324 w 9144000"/>
              <a:gd name="connsiteY11-2712" fmla="*/ 792748 h 2635034"/>
              <a:gd name="connsiteX12-2713" fmla="*/ 7622210 w 9144000"/>
              <a:gd name="connsiteY12-2714" fmla="*/ 1178395 h 2635034"/>
              <a:gd name="connsiteX13-2715" fmla="*/ 7776056 w 9144000"/>
              <a:gd name="connsiteY13-2716" fmla="*/ 840297 h 2635034"/>
              <a:gd name="connsiteX14-2717" fmla="*/ 7922590 w 9144000"/>
              <a:gd name="connsiteY14-2718" fmla="*/ 1167422 h 2635034"/>
              <a:gd name="connsiteX15-2719" fmla="*/ 7877937 w 9144000"/>
              <a:gd name="connsiteY15-2720" fmla="*/ 1945576 h 2635034"/>
              <a:gd name="connsiteX16-2721" fmla="*/ 7658100 w 9144000"/>
              <a:gd name="connsiteY16-2722" fmla="*/ 2635034 h 2635034"/>
              <a:gd name="connsiteX17-2723" fmla="*/ 9144000 w 9144000"/>
              <a:gd name="connsiteY17-2724" fmla="*/ 2635034 h 2635034"/>
              <a:gd name="connsiteX0-2725" fmla="*/ 0 w 9144000"/>
              <a:gd name="connsiteY0-2726" fmla="*/ 2625509 h 2635034"/>
              <a:gd name="connsiteX1-2727" fmla="*/ 6592062 w 9144000"/>
              <a:gd name="connsiteY1-2728" fmla="*/ 2632825 h 2635034"/>
              <a:gd name="connsiteX2-2729" fmla="*/ 6591300 w 9144000"/>
              <a:gd name="connsiteY2-2730" fmla="*/ 2387384 h 2635034"/>
              <a:gd name="connsiteX3-2731" fmla="*/ 6000750 w 9144000"/>
              <a:gd name="connsiteY3-2732" fmla="*/ 1320584 h 2635034"/>
              <a:gd name="connsiteX4-2733" fmla="*/ 6197726 w 9144000"/>
              <a:gd name="connsiteY4-2734" fmla="*/ 1152105 h 2635034"/>
              <a:gd name="connsiteX5-2735" fmla="*/ 6619875 w 9144000"/>
              <a:gd name="connsiteY5-2736" fmla="*/ 1634909 h 2635034"/>
              <a:gd name="connsiteX6-2737" fmla="*/ 6562725 w 9144000"/>
              <a:gd name="connsiteY6-2738" fmla="*/ 168059 h 2635034"/>
              <a:gd name="connsiteX7-2739" fmla="*/ 6838950 w 9144000"/>
              <a:gd name="connsiteY7-2740" fmla="*/ 177584 h 2635034"/>
              <a:gd name="connsiteX8-2741" fmla="*/ 6905625 w 9144000"/>
              <a:gd name="connsiteY8-2742" fmla="*/ 1149134 h 2635034"/>
              <a:gd name="connsiteX9-2743" fmla="*/ 7040879 w 9144000"/>
              <a:gd name="connsiteY9-2744" fmla="*/ 796405 h 2635034"/>
              <a:gd name="connsiteX10-2745" fmla="*/ 7260945 w 9144000"/>
              <a:gd name="connsiteY10-2746" fmla="*/ 1152791 h 2635034"/>
              <a:gd name="connsiteX11-2747" fmla="*/ 7421270 w 9144000"/>
              <a:gd name="connsiteY11-2748" fmla="*/ 763487 h 2635034"/>
              <a:gd name="connsiteX12-2749" fmla="*/ 7622210 w 9144000"/>
              <a:gd name="connsiteY12-2750" fmla="*/ 1178395 h 2635034"/>
              <a:gd name="connsiteX13-2751" fmla="*/ 7776056 w 9144000"/>
              <a:gd name="connsiteY13-2752" fmla="*/ 840297 h 2635034"/>
              <a:gd name="connsiteX14-2753" fmla="*/ 7922590 w 9144000"/>
              <a:gd name="connsiteY14-2754" fmla="*/ 1167422 h 2635034"/>
              <a:gd name="connsiteX15-2755" fmla="*/ 7877937 w 9144000"/>
              <a:gd name="connsiteY15-2756" fmla="*/ 1945576 h 2635034"/>
              <a:gd name="connsiteX16-2757" fmla="*/ 7658100 w 9144000"/>
              <a:gd name="connsiteY16-2758" fmla="*/ 2635034 h 2635034"/>
              <a:gd name="connsiteX17-2759" fmla="*/ 9144000 w 9144000"/>
              <a:gd name="connsiteY17-2760" fmla="*/ 2635034 h 2635034"/>
              <a:gd name="connsiteX0-2761" fmla="*/ 0 w 9144000"/>
              <a:gd name="connsiteY0-2762" fmla="*/ 2625509 h 2635034"/>
              <a:gd name="connsiteX1-2763" fmla="*/ 6592062 w 9144000"/>
              <a:gd name="connsiteY1-2764" fmla="*/ 2632825 h 2635034"/>
              <a:gd name="connsiteX2-2765" fmla="*/ 6591300 w 9144000"/>
              <a:gd name="connsiteY2-2766" fmla="*/ 2387384 h 2635034"/>
              <a:gd name="connsiteX3-2767" fmla="*/ 6000750 w 9144000"/>
              <a:gd name="connsiteY3-2768" fmla="*/ 1320584 h 2635034"/>
              <a:gd name="connsiteX4-2769" fmla="*/ 6197726 w 9144000"/>
              <a:gd name="connsiteY4-2770" fmla="*/ 1152105 h 2635034"/>
              <a:gd name="connsiteX5-2771" fmla="*/ 6619875 w 9144000"/>
              <a:gd name="connsiteY5-2772" fmla="*/ 1634909 h 2635034"/>
              <a:gd name="connsiteX6-2773" fmla="*/ 6562725 w 9144000"/>
              <a:gd name="connsiteY6-2774" fmla="*/ 168059 h 2635034"/>
              <a:gd name="connsiteX7-2775" fmla="*/ 6838950 w 9144000"/>
              <a:gd name="connsiteY7-2776" fmla="*/ 177584 h 2635034"/>
              <a:gd name="connsiteX8-2777" fmla="*/ 6905625 w 9144000"/>
              <a:gd name="connsiteY8-2778" fmla="*/ 1149134 h 2635034"/>
              <a:gd name="connsiteX9-2779" fmla="*/ 7040879 w 9144000"/>
              <a:gd name="connsiteY9-2780" fmla="*/ 796405 h 2635034"/>
              <a:gd name="connsiteX10-2781" fmla="*/ 7260945 w 9144000"/>
              <a:gd name="connsiteY10-2782" fmla="*/ 1152791 h 2635034"/>
              <a:gd name="connsiteX11-2783" fmla="*/ 7421270 w 9144000"/>
              <a:gd name="connsiteY11-2784" fmla="*/ 763487 h 2635034"/>
              <a:gd name="connsiteX12-2785" fmla="*/ 7622210 w 9144000"/>
              <a:gd name="connsiteY12-2786" fmla="*/ 1178395 h 2635034"/>
              <a:gd name="connsiteX13-2787" fmla="*/ 7776056 w 9144000"/>
              <a:gd name="connsiteY13-2788" fmla="*/ 840297 h 2635034"/>
              <a:gd name="connsiteX14-2789" fmla="*/ 7922590 w 9144000"/>
              <a:gd name="connsiteY14-2790" fmla="*/ 1167422 h 2635034"/>
              <a:gd name="connsiteX15-2791" fmla="*/ 7877937 w 9144000"/>
              <a:gd name="connsiteY15-2792" fmla="*/ 1945576 h 2635034"/>
              <a:gd name="connsiteX16-2793" fmla="*/ 7658100 w 9144000"/>
              <a:gd name="connsiteY16-2794" fmla="*/ 2635034 h 2635034"/>
              <a:gd name="connsiteX17-2795" fmla="*/ 9144000 w 9144000"/>
              <a:gd name="connsiteY17-2796" fmla="*/ 2635034 h 2635034"/>
              <a:gd name="connsiteX0-2797" fmla="*/ 0 w 9144000"/>
              <a:gd name="connsiteY0-2798" fmla="*/ 2625509 h 2635034"/>
              <a:gd name="connsiteX1-2799" fmla="*/ 6592062 w 9144000"/>
              <a:gd name="connsiteY1-2800" fmla="*/ 2632825 h 2635034"/>
              <a:gd name="connsiteX2-2801" fmla="*/ 6591300 w 9144000"/>
              <a:gd name="connsiteY2-2802" fmla="*/ 2387384 h 2635034"/>
              <a:gd name="connsiteX3-2803" fmla="*/ 6000750 w 9144000"/>
              <a:gd name="connsiteY3-2804" fmla="*/ 1320584 h 2635034"/>
              <a:gd name="connsiteX4-2805" fmla="*/ 6197726 w 9144000"/>
              <a:gd name="connsiteY4-2806" fmla="*/ 1152105 h 2635034"/>
              <a:gd name="connsiteX5-2807" fmla="*/ 6619875 w 9144000"/>
              <a:gd name="connsiteY5-2808" fmla="*/ 1634909 h 2635034"/>
              <a:gd name="connsiteX6-2809" fmla="*/ 6562725 w 9144000"/>
              <a:gd name="connsiteY6-2810" fmla="*/ 168059 h 2635034"/>
              <a:gd name="connsiteX7-2811" fmla="*/ 6838950 w 9144000"/>
              <a:gd name="connsiteY7-2812" fmla="*/ 177584 h 2635034"/>
              <a:gd name="connsiteX8-2813" fmla="*/ 6905625 w 9144000"/>
              <a:gd name="connsiteY8-2814" fmla="*/ 1149134 h 2635034"/>
              <a:gd name="connsiteX9-2815" fmla="*/ 7040879 w 9144000"/>
              <a:gd name="connsiteY9-2816" fmla="*/ 796405 h 2635034"/>
              <a:gd name="connsiteX10-2817" fmla="*/ 7260945 w 9144000"/>
              <a:gd name="connsiteY10-2818" fmla="*/ 1152791 h 2635034"/>
              <a:gd name="connsiteX11-2819" fmla="*/ 7421270 w 9144000"/>
              <a:gd name="connsiteY11-2820" fmla="*/ 763487 h 2635034"/>
              <a:gd name="connsiteX12-2821" fmla="*/ 7622210 w 9144000"/>
              <a:gd name="connsiteY12-2822" fmla="*/ 1178395 h 2635034"/>
              <a:gd name="connsiteX13-2823" fmla="*/ 7776056 w 9144000"/>
              <a:gd name="connsiteY13-2824" fmla="*/ 840297 h 2635034"/>
              <a:gd name="connsiteX14-2825" fmla="*/ 7922590 w 9144000"/>
              <a:gd name="connsiteY14-2826" fmla="*/ 1167422 h 2635034"/>
              <a:gd name="connsiteX15-2827" fmla="*/ 7877937 w 9144000"/>
              <a:gd name="connsiteY15-2828" fmla="*/ 1945576 h 2635034"/>
              <a:gd name="connsiteX16-2829" fmla="*/ 7658100 w 9144000"/>
              <a:gd name="connsiteY16-2830" fmla="*/ 2635034 h 2635034"/>
              <a:gd name="connsiteX17-2831" fmla="*/ 9144000 w 9144000"/>
              <a:gd name="connsiteY17-2832" fmla="*/ 2635034 h 2635034"/>
              <a:gd name="connsiteX0-2833" fmla="*/ 0 w 9144000"/>
              <a:gd name="connsiteY0-2834" fmla="*/ 2625509 h 2635034"/>
              <a:gd name="connsiteX1-2835" fmla="*/ 6592062 w 9144000"/>
              <a:gd name="connsiteY1-2836" fmla="*/ 2632825 h 2635034"/>
              <a:gd name="connsiteX2-2837" fmla="*/ 6591300 w 9144000"/>
              <a:gd name="connsiteY2-2838" fmla="*/ 2387384 h 2635034"/>
              <a:gd name="connsiteX3-2839" fmla="*/ 6000750 w 9144000"/>
              <a:gd name="connsiteY3-2840" fmla="*/ 1320584 h 2635034"/>
              <a:gd name="connsiteX4-2841" fmla="*/ 6197726 w 9144000"/>
              <a:gd name="connsiteY4-2842" fmla="*/ 1152105 h 2635034"/>
              <a:gd name="connsiteX5-2843" fmla="*/ 6619875 w 9144000"/>
              <a:gd name="connsiteY5-2844" fmla="*/ 1634909 h 2635034"/>
              <a:gd name="connsiteX6-2845" fmla="*/ 6562725 w 9144000"/>
              <a:gd name="connsiteY6-2846" fmla="*/ 168059 h 2635034"/>
              <a:gd name="connsiteX7-2847" fmla="*/ 6838950 w 9144000"/>
              <a:gd name="connsiteY7-2848" fmla="*/ 177584 h 2635034"/>
              <a:gd name="connsiteX8-2849" fmla="*/ 6905625 w 9144000"/>
              <a:gd name="connsiteY8-2850" fmla="*/ 1149134 h 2635034"/>
              <a:gd name="connsiteX9-2851" fmla="*/ 7040879 w 9144000"/>
              <a:gd name="connsiteY9-2852" fmla="*/ 796405 h 2635034"/>
              <a:gd name="connsiteX10-2853" fmla="*/ 7260945 w 9144000"/>
              <a:gd name="connsiteY10-2854" fmla="*/ 1152791 h 2635034"/>
              <a:gd name="connsiteX11-2855" fmla="*/ 7421270 w 9144000"/>
              <a:gd name="connsiteY11-2856" fmla="*/ 763487 h 2635034"/>
              <a:gd name="connsiteX12-2857" fmla="*/ 7622210 w 9144000"/>
              <a:gd name="connsiteY12-2858" fmla="*/ 1178395 h 2635034"/>
              <a:gd name="connsiteX13-2859" fmla="*/ 7776056 w 9144000"/>
              <a:gd name="connsiteY13-2860" fmla="*/ 840297 h 2635034"/>
              <a:gd name="connsiteX14-2861" fmla="*/ 7922590 w 9144000"/>
              <a:gd name="connsiteY14-2862" fmla="*/ 1167422 h 2635034"/>
              <a:gd name="connsiteX15-2863" fmla="*/ 7877937 w 9144000"/>
              <a:gd name="connsiteY15-2864" fmla="*/ 1945576 h 2635034"/>
              <a:gd name="connsiteX16-2865" fmla="*/ 7658100 w 9144000"/>
              <a:gd name="connsiteY16-2866" fmla="*/ 2635034 h 2635034"/>
              <a:gd name="connsiteX17-2867" fmla="*/ 9144000 w 9144000"/>
              <a:gd name="connsiteY17-2868" fmla="*/ 2635034 h 2635034"/>
              <a:gd name="connsiteX0-2869" fmla="*/ 0 w 9144000"/>
              <a:gd name="connsiteY0-2870" fmla="*/ 2625509 h 2635034"/>
              <a:gd name="connsiteX1-2871" fmla="*/ 6592062 w 9144000"/>
              <a:gd name="connsiteY1-2872" fmla="*/ 2632825 h 2635034"/>
              <a:gd name="connsiteX2-2873" fmla="*/ 6591300 w 9144000"/>
              <a:gd name="connsiteY2-2874" fmla="*/ 2387384 h 2635034"/>
              <a:gd name="connsiteX3-2875" fmla="*/ 6000750 w 9144000"/>
              <a:gd name="connsiteY3-2876" fmla="*/ 1320584 h 2635034"/>
              <a:gd name="connsiteX4-2877" fmla="*/ 6197726 w 9144000"/>
              <a:gd name="connsiteY4-2878" fmla="*/ 1152105 h 2635034"/>
              <a:gd name="connsiteX5-2879" fmla="*/ 6619875 w 9144000"/>
              <a:gd name="connsiteY5-2880" fmla="*/ 1634909 h 2635034"/>
              <a:gd name="connsiteX6-2881" fmla="*/ 6562725 w 9144000"/>
              <a:gd name="connsiteY6-2882" fmla="*/ 168059 h 2635034"/>
              <a:gd name="connsiteX7-2883" fmla="*/ 6838950 w 9144000"/>
              <a:gd name="connsiteY7-2884" fmla="*/ 177584 h 2635034"/>
              <a:gd name="connsiteX8-2885" fmla="*/ 6905625 w 9144000"/>
              <a:gd name="connsiteY8-2886" fmla="*/ 1149134 h 2635034"/>
              <a:gd name="connsiteX9-2887" fmla="*/ 7040879 w 9144000"/>
              <a:gd name="connsiteY9-2888" fmla="*/ 796405 h 2635034"/>
              <a:gd name="connsiteX10-2889" fmla="*/ 7260945 w 9144000"/>
              <a:gd name="connsiteY10-2890" fmla="*/ 1152791 h 2635034"/>
              <a:gd name="connsiteX11-2891" fmla="*/ 7421270 w 9144000"/>
              <a:gd name="connsiteY11-2892" fmla="*/ 763487 h 2635034"/>
              <a:gd name="connsiteX12-2893" fmla="*/ 7622210 w 9144000"/>
              <a:gd name="connsiteY12-2894" fmla="*/ 1178395 h 2635034"/>
              <a:gd name="connsiteX13-2895" fmla="*/ 7776056 w 9144000"/>
              <a:gd name="connsiteY13-2896" fmla="*/ 840297 h 2635034"/>
              <a:gd name="connsiteX14-2897" fmla="*/ 7922590 w 9144000"/>
              <a:gd name="connsiteY14-2898" fmla="*/ 1167422 h 2635034"/>
              <a:gd name="connsiteX15-2899" fmla="*/ 7877937 w 9144000"/>
              <a:gd name="connsiteY15-2900" fmla="*/ 1945576 h 2635034"/>
              <a:gd name="connsiteX16-2901" fmla="*/ 7658100 w 9144000"/>
              <a:gd name="connsiteY16-2902" fmla="*/ 2635034 h 2635034"/>
              <a:gd name="connsiteX17-2903" fmla="*/ 9144000 w 9144000"/>
              <a:gd name="connsiteY17-2904" fmla="*/ 2635034 h 2635034"/>
              <a:gd name="connsiteX0-2905" fmla="*/ 0 w 9144000"/>
              <a:gd name="connsiteY0-2906" fmla="*/ 2625509 h 2635034"/>
              <a:gd name="connsiteX1-2907" fmla="*/ 6592062 w 9144000"/>
              <a:gd name="connsiteY1-2908" fmla="*/ 2632825 h 2635034"/>
              <a:gd name="connsiteX2-2909" fmla="*/ 6591300 w 9144000"/>
              <a:gd name="connsiteY2-2910" fmla="*/ 2387384 h 2635034"/>
              <a:gd name="connsiteX3-2911" fmla="*/ 6000750 w 9144000"/>
              <a:gd name="connsiteY3-2912" fmla="*/ 1320584 h 2635034"/>
              <a:gd name="connsiteX4-2913" fmla="*/ 6197726 w 9144000"/>
              <a:gd name="connsiteY4-2914" fmla="*/ 1152105 h 2635034"/>
              <a:gd name="connsiteX5-2915" fmla="*/ 6619875 w 9144000"/>
              <a:gd name="connsiteY5-2916" fmla="*/ 1634909 h 2635034"/>
              <a:gd name="connsiteX6-2917" fmla="*/ 6562725 w 9144000"/>
              <a:gd name="connsiteY6-2918" fmla="*/ 168059 h 2635034"/>
              <a:gd name="connsiteX7-2919" fmla="*/ 6838950 w 9144000"/>
              <a:gd name="connsiteY7-2920" fmla="*/ 177584 h 2635034"/>
              <a:gd name="connsiteX8-2921" fmla="*/ 6905625 w 9144000"/>
              <a:gd name="connsiteY8-2922" fmla="*/ 1149134 h 2635034"/>
              <a:gd name="connsiteX9-2923" fmla="*/ 7040879 w 9144000"/>
              <a:gd name="connsiteY9-2924" fmla="*/ 796405 h 2635034"/>
              <a:gd name="connsiteX10-2925" fmla="*/ 7260945 w 9144000"/>
              <a:gd name="connsiteY10-2926" fmla="*/ 1152791 h 2635034"/>
              <a:gd name="connsiteX11-2927" fmla="*/ 7421270 w 9144000"/>
              <a:gd name="connsiteY11-2928" fmla="*/ 763487 h 2635034"/>
              <a:gd name="connsiteX12-2929" fmla="*/ 7622210 w 9144000"/>
              <a:gd name="connsiteY12-2930" fmla="*/ 1178395 h 2635034"/>
              <a:gd name="connsiteX13-2931" fmla="*/ 7776056 w 9144000"/>
              <a:gd name="connsiteY13-2932" fmla="*/ 840297 h 2635034"/>
              <a:gd name="connsiteX14-2933" fmla="*/ 7922590 w 9144000"/>
              <a:gd name="connsiteY14-2934" fmla="*/ 1167422 h 2635034"/>
              <a:gd name="connsiteX15-2935" fmla="*/ 7877937 w 9144000"/>
              <a:gd name="connsiteY15-2936" fmla="*/ 1945576 h 2635034"/>
              <a:gd name="connsiteX16-2937" fmla="*/ 7658100 w 9144000"/>
              <a:gd name="connsiteY16-2938" fmla="*/ 2635034 h 2635034"/>
              <a:gd name="connsiteX17-2939" fmla="*/ 9144000 w 9144000"/>
              <a:gd name="connsiteY17-2940" fmla="*/ 2635034 h 2635034"/>
              <a:gd name="connsiteX0-2941" fmla="*/ 0 w 9144000"/>
              <a:gd name="connsiteY0-2942" fmla="*/ 2625509 h 2635034"/>
              <a:gd name="connsiteX1-2943" fmla="*/ 6592062 w 9144000"/>
              <a:gd name="connsiteY1-2944" fmla="*/ 2632825 h 2635034"/>
              <a:gd name="connsiteX2-2945" fmla="*/ 6591300 w 9144000"/>
              <a:gd name="connsiteY2-2946" fmla="*/ 2387384 h 2635034"/>
              <a:gd name="connsiteX3-2947" fmla="*/ 6000750 w 9144000"/>
              <a:gd name="connsiteY3-2948" fmla="*/ 1320584 h 2635034"/>
              <a:gd name="connsiteX4-2949" fmla="*/ 6197726 w 9144000"/>
              <a:gd name="connsiteY4-2950" fmla="*/ 1152105 h 2635034"/>
              <a:gd name="connsiteX5-2951" fmla="*/ 6619875 w 9144000"/>
              <a:gd name="connsiteY5-2952" fmla="*/ 1634909 h 2635034"/>
              <a:gd name="connsiteX6-2953" fmla="*/ 6562725 w 9144000"/>
              <a:gd name="connsiteY6-2954" fmla="*/ 168059 h 2635034"/>
              <a:gd name="connsiteX7-2955" fmla="*/ 6838950 w 9144000"/>
              <a:gd name="connsiteY7-2956" fmla="*/ 177584 h 2635034"/>
              <a:gd name="connsiteX8-2957" fmla="*/ 6905625 w 9144000"/>
              <a:gd name="connsiteY8-2958" fmla="*/ 1149134 h 2635034"/>
              <a:gd name="connsiteX9-2959" fmla="*/ 7040879 w 9144000"/>
              <a:gd name="connsiteY9-2960" fmla="*/ 796405 h 2635034"/>
              <a:gd name="connsiteX10-2961" fmla="*/ 7260945 w 9144000"/>
              <a:gd name="connsiteY10-2962" fmla="*/ 1152791 h 2635034"/>
              <a:gd name="connsiteX11-2963" fmla="*/ 7421270 w 9144000"/>
              <a:gd name="connsiteY11-2964" fmla="*/ 763487 h 2635034"/>
              <a:gd name="connsiteX12-2965" fmla="*/ 7622210 w 9144000"/>
              <a:gd name="connsiteY12-2966" fmla="*/ 1178395 h 2635034"/>
              <a:gd name="connsiteX13-2967" fmla="*/ 7776056 w 9144000"/>
              <a:gd name="connsiteY13-2968" fmla="*/ 840297 h 2635034"/>
              <a:gd name="connsiteX14-2969" fmla="*/ 7922590 w 9144000"/>
              <a:gd name="connsiteY14-2970" fmla="*/ 1167422 h 2635034"/>
              <a:gd name="connsiteX15-2971" fmla="*/ 7877937 w 9144000"/>
              <a:gd name="connsiteY15-2972" fmla="*/ 1945576 h 2635034"/>
              <a:gd name="connsiteX16-2973" fmla="*/ 7658100 w 9144000"/>
              <a:gd name="connsiteY16-2974" fmla="*/ 2635034 h 2635034"/>
              <a:gd name="connsiteX17-2975" fmla="*/ 9144000 w 9144000"/>
              <a:gd name="connsiteY17-2976" fmla="*/ 2635034 h 2635034"/>
              <a:gd name="connsiteX0-2977" fmla="*/ 0 w 9144000"/>
              <a:gd name="connsiteY0-2978" fmla="*/ 2625509 h 2635034"/>
              <a:gd name="connsiteX1-2979" fmla="*/ 6592062 w 9144000"/>
              <a:gd name="connsiteY1-2980" fmla="*/ 2632825 h 2635034"/>
              <a:gd name="connsiteX2-2981" fmla="*/ 6591300 w 9144000"/>
              <a:gd name="connsiteY2-2982" fmla="*/ 2387384 h 2635034"/>
              <a:gd name="connsiteX3-2983" fmla="*/ 6000750 w 9144000"/>
              <a:gd name="connsiteY3-2984" fmla="*/ 1320584 h 2635034"/>
              <a:gd name="connsiteX4-2985" fmla="*/ 6197726 w 9144000"/>
              <a:gd name="connsiteY4-2986" fmla="*/ 1152105 h 2635034"/>
              <a:gd name="connsiteX5-2987" fmla="*/ 6619875 w 9144000"/>
              <a:gd name="connsiteY5-2988" fmla="*/ 1634909 h 2635034"/>
              <a:gd name="connsiteX6-2989" fmla="*/ 6562725 w 9144000"/>
              <a:gd name="connsiteY6-2990" fmla="*/ 168059 h 2635034"/>
              <a:gd name="connsiteX7-2991" fmla="*/ 6838950 w 9144000"/>
              <a:gd name="connsiteY7-2992" fmla="*/ 177584 h 2635034"/>
              <a:gd name="connsiteX8-2993" fmla="*/ 6905625 w 9144000"/>
              <a:gd name="connsiteY8-2994" fmla="*/ 1149134 h 2635034"/>
              <a:gd name="connsiteX9-2995" fmla="*/ 7040879 w 9144000"/>
              <a:gd name="connsiteY9-2996" fmla="*/ 796405 h 2635034"/>
              <a:gd name="connsiteX10-2997" fmla="*/ 7260945 w 9144000"/>
              <a:gd name="connsiteY10-2998" fmla="*/ 1152791 h 2635034"/>
              <a:gd name="connsiteX11-2999" fmla="*/ 7421270 w 9144000"/>
              <a:gd name="connsiteY11-3000" fmla="*/ 763487 h 2635034"/>
              <a:gd name="connsiteX12-3001" fmla="*/ 7622210 w 9144000"/>
              <a:gd name="connsiteY12-3002" fmla="*/ 1178395 h 2635034"/>
              <a:gd name="connsiteX13-3003" fmla="*/ 7776056 w 9144000"/>
              <a:gd name="connsiteY13-3004" fmla="*/ 840297 h 2635034"/>
              <a:gd name="connsiteX14-3005" fmla="*/ 7922590 w 9144000"/>
              <a:gd name="connsiteY14-3006" fmla="*/ 1167422 h 2635034"/>
              <a:gd name="connsiteX15-3007" fmla="*/ 7877937 w 9144000"/>
              <a:gd name="connsiteY15-3008" fmla="*/ 1945576 h 2635034"/>
              <a:gd name="connsiteX16-3009" fmla="*/ 7658100 w 9144000"/>
              <a:gd name="connsiteY16-3010" fmla="*/ 2635034 h 2635034"/>
              <a:gd name="connsiteX17-3011" fmla="*/ 9144000 w 9144000"/>
              <a:gd name="connsiteY17-3012" fmla="*/ 2635034 h 2635034"/>
              <a:gd name="connsiteX0-3013" fmla="*/ 0 w 9144000"/>
              <a:gd name="connsiteY0-3014" fmla="*/ 2625509 h 2635034"/>
              <a:gd name="connsiteX1-3015" fmla="*/ 6592062 w 9144000"/>
              <a:gd name="connsiteY1-3016" fmla="*/ 2632825 h 2635034"/>
              <a:gd name="connsiteX2-3017" fmla="*/ 6591300 w 9144000"/>
              <a:gd name="connsiteY2-3018" fmla="*/ 2387384 h 2635034"/>
              <a:gd name="connsiteX3-3019" fmla="*/ 6000750 w 9144000"/>
              <a:gd name="connsiteY3-3020" fmla="*/ 1320584 h 2635034"/>
              <a:gd name="connsiteX4-3021" fmla="*/ 6197726 w 9144000"/>
              <a:gd name="connsiteY4-3022" fmla="*/ 1152105 h 2635034"/>
              <a:gd name="connsiteX5-3023" fmla="*/ 6619875 w 9144000"/>
              <a:gd name="connsiteY5-3024" fmla="*/ 1634909 h 2635034"/>
              <a:gd name="connsiteX6-3025" fmla="*/ 6562725 w 9144000"/>
              <a:gd name="connsiteY6-3026" fmla="*/ 168059 h 2635034"/>
              <a:gd name="connsiteX7-3027" fmla="*/ 6838950 w 9144000"/>
              <a:gd name="connsiteY7-3028" fmla="*/ 177584 h 2635034"/>
              <a:gd name="connsiteX8-3029" fmla="*/ 6905625 w 9144000"/>
              <a:gd name="connsiteY8-3030" fmla="*/ 1149134 h 2635034"/>
              <a:gd name="connsiteX9-3031" fmla="*/ 7040879 w 9144000"/>
              <a:gd name="connsiteY9-3032" fmla="*/ 796405 h 2635034"/>
              <a:gd name="connsiteX10-3033" fmla="*/ 7260945 w 9144000"/>
              <a:gd name="connsiteY10-3034" fmla="*/ 1152791 h 2635034"/>
              <a:gd name="connsiteX11-3035" fmla="*/ 7421270 w 9144000"/>
              <a:gd name="connsiteY11-3036" fmla="*/ 763487 h 2635034"/>
              <a:gd name="connsiteX12-3037" fmla="*/ 7622210 w 9144000"/>
              <a:gd name="connsiteY12-3038" fmla="*/ 1178395 h 2635034"/>
              <a:gd name="connsiteX13-3039" fmla="*/ 7776056 w 9144000"/>
              <a:gd name="connsiteY13-3040" fmla="*/ 840297 h 2635034"/>
              <a:gd name="connsiteX14-3041" fmla="*/ 7922590 w 9144000"/>
              <a:gd name="connsiteY14-3042" fmla="*/ 1167422 h 2635034"/>
              <a:gd name="connsiteX15-3043" fmla="*/ 7877937 w 9144000"/>
              <a:gd name="connsiteY15-3044" fmla="*/ 1945576 h 2635034"/>
              <a:gd name="connsiteX16-3045" fmla="*/ 7658100 w 9144000"/>
              <a:gd name="connsiteY16-3046" fmla="*/ 2635034 h 2635034"/>
              <a:gd name="connsiteX17-3047" fmla="*/ 9144000 w 9144000"/>
              <a:gd name="connsiteY17-3048" fmla="*/ 2635034 h 2635034"/>
              <a:gd name="connsiteX0-3049" fmla="*/ 0 w 9144000"/>
              <a:gd name="connsiteY0-3050" fmla="*/ 2625509 h 2635034"/>
              <a:gd name="connsiteX1-3051" fmla="*/ 6592062 w 9144000"/>
              <a:gd name="connsiteY1-3052" fmla="*/ 2632825 h 2635034"/>
              <a:gd name="connsiteX2-3053" fmla="*/ 6591300 w 9144000"/>
              <a:gd name="connsiteY2-3054" fmla="*/ 2387384 h 2635034"/>
              <a:gd name="connsiteX3-3055" fmla="*/ 6000750 w 9144000"/>
              <a:gd name="connsiteY3-3056" fmla="*/ 1320584 h 2635034"/>
              <a:gd name="connsiteX4-3057" fmla="*/ 6197726 w 9144000"/>
              <a:gd name="connsiteY4-3058" fmla="*/ 1152105 h 2635034"/>
              <a:gd name="connsiteX5-3059" fmla="*/ 6619875 w 9144000"/>
              <a:gd name="connsiteY5-3060" fmla="*/ 1634909 h 2635034"/>
              <a:gd name="connsiteX6-3061" fmla="*/ 6562725 w 9144000"/>
              <a:gd name="connsiteY6-3062" fmla="*/ 168059 h 2635034"/>
              <a:gd name="connsiteX7-3063" fmla="*/ 6838950 w 9144000"/>
              <a:gd name="connsiteY7-3064" fmla="*/ 177584 h 2635034"/>
              <a:gd name="connsiteX8-3065" fmla="*/ 6905625 w 9144000"/>
              <a:gd name="connsiteY8-3066" fmla="*/ 1149134 h 2635034"/>
              <a:gd name="connsiteX9-3067" fmla="*/ 7092085 w 9144000"/>
              <a:gd name="connsiteY9-3068" fmla="*/ 796405 h 2635034"/>
              <a:gd name="connsiteX10-3069" fmla="*/ 7260945 w 9144000"/>
              <a:gd name="connsiteY10-3070" fmla="*/ 1152791 h 2635034"/>
              <a:gd name="connsiteX11-3071" fmla="*/ 7421270 w 9144000"/>
              <a:gd name="connsiteY11-3072" fmla="*/ 763487 h 2635034"/>
              <a:gd name="connsiteX12-3073" fmla="*/ 7622210 w 9144000"/>
              <a:gd name="connsiteY12-3074" fmla="*/ 1178395 h 2635034"/>
              <a:gd name="connsiteX13-3075" fmla="*/ 7776056 w 9144000"/>
              <a:gd name="connsiteY13-3076" fmla="*/ 840297 h 2635034"/>
              <a:gd name="connsiteX14-3077" fmla="*/ 7922590 w 9144000"/>
              <a:gd name="connsiteY14-3078" fmla="*/ 1167422 h 2635034"/>
              <a:gd name="connsiteX15-3079" fmla="*/ 7877937 w 9144000"/>
              <a:gd name="connsiteY15-3080" fmla="*/ 1945576 h 2635034"/>
              <a:gd name="connsiteX16-3081" fmla="*/ 7658100 w 9144000"/>
              <a:gd name="connsiteY16-3082" fmla="*/ 2635034 h 2635034"/>
              <a:gd name="connsiteX17-3083" fmla="*/ 9144000 w 9144000"/>
              <a:gd name="connsiteY17-3084" fmla="*/ 2635034 h 2635034"/>
              <a:gd name="connsiteX0-3085" fmla="*/ 0 w 9144000"/>
              <a:gd name="connsiteY0-3086" fmla="*/ 2625509 h 2635034"/>
              <a:gd name="connsiteX1-3087" fmla="*/ 6592062 w 9144000"/>
              <a:gd name="connsiteY1-3088" fmla="*/ 2632825 h 2635034"/>
              <a:gd name="connsiteX2-3089" fmla="*/ 6591300 w 9144000"/>
              <a:gd name="connsiteY2-3090" fmla="*/ 2387384 h 2635034"/>
              <a:gd name="connsiteX3-3091" fmla="*/ 6000750 w 9144000"/>
              <a:gd name="connsiteY3-3092" fmla="*/ 1320584 h 2635034"/>
              <a:gd name="connsiteX4-3093" fmla="*/ 6197726 w 9144000"/>
              <a:gd name="connsiteY4-3094" fmla="*/ 1152105 h 2635034"/>
              <a:gd name="connsiteX5-3095" fmla="*/ 6619875 w 9144000"/>
              <a:gd name="connsiteY5-3096" fmla="*/ 1634909 h 2635034"/>
              <a:gd name="connsiteX6-3097" fmla="*/ 6562725 w 9144000"/>
              <a:gd name="connsiteY6-3098" fmla="*/ 168059 h 2635034"/>
              <a:gd name="connsiteX7-3099" fmla="*/ 6838950 w 9144000"/>
              <a:gd name="connsiteY7-3100" fmla="*/ 177584 h 2635034"/>
              <a:gd name="connsiteX8-3101" fmla="*/ 6905625 w 9144000"/>
              <a:gd name="connsiteY8-3102" fmla="*/ 1149134 h 2635034"/>
              <a:gd name="connsiteX9-3103" fmla="*/ 7092085 w 9144000"/>
              <a:gd name="connsiteY9-3104" fmla="*/ 796405 h 2635034"/>
              <a:gd name="connsiteX10-3105" fmla="*/ 7260945 w 9144000"/>
              <a:gd name="connsiteY10-3106" fmla="*/ 1152791 h 2635034"/>
              <a:gd name="connsiteX11-3107" fmla="*/ 7421270 w 9144000"/>
              <a:gd name="connsiteY11-3108" fmla="*/ 763487 h 2635034"/>
              <a:gd name="connsiteX12-3109" fmla="*/ 7622210 w 9144000"/>
              <a:gd name="connsiteY12-3110" fmla="*/ 1178395 h 2635034"/>
              <a:gd name="connsiteX13-3111" fmla="*/ 7776056 w 9144000"/>
              <a:gd name="connsiteY13-3112" fmla="*/ 840297 h 2635034"/>
              <a:gd name="connsiteX14-3113" fmla="*/ 7922590 w 9144000"/>
              <a:gd name="connsiteY14-3114" fmla="*/ 1167422 h 2635034"/>
              <a:gd name="connsiteX15-3115" fmla="*/ 7877937 w 9144000"/>
              <a:gd name="connsiteY15-3116" fmla="*/ 1945576 h 2635034"/>
              <a:gd name="connsiteX16-3117" fmla="*/ 7658100 w 9144000"/>
              <a:gd name="connsiteY16-3118" fmla="*/ 2635034 h 2635034"/>
              <a:gd name="connsiteX17-3119" fmla="*/ 9144000 w 9144000"/>
              <a:gd name="connsiteY17-3120" fmla="*/ 2635034 h 2635034"/>
              <a:gd name="connsiteX0-3121" fmla="*/ 0 w 9144000"/>
              <a:gd name="connsiteY0-3122" fmla="*/ 2625509 h 2635034"/>
              <a:gd name="connsiteX1-3123" fmla="*/ 6592062 w 9144000"/>
              <a:gd name="connsiteY1-3124" fmla="*/ 2632825 h 2635034"/>
              <a:gd name="connsiteX2-3125" fmla="*/ 6591300 w 9144000"/>
              <a:gd name="connsiteY2-3126" fmla="*/ 2387384 h 2635034"/>
              <a:gd name="connsiteX3-3127" fmla="*/ 6000750 w 9144000"/>
              <a:gd name="connsiteY3-3128" fmla="*/ 1320584 h 2635034"/>
              <a:gd name="connsiteX4-3129" fmla="*/ 6197726 w 9144000"/>
              <a:gd name="connsiteY4-3130" fmla="*/ 1152105 h 2635034"/>
              <a:gd name="connsiteX5-3131" fmla="*/ 6619875 w 9144000"/>
              <a:gd name="connsiteY5-3132" fmla="*/ 1634909 h 2635034"/>
              <a:gd name="connsiteX6-3133" fmla="*/ 6562725 w 9144000"/>
              <a:gd name="connsiteY6-3134" fmla="*/ 168059 h 2635034"/>
              <a:gd name="connsiteX7-3135" fmla="*/ 6838950 w 9144000"/>
              <a:gd name="connsiteY7-3136" fmla="*/ 177584 h 2635034"/>
              <a:gd name="connsiteX8-3137" fmla="*/ 6905625 w 9144000"/>
              <a:gd name="connsiteY8-3138" fmla="*/ 1149134 h 2635034"/>
              <a:gd name="connsiteX9-3139" fmla="*/ 7092085 w 9144000"/>
              <a:gd name="connsiteY9-3140" fmla="*/ 796405 h 2635034"/>
              <a:gd name="connsiteX10-3141" fmla="*/ 7260945 w 9144000"/>
              <a:gd name="connsiteY10-3142" fmla="*/ 1152791 h 2635034"/>
              <a:gd name="connsiteX11-3143" fmla="*/ 7421270 w 9144000"/>
              <a:gd name="connsiteY11-3144" fmla="*/ 763487 h 2635034"/>
              <a:gd name="connsiteX12-3145" fmla="*/ 7622210 w 9144000"/>
              <a:gd name="connsiteY12-3146" fmla="*/ 1178395 h 2635034"/>
              <a:gd name="connsiteX13-3147" fmla="*/ 7776056 w 9144000"/>
              <a:gd name="connsiteY13-3148" fmla="*/ 840297 h 2635034"/>
              <a:gd name="connsiteX14-3149" fmla="*/ 7922590 w 9144000"/>
              <a:gd name="connsiteY14-3150" fmla="*/ 1167422 h 2635034"/>
              <a:gd name="connsiteX15-3151" fmla="*/ 7877937 w 9144000"/>
              <a:gd name="connsiteY15-3152" fmla="*/ 1945576 h 2635034"/>
              <a:gd name="connsiteX16-3153" fmla="*/ 7658100 w 9144000"/>
              <a:gd name="connsiteY16-3154" fmla="*/ 2635034 h 2635034"/>
              <a:gd name="connsiteX17-3155" fmla="*/ 9144000 w 9144000"/>
              <a:gd name="connsiteY17-3156" fmla="*/ 2635034 h 2635034"/>
              <a:gd name="connsiteX0-3157" fmla="*/ 0 w 9144000"/>
              <a:gd name="connsiteY0-3158" fmla="*/ 2625509 h 2635034"/>
              <a:gd name="connsiteX1-3159" fmla="*/ 6592062 w 9144000"/>
              <a:gd name="connsiteY1-3160" fmla="*/ 2632825 h 2635034"/>
              <a:gd name="connsiteX2-3161" fmla="*/ 6591300 w 9144000"/>
              <a:gd name="connsiteY2-3162" fmla="*/ 2387384 h 2635034"/>
              <a:gd name="connsiteX3-3163" fmla="*/ 6000750 w 9144000"/>
              <a:gd name="connsiteY3-3164" fmla="*/ 1320584 h 2635034"/>
              <a:gd name="connsiteX4-3165" fmla="*/ 6197726 w 9144000"/>
              <a:gd name="connsiteY4-3166" fmla="*/ 1152105 h 2635034"/>
              <a:gd name="connsiteX5-3167" fmla="*/ 6619875 w 9144000"/>
              <a:gd name="connsiteY5-3168" fmla="*/ 1634909 h 2635034"/>
              <a:gd name="connsiteX6-3169" fmla="*/ 6562725 w 9144000"/>
              <a:gd name="connsiteY6-3170" fmla="*/ 168059 h 2635034"/>
              <a:gd name="connsiteX7-3171" fmla="*/ 6838950 w 9144000"/>
              <a:gd name="connsiteY7-3172" fmla="*/ 177584 h 2635034"/>
              <a:gd name="connsiteX8-3173" fmla="*/ 6905625 w 9144000"/>
              <a:gd name="connsiteY8-3174" fmla="*/ 1149134 h 2635034"/>
              <a:gd name="connsiteX9-3175" fmla="*/ 7088427 w 9144000"/>
              <a:gd name="connsiteY9-3176" fmla="*/ 730568 h 2635034"/>
              <a:gd name="connsiteX10-3177" fmla="*/ 7260945 w 9144000"/>
              <a:gd name="connsiteY10-3178" fmla="*/ 1152791 h 2635034"/>
              <a:gd name="connsiteX11-3179" fmla="*/ 7421270 w 9144000"/>
              <a:gd name="connsiteY11-3180" fmla="*/ 763487 h 2635034"/>
              <a:gd name="connsiteX12-3181" fmla="*/ 7622210 w 9144000"/>
              <a:gd name="connsiteY12-3182" fmla="*/ 1178395 h 2635034"/>
              <a:gd name="connsiteX13-3183" fmla="*/ 7776056 w 9144000"/>
              <a:gd name="connsiteY13-3184" fmla="*/ 840297 h 2635034"/>
              <a:gd name="connsiteX14-3185" fmla="*/ 7922590 w 9144000"/>
              <a:gd name="connsiteY14-3186" fmla="*/ 1167422 h 2635034"/>
              <a:gd name="connsiteX15-3187" fmla="*/ 7877937 w 9144000"/>
              <a:gd name="connsiteY15-3188" fmla="*/ 1945576 h 2635034"/>
              <a:gd name="connsiteX16-3189" fmla="*/ 7658100 w 9144000"/>
              <a:gd name="connsiteY16-3190" fmla="*/ 2635034 h 2635034"/>
              <a:gd name="connsiteX17-3191" fmla="*/ 9144000 w 9144000"/>
              <a:gd name="connsiteY17-3192" fmla="*/ 2635034 h 2635034"/>
              <a:gd name="connsiteX0-3193" fmla="*/ 0 w 9144000"/>
              <a:gd name="connsiteY0-3194" fmla="*/ 2625509 h 2635034"/>
              <a:gd name="connsiteX1-3195" fmla="*/ 6592062 w 9144000"/>
              <a:gd name="connsiteY1-3196" fmla="*/ 2632825 h 2635034"/>
              <a:gd name="connsiteX2-3197" fmla="*/ 6591300 w 9144000"/>
              <a:gd name="connsiteY2-3198" fmla="*/ 2387384 h 2635034"/>
              <a:gd name="connsiteX3-3199" fmla="*/ 6000750 w 9144000"/>
              <a:gd name="connsiteY3-3200" fmla="*/ 1320584 h 2635034"/>
              <a:gd name="connsiteX4-3201" fmla="*/ 6197726 w 9144000"/>
              <a:gd name="connsiteY4-3202" fmla="*/ 1152105 h 2635034"/>
              <a:gd name="connsiteX5-3203" fmla="*/ 6619875 w 9144000"/>
              <a:gd name="connsiteY5-3204" fmla="*/ 1634909 h 2635034"/>
              <a:gd name="connsiteX6-3205" fmla="*/ 6562725 w 9144000"/>
              <a:gd name="connsiteY6-3206" fmla="*/ 168059 h 2635034"/>
              <a:gd name="connsiteX7-3207" fmla="*/ 6838950 w 9144000"/>
              <a:gd name="connsiteY7-3208" fmla="*/ 177584 h 2635034"/>
              <a:gd name="connsiteX8-3209" fmla="*/ 6905625 w 9144000"/>
              <a:gd name="connsiteY8-3210" fmla="*/ 1149134 h 2635034"/>
              <a:gd name="connsiteX9-3211" fmla="*/ 7088427 w 9144000"/>
              <a:gd name="connsiteY9-3212" fmla="*/ 730568 h 2635034"/>
              <a:gd name="connsiteX10-3213" fmla="*/ 7260945 w 9144000"/>
              <a:gd name="connsiteY10-3214" fmla="*/ 1152791 h 2635034"/>
              <a:gd name="connsiteX11-3215" fmla="*/ 7421270 w 9144000"/>
              <a:gd name="connsiteY11-3216" fmla="*/ 763487 h 2635034"/>
              <a:gd name="connsiteX12-3217" fmla="*/ 7622210 w 9144000"/>
              <a:gd name="connsiteY12-3218" fmla="*/ 1178395 h 2635034"/>
              <a:gd name="connsiteX13-3219" fmla="*/ 7776056 w 9144000"/>
              <a:gd name="connsiteY13-3220" fmla="*/ 840297 h 2635034"/>
              <a:gd name="connsiteX14-3221" fmla="*/ 7922590 w 9144000"/>
              <a:gd name="connsiteY14-3222" fmla="*/ 1167422 h 2635034"/>
              <a:gd name="connsiteX15-3223" fmla="*/ 7877937 w 9144000"/>
              <a:gd name="connsiteY15-3224" fmla="*/ 1945576 h 2635034"/>
              <a:gd name="connsiteX16-3225" fmla="*/ 7658100 w 9144000"/>
              <a:gd name="connsiteY16-3226" fmla="*/ 2635034 h 2635034"/>
              <a:gd name="connsiteX17-3227" fmla="*/ 9144000 w 9144000"/>
              <a:gd name="connsiteY17-3228" fmla="*/ 2635034 h 2635034"/>
              <a:gd name="connsiteX0-3229" fmla="*/ 0 w 9144000"/>
              <a:gd name="connsiteY0-3230" fmla="*/ 2625509 h 2635034"/>
              <a:gd name="connsiteX1-3231" fmla="*/ 6592062 w 9144000"/>
              <a:gd name="connsiteY1-3232" fmla="*/ 2632825 h 2635034"/>
              <a:gd name="connsiteX2-3233" fmla="*/ 6591300 w 9144000"/>
              <a:gd name="connsiteY2-3234" fmla="*/ 2387384 h 2635034"/>
              <a:gd name="connsiteX3-3235" fmla="*/ 6000750 w 9144000"/>
              <a:gd name="connsiteY3-3236" fmla="*/ 1320584 h 2635034"/>
              <a:gd name="connsiteX4-3237" fmla="*/ 6197726 w 9144000"/>
              <a:gd name="connsiteY4-3238" fmla="*/ 1152105 h 2635034"/>
              <a:gd name="connsiteX5-3239" fmla="*/ 6619875 w 9144000"/>
              <a:gd name="connsiteY5-3240" fmla="*/ 1634909 h 2635034"/>
              <a:gd name="connsiteX6-3241" fmla="*/ 6562725 w 9144000"/>
              <a:gd name="connsiteY6-3242" fmla="*/ 168059 h 2635034"/>
              <a:gd name="connsiteX7-3243" fmla="*/ 6838950 w 9144000"/>
              <a:gd name="connsiteY7-3244" fmla="*/ 177584 h 2635034"/>
              <a:gd name="connsiteX8-3245" fmla="*/ 6905625 w 9144000"/>
              <a:gd name="connsiteY8-3246" fmla="*/ 1149134 h 2635034"/>
              <a:gd name="connsiteX9-3247" fmla="*/ 7088427 w 9144000"/>
              <a:gd name="connsiteY9-3248" fmla="*/ 730568 h 2635034"/>
              <a:gd name="connsiteX10-3249" fmla="*/ 7260945 w 9144000"/>
              <a:gd name="connsiteY10-3250" fmla="*/ 1152791 h 2635034"/>
              <a:gd name="connsiteX11-3251" fmla="*/ 7421270 w 9144000"/>
              <a:gd name="connsiteY11-3252" fmla="*/ 763487 h 2635034"/>
              <a:gd name="connsiteX12-3253" fmla="*/ 7622210 w 9144000"/>
              <a:gd name="connsiteY12-3254" fmla="*/ 1178395 h 2635034"/>
              <a:gd name="connsiteX13-3255" fmla="*/ 7776056 w 9144000"/>
              <a:gd name="connsiteY13-3256" fmla="*/ 840297 h 2635034"/>
              <a:gd name="connsiteX14-3257" fmla="*/ 7922590 w 9144000"/>
              <a:gd name="connsiteY14-3258" fmla="*/ 1167422 h 2635034"/>
              <a:gd name="connsiteX15-3259" fmla="*/ 7877937 w 9144000"/>
              <a:gd name="connsiteY15-3260" fmla="*/ 1945576 h 2635034"/>
              <a:gd name="connsiteX16-3261" fmla="*/ 7658100 w 9144000"/>
              <a:gd name="connsiteY16-3262" fmla="*/ 2635034 h 2635034"/>
              <a:gd name="connsiteX17-3263" fmla="*/ 9144000 w 9144000"/>
              <a:gd name="connsiteY17-3264" fmla="*/ 2635034 h 2635034"/>
              <a:gd name="connsiteX0-3265" fmla="*/ 0 w 9144000"/>
              <a:gd name="connsiteY0-3266" fmla="*/ 2625509 h 2635034"/>
              <a:gd name="connsiteX1-3267" fmla="*/ 6592062 w 9144000"/>
              <a:gd name="connsiteY1-3268" fmla="*/ 2632825 h 2635034"/>
              <a:gd name="connsiteX2-3269" fmla="*/ 6591300 w 9144000"/>
              <a:gd name="connsiteY2-3270" fmla="*/ 2387384 h 2635034"/>
              <a:gd name="connsiteX3-3271" fmla="*/ 6000750 w 9144000"/>
              <a:gd name="connsiteY3-3272" fmla="*/ 1320584 h 2635034"/>
              <a:gd name="connsiteX4-3273" fmla="*/ 6197726 w 9144000"/>
              <a:gd name="connsiteY4-3274" fmla="*/ 1152105 h 2635034"/>
              <a:gd name="connsiteX5-3275" fmla="*/ 6619875 w 9144000"/>
              <a:gd name="connsiteY5-3276" fmla="*/ 1634909 h 2635034"/>
              <a:gd name="connsiteX6-3277" fmla="*/ 6562725 w 9144000"/>
              <a:gd name="connsiteY6-3278" fmla="*/ 168059 h 2635034"/>
              <a:gd name="connsiteX7-3279" fmla="*/ 6838950 w 9144000"/>
              <a:gd name="connsiteY7-3280" fmla="*/ 177584 h 2635034"/>
              <a:gd name="connsiteX8-3281" fmla="*/ 6905625 w 9144000"/>
              <a:gd name="connsiteY8-3282" fmla="*/ 1149134 h 2635034"/>
              <a:gd name="connsiteX9-3283" fmla="*/ 7088427 w 9144000"/>
              <a:gd name="connsiteY9-3284" fmla="*/ 730568 h 2635034"/>
              <a:gd name="connsiteX10-3285" fmla="*/ 7260945 w 9144000"/>
              <a:gd name="connsiteY10-3286" fmla="*/ 1152791 h 2635034"/>
              <a:gd name="connsiteX11-3287" fmla="*/ 7421270 w 9144000"/>
              <a:gd name="connsiteY11-3288" fmla="*/ 763487 h 2635034"/>
              <a:gd name="connsiteX12-3289" fmla="*/ 7622210 w 9144000"/>
              <a:gd name="connsiteY12-3290" fmla="*/ 1178395 h 2635034"/>
              <a:gd name="connsiteX13-3291" fmla="*/ 7776056 w 9144000"/>
              <a:gd name="connsiteY13-3292" fmla="*/ 840297 h 2635034"/>
              <a:gd name="connsiteX14-3293" fmla="*/ 7922590 w 9144000"/>
              <a:gd name="connsiteY14-3294" fmla="*/ 1167422 h 2635034"/>
              <a:gd name="connsiteX15-3295" fmla="*/ 7877937 w 9144000"/>
              <a:gd name="connsiteY15-3296" fmla="*/ 1945576 h 2635034"/>
              <a:gd name="connsiteX16-3297" fmla="*/ 7658100 w 9144000"/>
              <a:gd name="connsiteY16-3298" fmla="*/ 2635034 h 2635034"/>
              <a:gd name="connsiteX17-3299" fmla="*/ 9144000 w 9144000"/>
              <a:gd name="connsiteY17-3300" fmla="*/ 2635034 h 2635034"/>
              <a:gd name="connsiteX0-3301" fmla="*/ 0 w 9144000"/>
              <a:gd name="connsiteY0-3302" fmla="*/ 2625509 h 2635034"/>
              <a:gd name="connsiteX1-3303" fmla="*/ 6592062 w 9144000"/>
              <a:gd name="connsiteY1-3304" fmla="*/ 2632825 h 2635034"/>
              <a:gd name="connsiteX2-3305" fmla="*/ 6591300 w 9144000"/>
              <a:gd name="connsiteY2-3306" fmla="*/ 2387384 h 2635034"/>
              <a:gd name="connsiteX3-3307" fmla="*/ 6000750 w 9144000"/>
              <a:gd name="connsiteY3-3308" fmla="*/ 1320584 h 2635034"/>
              <a:gd name="connsiteX4-3309" fmla="*/ 6197726 w 9144000"/>
              <a:gd name="connsiteY4-3310" fmla="*/ 1152105 h 2635034"/>
              <a:gd name="connsiteX5-3311" fmla="*/ 6619875 w 9144000"/>
              <a:gd name="connsiteY5-3312" fmla="*/ 1634909 h 2635034"/>
              <a:gd name="connsiteX6-3313" fmla="*/ 6562725 w 9144000"/>
              <a:gd name="connsiteY6-3314" fmla="*/ 168059 h 2635034"/>
              <a:gd name="connsiteX7-3315" fmla="*/ 6838950 w 9144000"/>
              <a:gd name="connsiteY7-3316" fmla="*/ 177584 h 2635034"/>
              <a:gd name="connsiteX8-3317" fmla="*/ 6905625 w 9144000"/>
              <a:gd name="connsiteY8-3318" fmla="*/ 1149134 h 2635034"/>
              <a:gd name="connsiteX9-3319" fmla="*/ 7088427 w 9144000"/>
              <a:gd name="connsiteY9-3320" fmla="*/ 730568 h 2635034"/>
              <a:gd name="connsiteX10-3321" fmla="*/ 7260945 w 9144000"/>
              <a:gd name="connsiteY10-3322" fmla="*/ 1152791 h 2635034"/>
              <a:gd name="connsiteX11-3323" fmla="*/ 7421270 w 9144000"/>
              <a:gd name="connsiteY11-3324" fmla="*/ 763487 h 2635034"/>
              <a:gd name="connsiteX12-3325" fmla="*/ 7622210 w 9144000"/>
              <a:gd name="connsiteY12-3326" fmla="*/ 1178395 h 2635034"/>
              <a:gd name="connsiteX13-3327" fmla="*/ 7776056 w 9144000"/>
              <a:gd name="connsiteY13-3328" fmla="*/ 840297 h 2635034"/>
              <a:gd name="connsiteX14-3329" fmla="*/ 7922590 w 9144000"/>
              <a:gd name="connsiteY14-3330" fmla="*/ 1167422 h 2635034"/>
              <a:gd name="connsiteX15-3331" fmla="*/ 7877937 w 9144000"/>
              <a:gd name="connsiteY15-3332" fmla="*/ 1945576 h 2635034"/>
              <a:gd name="connsiteX16-3333" fmla="*/ 7658100 w 9144000"/>
              <a:gd name="connsiteY16-3334" fmla="*/ 2635034 h 2635034"/>
              <a:gd name="connsiteX17-3335" fmla="*/ 9144000 w 9144000"/>
              <a:gd name="connsiteY17-3336" fmla="*/ 2635034 h 2635034"/>
              <a:gd name="connsiteX0-3337" fmla="*/ 0 w 9144000"/>
              <a:gd name="connsiteY0-3338" fmla="*/ 2625509 h 2635034"/>
              <a:gd name="connsiteX1-3339" fmla="*/ 6592062 w 9144000"/>
              <a:gd name="connsiteY1-3340" fmla="*/ 2632825 h 2635034"/>
              <a:gd name="connsiteX2-3341" fmla="*/ 6591300 w 9144000"/>
              <a:gd name="connsiteY2-3342" fmla="*/ 2387384 h 2635034"/>
              <a:gd name="connsiteX3-3343" fmla="*/ 6000750 w 9144000"/>
              <a:gd name="connsiteY3-3344" fmla="*/ 1320584 h 2635034"/>
              <a:gd name="connsiteX4-3345" fmla="*/ 6197726 w 9144000"/>
              <a:gd name="connsiteY4-3346" fmla="*/ 1152105 h 2635034"/>
              <a:gd name="connsiteX5-3347" fmla="*/ 6619875 w 9144000"/>
              <a:gd name="connsiteY5-3348" fmla="*/ 1634909 h 2635034"/>
              <a:gd name="connsiteX6-3349" fmla="*/ 6562725 w 9144000"/>
              <a:gd name="connsiteY6-3350" fmla="*/ 168059 h 2635034"/>
              <a:gd name="connsiteX7-3351" fmla="*/ 6838950 w 9144000"/>
              <a:gd name="connsiteY7-3352" fmla="*/ 177584 h 2635034"/>
              <a:gd name="connsiteX8-3353" fmla="*/ 6905625 w 9144000"/>
              <a:gd name="connsiteY8-3354" fmla="*/ 1149134 h 2635034"/>
              <a:gd name="connsiteX9-3355" fmla="*/ 7088427 w 9144000"/>
              <a:gd name="connsiteY9-3356" fmla="*/ 730568 h 2635034"/>
              <a:gd name="connsiteX10-3357" fmla="*/ 7260945 w 9144000"/>
              <a:gd name="connsiteY10-3358" fmla="*/ 1152791 h 2635034"/>
              <a:gd name="connsiteX11-3359" fmla="*/ 7421270 w 9144000"/>
              <a:gd name="connsiteY11-3360" fmla="*/ 763487 h 2635034"/>
              <a:gd name="connsiteX12-3361" fmla="*/ 7622210 w 9144000"/>
              <a:gd name="connsiteY12-3362" fmla="*/ 1178395 h 2635034"/>
              <a:gd name="connsiteX13-3363" fmla="*/ 7776056 w 9144000"/>
              <a:gd name="connsiteY13-3364" fmla="*/ 840297 h 2635034"/>
              <a:gd name="connsiteX14-3365" fmla="*/ 7922590 w 9144000"/>
              <a:gd name="connsiteY14-3366" fmla="*/ 1167422 h 2635034"/>
              <a:gd name="connsiteX15-3367" fmla="*/ 7877937 w 9144000"/>
              <a:gd name="connsiteY15-3368" fmla="*/ 1945576 h 2635034"/>
              <a:gd name="connsiteX16-3369" fmla="*/ 7658100 w 9144000"/>
              <a:gd name="connsiteY16-3370" fmla="*/ 2635034 h 2635034"/>
              <a:gd name="connsiteX17-3371" fmla="*/ 9144000 w 9144000"/>
              <a:gd name="connsiteY17-3372" fmla="*/ 2635034 h 2635034"/>
              <a:gd name="connsiteX0-3373" fmla="*/ 0 w 9144000"/>
              <a:gd name="connsiteY0-3374" fmla="*/ 2625509 h 2635034"/>
              <a:gd name="connsiteX1-3375" fmla="*/ 6592062 w 9144000"/>
              <a:gd name="connsiteY1-3376" fmla="*/ 2632825 h 2635034"/>
              <a:gd name="connsiteX2-3377" fmla="*/ 6591300 w 9144000"/>
              <a:gd name="connsiteY2-3378" fmla="*/ 2387384 h 2635034"/>
              <a:gd name="connsiteX3-3379" fmla="*/ 6000750 w 9144000"/>
              <a:gd name="connsiteY3-3380" fmla="*/ 1320584 h 2635034"/>
              <a:gd name="connsiteX4-3381" fmla="*/ 6197726 w 9144000"/>
              <a:gd name="connsiteY4-3382" fmla="*/ 1152105 h 2635034"/>
              <a:gd name="connsiteX5-3383" fmla="*/ 6619875 w 9144000"/>
              <a:gd name="connsiteY5-3384" fmla="*/ 1634909 h 2635034"/>
              <a:gd name="connsiteX6-3385" fmla="*/ 6562725 w 9144000"/>
              <a:gd name="connsiteY6-3386" fmla="*/ 168059 h 2635034"/>
              <a:gd name="connsiteX7-3387" fmla="*/ 6838950 w 9144000"/>
              <a:gd name="connsiteY7-3388" fmla="*/ 177584 h 2635034"/>
              <a:gd name="connsiteX8-3389" fmla="*/ 6905625 w 9144000"/>
              <a:gd name="connsiteY8-3390" fmla="*/ 1149134 h 2635034"/>
              <a:gd name="connsiteX9-3391" fmla="*/ 7088427 w 9144000"/>
              <a:gd name="connsiteY9-3392" fmla="*/ 730568 h 2635034"/>
              <a:gd name="connsiteX10-3393" fmla="*/ 7260945 w 9144000"/>
              <a:gd name="connsiteY10-3394" fmla="*/ 1152791 h 2635034"/>
              <a:gd name="connsiteX11-3395" fmla="*/ 7421270 w 9144000"/>
              <a:gd name="connsiteY11-3396" fmla="*/ 763487 h 2635034"/>
              <a:gd name="connsiteX12-3397" fmla="*/ 7622210 w 9144000"/>
              <a:gd name="connsiteY12-3398" fmla="*/ 1178395 h 2635034"/>
              <a:gd name="connsiteX13-3399" fmla="*/ 7776056 w 9144000"/>
              <a:gd name="connsiteY13-3400" fmla="*/ 840297 h 2635034"/>
              <a:gd name="connsiteX14-3401" fmla="*/ 7922590 w 9144000"/>
              <a:gd name="connsiteY14-3402" fmla="*/ 1167422 h 2635034"/>
              <a:gd name="connsiteX15-3403" fmla="*/ 7877937 w 9144000"/>
              <a:gd name="connsiteY15-3404" fmla="*/ 1945576 h 2635034"/>
              <a:gd name="connsiteX16-3405" fmla="*/ 7658100 w 9144000"/>
              <a:gd name="connsiteY16-3406" fmla="*/ 2635034 h 2635034"/>
              <a:gd name="connsiteX17-3407" fmla="*/ 9144000 w 9144000"/>
              <a:gd name="connsiteY17-3408" fmla="*/ 2635034 h 2635034"/>
              <a:gd name="connsiteX0-3409" fmla="*/ 0 w 9144000"/>
              <a:gd name="connsiteY0-3410" fmla="*/ 2625509 h 2635034"/>
              <a:gd name="connsiteX1-3411" fmla="*/ 6592062 w 9144000"/>
              <a:gd name="connsiteY1-3412" fmla="*/ 2632825 h 2635034"/>
              <a:gd name="connsiteX2-3413" fmla="*/ 6591300 w 9144000"/>
              <a:gd name="connsiteY2-3414" fmla="*/ 2387384 h 2635034"/>
              <a:gd name="connsiteX3-3415" fmla="*/ 6000750 w 9144000"/>
              <a:gd name="connsiteY3-3416" fmla="*/ 1320584 h 2635034"/>
              <a:gd name="connsiteX4-3417" fmla="*/ 6197726 w 9144000"/>
              <a:gd name="connsiteY4-3418" fmla="*/ 1152105 h 2635034"/>
              <a:gd name="connsiteX5-3419" fmla="*/ 6619875 w 9144000"/>
              <a:gd name="connsiteY5-3420" fmla="*/ 1634909 h 2635034"/>
              <a:gd name="connsiteX6-3421" fmla="*/ 6562725 w 9144000"/>
              <a:gd name="connsiteY6-3422" fmla="*/ 168059 h 2635034"/>
              <a:gd name="connsiteX7-3423" fmla="*/ 6838950 w 9144000"/>
              <a:gd name="connsiteY7-3424" fmla="*/ 177584 h 2635034"/>
              <a:gd name="connsiteX8-3425" fmla="*/ 6905625 w 9144000"/>
              <a:gd name="connsiteY8-3426" fmla="*/ 1149134 h 2635034"/>
              <a:gd name="connsiteX9-3427" fmla="*/ 7088427 w 9144000"/>
              <a:gd name="connsiteY9-3428" fmla="*/ 730568 h 2635034"/>
              <a:gd name="connsiteX10-3429" fmla="*/ 7260945 w 9144000"/>
              <a:gd name="connsiteY10-3430" fmla="*/ 1152791 h 2635034"/>
              <a:gd name="connsiteX11-3431" fmla="*/ 7421270 w 9144000"/>
              <a:gd name="connsiteY11-3432" fmla="*/ 763487 h 2635034"/>
              <a:gd name="connsiteX12-3433" fmla="*/ 7622210 w 9144000"/>
              <a:gd name="connsiteY12-3434" fmla="*/ 1178395 h 2635034"/>
              <a:gd name="connsiteX13-3435" fmla="*/ 7776056 w 9144000"/>
              <a:gd name="connsiteY13-3436" fmla="*/ 840297 h 2635034"/>
              <a:gd name="connsiteX14-3437" fmla="*/ 7922590 w 9144000"/>
              <a:gd name="connsiteY14-3438" fmla="*/ 1167422 h 2635034"/>
              <a:gd name="connsiteX15-3439" fmla="*/ 7877937 w 9144000"/>
              <a:gd name="connsiteY15-3440" fmla="*/ 1945576 h 2635034"/>
              <a:gd name="connsiteX16-3441" fmla="*/ 7658100 w 9144000"/>
              <a:gd name="connsiteY16-3442" fmla="*/ 2635034 h 2635034"/>
              <a:gd name="connsiteX17-3443" fmla="*/ 9144000 w 9144000"/>
              <a:gd name="connsiteY17-3444" fmla="*/ 2635034 h 2635034"/>
              <a:gd name="connsiteX0-3445" fmla="*/ 0 w 9144000"/>
              <a:gd name="connsiteY0-3446" fmla="*/ 2625509 h 2635034"/>
              <a:gd name="connsiteX1-3447" fmla="*/ 6592062 w 9144000"/>
              <a:gd name="connsiteY1-3448" fmla="*/ 2632825 h 2635034"/>
              <a:gd name="connsiteX2-3449" fmla="*/ 6591300 w 9144000"/>
              <a:gd name="connsiteY2-3450" fmla="*/ 2387384 h 2635034"/>
              <a:gd name="connsiteX3-3451" fmla="*/ 6000750 w 9144000"/>
              <a:gd name="connsiteY3-3452" fmla="*/ 1320584 h 2635034"/>
              <a:gd name="connsiteX4-3453" fmla="*/ 6197726 w 9144000"/>
              <a:gd name="connsiteY4-3454" fmla="*/ 1152105 h 2635034"/>
              <a:gd name="connsiteX5-3455" fmla="*/ 6619875 w 9144000"/>
              <a:gd name="connsiteY5-3456" fmla="*/ 1634909 h 2635034"/>
              <a:gd name="connsiteX6-3457" fmla="*/ 6562725 w 9144000"/>
              <a:gd name="connsiteY6-3458" fmla="*/ 168059 h 2635034"/>
              <a:gd name="connsiteX7-3459" fmla="*/ 6838950 w 9144000"/>
              <a:gd name="connsiteY7-3460" fmla="*/ 177584 h 2635034"/>
              <a:gd name="connsiteX8-3461" fmla="*/ 6905625 w 9144000"/>
              <a:gd name="connsiteY8-3462" fmla="*/ 1149134 h 2635034"/>
              <a:gd name="connsiteX9-3463" fmla="*/ 7088427 w 9144000"/>
              <a:gd name="connsiteY9-3464" fmla="*/ 730568 h 2635034"/>
              <a:gd name="connsiteX10-3465" fmla="*/ 7260945 w 9144000"/>
              <a:gd name="connsiteY10-3466" fmla="*/ 1152791 h 2635034"/>
              <a:gd name="connsiteX11-3467" fmla="*/ 7421270 w 9144000"/>
              <a:gd name="connsiteY11-3468" fmla="*/ 763487 h 2635034"/>
              <a:gd name="connsiteX12-3469" fmla="*/ 7622210 w 9144000"/>
              <a:gd name="connsiteY12-3470" fmla="*/ 1178395 h 2635034"/>
              <a:gd name="connsiteX13-3471" fmla="*/ 7776056 w 9144000"/>
              <a:gd name="connsiteY13-3472" fmla="*/ 840297 h 2635034"/>
              <a:gd name="connsiteX14-3473" fmla="*/ 7922590 w 9144000"/>
              <a:gd name="connsiteY14-3474" fmla="*/ 1167422 h 2635034"/>
              <a:gd name="connsiteX15-3475" fmla="*/ 7877937 w 9144000"/>
              <a:gd name="connsiteY15-3476" fmla="*/ 1945576 h 2635034"/>
              <a:gd name="connsiteX16-3477" fmla="*/ 7658100 w 9144000"/>
              <a:gd name="connsiteY16-3478" fmla="*/ 2635034 h 2635034"/>
              <a:gd name="connsiteX17-3479" fmla="*/ 9144000 w 9144000"/>
              <a:gd name="connsiteY17-3480" fmla="*/ 2635034 h 2635034"/>
              <a:gd name="connsiteX0-3481" fmla="*/ 0 w 9144000"/>
              <a:gd name="connsiteY0-3482" fmla="*/ 2625509 h 2635034"/>
              <a:gd name="connsiteX1-3483" fmla="*/ 6592062 w 9144000"/>
              <a:gd name="connsiteY1-3484" fmla="*/ 2632825 h 2635034"/>
              <a:gd name="connsiteX2-3485" fmla="*/ 6591300 w 9144000"/>
              <a:gd name="connsiteY2-3486" fmla="*/ 2387384 h 2635034"/>
              <a:gd name="connsiteX3-3487" fmla="*/ 6000750 w 9144000"/>
              <a:gd name="connsiteY3-3488" fmla="*/ 1320584 h 2635034"/>
              <a:gd name="connsiteX4-3489" fmla="*/ 6197726 w 9144000"/>
              <a:gd name="connsiteY4-3490" fmla="*/ 1152105 h 2635034"/>
              <a:gd name="connsiteX5-3491" fmla="*/ 6619875 w 9144000"/>
              <a:gd name="connsiteY5-3492" fmla="*/ 1634909 h 2635034"/>
              <a:gd name="connsiteX6-3493" fmla="*/ 6562725 w 9144000"/>
              <a:gd name="connsiteY6-3494" fmla="*/ 168059 h 2635034"/>
              <a:gd name="connsiteX7-3495" fmla="*/ 6838950 w 9144000"/>
              <a:gd name="connsiteY7-3496" fmla="*/ 177584 h 2635034"/>
              <a:gd name="connsiteX8-3497" fmla="*/ 6905625 w 9144000"/>
              <a:gd name="connsiteY8-3498" fmla="*/ 1149134 h 2635034"/>
              <a:gd name="connsiteX9-3499" fmla="*/ 7088427 w 9144000"/>
              <a:gd name="connsiteY9-3500" fmla="*/ 730568 h 2635034"/>
              <a:gd name="connsiteX10-3501" fmla="*/ 7260945 w 9144000"/>
              <a:gd name="connsiteY10-3502" fmla="*/ 1152791 h 2635034"/>
              <a:gd name="connsiteX11-3503" fmla="*/ 7421270 w 9144000"/>
              <a:gd name="connsiteY11-3504" fmla="*/ 763487 h 2635034"/>
              <a:gd name="connsiteX12-3505" fmla="*/ 7622210 w 9144000"/>
              <a:gd name="connsiteY12-3506" fmla="*/ 1178395 h 2635034"/>
              <a:gd name="connsiteX13-3507" fmla="*/ 7776056 w 9144000"/>
              <a:gd name="connsiteY13-3508" fmla="*/ 840297 h 2635034"/>
              <a:gd name="connsiteX14-3509" fmla="*/ 7922590 w 9144000"/>
              <a:gd name="connsiteY14-3510" fmla="*/ 1167422 h 2635034"/>
              <a:gd name="connsiteX15-3511" fmla="*/ 7877937 w 9144000"/>
              <a:gd name="connsiteY15-3512" fmla="*/ 1945576 h 2635034"/>
              <a:gd name="connsiteX16-3513" fmla="*/ 7658100 w 9144000"/>
              <a:gd name="connsiteY16-3514" fmla="*/ 2635034 h 2635034"/>
              <a:gd name="connsiteX17-3515" fmla="*/ 9144000 w 9144000"/>
              <a:gd name="connsiteY17-3516" fmla="*/ 2635034 h 2635034"/>
              <a:gd name="connsiteX0-3517" fmla="*/ 0 w 9144000"/>
              <a:gd name="connsiteY0-3518" fmla="*/ 2625509 h 2635034"/>
              <a:gd name="connsiteX1-3519" fmla="*/ 6592062 w 9144000"/>
              <a:gd name="connsiteY1-3520" fmla="*/ 2632825 h 2635034"/>
              <a:gd name="connsiteX2-3521" fmla="*/ 6591300 w 9144000"/>
              <a:gd name="connsiteY2-3522" fmla="*/ 2387384 h 2635034"/>
              <a:gd name="connsiteX3-3523" fmla="*/ 6000750 w 9144000"/>
              <a:gd name="connsiteY3-3524" fmla="*/ 1320584 h 2635034"/>
              <a:gd name="connsiteX4-3525" fmla="*/ 6197726 w 9144000"/>
              <a:gd name="connsiteY4-3526" fmla="*/ 1152105 h 2635034"/>
              <a:gd name="connsiteX5-3527" fmla="*/ 6619875 w 9144000"/>
              <a:gd name="connsiteY5-3528" fmla="*/ 1634909 h 2635034"/>
              <a:gd name="connsiteX6-3529" fmla="*/ 6562725 w 9144000"/>
              <a:gd name="connsiteY6-3530" fmla="*/ 168059 h 2635034"/>
              <a:gd name="connsiteX7-3531" fmla="*/ 6838950 w 9144000"/>
              <a:gd name="connsiteY7-3532" fmla="*/ 177584 h 2635034"/>
              <a:gd name="connsiteX8-3533" fmla="*/ 6905625 w 9144000"/>
              <a:gd name="connsiteY8-3534" fmla="*/ 1149134 h 2635034"/>
              <a:gd name="connsiteX9-3535" fmla="*/ 7088427 w 9144000"/>
              <a:gd name="connsiteY9-3536" fmla="*/ 730568 h 2635034"/>
              <a:gd name="connsiteX10-3537" fmla="*/ 7260945 w 9144000"/>
              <a:gd name="connsiteY10-3538" fmla="*/ 1152791 h 2635034"/>
              <a:gd name="connsiteX11-3539" fmla="*/ 7421270 w 9144000"/>
              <a:gd name="connsiteY11-3540" fmla="*/ 763487 h 2635034"/>
              <a:gd name="connsiteX12-3541" fmla="*/ 7622210 w 9144000"/>
              <a:gd name="connsiteY12-3542" fmla="*/ 1178395 h 2635034"/>
              <a:gd name="connsiteX13-3543" fmla="*/ 7776056 w 9144000"/>
              <a:gd name="connsiteY13-3544" fmla="*/ 840297 h 2635034"/>
              <a:gd name="connsiteX14-3545" fmla="*/ 7922590 w 9144000"/>
              <a:gd name="connsiteY14-3546" fmla="*/ 1167422 h 2635034"/>
              <a:gd name="connsiteX15-3547" fmla="*/ 7877937 w 9144000"/>
              <a:gd name="connsiteY15-3548" fmla="*/ 1945576 h 2635034"/>
              <a:gd name="connsiteX16-3549" fmla="*/ 7658100 w 9144000"/>
              <a:gd name="connsiteY16-3550" fmla="*/ 2635034 h 2635034"/>
              <a:gd name="connsiteX17-3551" fmla="*/ 9144000 w 9144000"/>
              <a:gd name="connsiteY17-3552" fmla="*/ 2635034 h 2635034"/>
              <a:gd name="connsiteX0-3553" fmla="*/ 0 w 9144000"/>
              <a:gd name="connsiteY0-3554" fmla="*/ 2625509 h 2635034"/>
              <a:gd name="connsiteX1-3555" fmla="*/ 6592062 w 9144000"/>
              <a:gd name="connsiteY1-3556" fmla="*/ 2632825 h 2635034"/>
              <a:gd name="connsiteX2-3557" fmla="*/ 6591300 w 9144000"/>
              <a:gd name="connsiteY2-3558" fmla="*/ 2387384 h 2635034"/>
              <a:gd name="connsiteX3-3559" fmla="*/ 6000750 w 9144000"/>
              <a:gd name="connsiteY3-3560" fmla="*/ 1320584 h 2635034"/>
              <a:gd name="connsiteX4-3561" fmla="*/ 6197726 w 9144000"/>
              <a:gd name="connsiteY4-3562" fmla="*/ 1152105 h 2635034"/>
              <a:gd name="connsiteX5-3563" fmla="*/ 6619875 w 9144000"/>
              <a:gd name="connsiteY5-3564" fmla="*/ 1634909 h 2635034"/>
              <a:gd name="connsiteX6-3565" fmla="*/ 6562725 w 9144000"/>
              <a:gd name="connsiteY6-3566" fmla="*/ 168059 h 2635034"/>
              <a:gd name="connsiteX7-3567" fmla="*/ 6838950 w 9144000"/>
              <a:gd name="connsiteY7-3568" fmla="*/ 177584 h 2635034"/>
              <a:gd name="connsiteX8-3569" fmla="*/ 6905625 w 9144000"/>
              <a:gd name="connsiteY8-3570" fmla="*/ 1149134 h 2635034"/>
              <a:gd name="connsiteX9-3571" fmla="*/ 7088427 w 9144000"/>
              <a:gd name="connsiteY9-3572" fmla="*/ 730568 h 2635034"/>
              <a:gd name="connsiteX10-3573" fmla="*/ 7260945 w 9144000"/>
              <a:gd name="connsiteY10-3574" fmla="*/ 1152791 h 2635034"/>
              <a:gd name="connsiteX11-3575" fmla="*/ 7421270 w 9144000"/>
              <a:gd name="connsiteY11-3576" fmla="*/ 763487 h 2635034"/>
              <a:gd name="connsiteX12-3577" fmla="*/ 7622210 w 9144000"/>
              <a:gd name="connsiteY12-3578" fmla="*/ 1178395 h 2635034"/>
              <a:gd name="connsiteX13-3579" fmla="*/ 7776056 w 9144000"/>
              <a:gd name="connsiteY13-3580" fmla="*/ 840297 h 2635034"/>
              <a:gd name="connsiteX14-3581" fmla="*/ 7922590 w 9144000"/>
              <a:gd name="connsiteY14-3582" fmla="*/ 1167422 h 2635034"/>
              <a:gd name="connsiteX15-3583" fmla="*/ 7877937 w 9144000"/>
              <a:gd name="connsiteY15-3584" fmla="*/ 1945576 h 2635034"/>
              <a:gd name="connsiteX16-3585" fmla="*/ 7658100 w 9144000"/>
              <a:gd name="connsiteY16-3586" fmla="*/ 2635034 h 2635034"/>
              <a:gd name="connsiteX17-3587" fmla="*/ 9144000 w 9144000"/>
              <a:gd name="connsiteY17-3588" fmla="*/ 2635034 h 2635034"/>
              <a:gd name="connsiteX0-3589" fmla="*/ 0 w 9144000"/>
              <a:gd name="connsiteY0-3590" fmla="*/ 2625509 h 2635034"/>
              <a:gd name="connsiteX1-3591" fmla="*/ 6592062 w 9144000"/>
              <a:gd name="connsiteY1-3592" fmla="*/ 2632825 h 2635034"/>
              <a:gd name="connsiteX2-3593" fmla="*/ 6591300 w 9144000"/>
              <a:gd name="connsiteY2-3594" fmla="*/ 2387384 h 2635034"/>
              <a:gd name="connsiteX3-3595" fmla="*/ 6000750 w 9144000"/>
              <a:gd name="connsiteY3-3596" fmla="*/ 1320584 h 2635034"/>
              <a:gd name="connsiteX4-3597" fmla="*/ 6197726 w 9144000"/>
              <a:gd name="connsiteY4-3598" fmla="*/ 1152105 h 2635034"/>
              <a:gd name="connsiteX5-3599" fmla="*/ 6619875 w 9144000"/>
              <a:gd name="connsiteY5-3600" fmla="*/ 1634909 h 2635034"/>
              <a:gd name="connsiteX6-3601" fmla="*/ 6562725 w 9144000"/>
              <a:gd name="connsiteY6-3602" fmla="*/ 168059 h 2635034"/>
              <a:gd name="connsiteX7-3603" fmla="*/ 6838950 w 9144000"/>
              <a:gd name="connsiteY7-3604" fmla="*/ 177584 h 2635034"/>
              <a:gd name="connsiteX8-3605" fmla="*/ 6905625 w 9144000"/>
              <a:gd name="connsiteY8-3606" fmla="*/ 1149134 h 2635034"/>
              <a:gd name="connsiteX9-3607" fmla="*/ 7088427 w 9144000"/>
              <a:gd name="connsiteY9-3608" fmla="*/ 730568 h 2635034"/>
              <a:gd name="connsiteX10-3609" fmla="*/ 7260945 w 9144000"/>
              <a:gd name="connsiteY10-3610" fmla="*/ 1152791 h 2635034"/>
              <a:gd name="connsiteX11-3611" fmla="*/ 7446873 w 9144000"/>
              <a:gd name="connsiteY11-3612" fmla="*/ 763487 h 2635034"/>
              <a:gd name="connsiteX12-3613" fmla="*/ 7622210 w 9144000"/>
              <a:gd name="connsiteY12-3614" fmla="*/ 1178395 h 2635034"/>
              <a:gd name="connsiteX13-3615" fmla="*/ 7776056 w 9144000"/>
              <a:gd name="connsiteY13-3616" fmla="*/ 840297 h 2635034"/>
              <a:gd name="connsiteX14-3617" fmla="*/ 7922590 w 9144000"/>
              <a:gd name="connsiteY14-3618" fmla="*/ 1167422 h 2635034"/>
              <a:gd name="connsiteX15-3619" fmla="*/ 7877937 w 9144000"/>
              <a:gd name="connsiteY15-3620" fmla="*/ 1945576 h 2635034"/>
              <a:gd name="connsiteX16-3621" fmla="*/ 7658100 w 9144000"/>
              <a:gd name="connsiteY16-3622" fmla="*/ 2635034 h 2635034"/>
              <a:gd name="connsiteX17-3623" fmla="*/ 9144000 w 9144000"/>
              <a:gd name="connsiteY17-3624" fmla="*/ 2635034 h 2635034"/>
              <a:gd name="connsiteX0-3625" fmla="*/ 0 w 9144000"/>
              <a:gd name="connsiteY0-3626" fmla="*/ 2625509 h 2635034"/>
              <a:gd name="connsiteX1-3627" fmla="*/ 6592062 w 9144000"/>
              <a:gd name="connsiteY1-3628" fmla="*/ 2632825 h 2635034"/>
              <a:gd name="connsiteX2-3629" fmla="*/ 6591300 w 9144000"/>
              <a:gd name="connsiteY2-3630" fmla="*/ 2387384 h 2635034"/>
              <a:gd name="connsiteX3-3631" fmla="*/ 6000750 w 9144000"/>
              <a:gd name="connsiteY3-3632" fmla="*/ 1320584 h 2635034"/>
              <a:gd name="connsiteX4-3633" fmla="*/ 6197726 w 9144000"/>
              <a:gd name="connsiteY4-3634" fmla="*/ 1152105 h 2635034"/>
              <a:gd name="connsiteX5-3635" fmla="*/ 6619875 w 9144000"/>
              <a:gd name="connsiteY5-3636" fmla="*/ 1634909 h 2635034"/>
              <a:gd name="connsiteX6-3637" fmla="*/ 6562725 w 9144000"/>
              <a:gd name="connsiteY6-3638" fmla="*/ 168059 h 2635034"/>
              <a:gd name="connsiteX7-3639" fmla="*/ 6838950 w 9144000"/>
              <a:gd name="connsiteY7-3640" fmla="*/ 177584 h 2635034"/>
              <a:gd name="connsiteX8-3641" fmla="*/ 6905625 w 9144000"/>
              <a:gd name="connsiteY8-3642" fmla="*/ 1149134 h 2635034"/>
              <a:gd name="connsiteX9-3643" fmla="*/ 7088427 w 9144000"/>
              <a:gd name="connsiteY9-3644" fmla="*/ 730568 h 2635034"/>
              <a:gd name="connsiteX10-3645" fmla="*/ 7260945 w 9144000"/>
              <a:gd name="connsiteY10-3646" fmla="*/ 1152791 h 2635034"/>
              <a:gd name="connsiteX11-3647" fmla="*/ 7446873 w 9144000"/>
              <a:gd name="connsiteY11-3648" fmla="*/ 763487 h 2635034"/>
              <a:gd name="connsiteX12-3649" fmla="*/ 7622210 w 9144000"/>
              <a:gd name="connsiteY12-3650" fmla="*/ 1178395 h 2635034"/>
              <a:gd name="connsiteX13-3651" fmla="*/ 7776056 w 9144000"/>
              <a:gd name="connsiteY13-3652" fmla="*/ 840297 h 2635034"/>
              <a:gd name="connsiteX14-3653" fmla="*/ 7922590 w 9144000"/>
              <a:gd name="connsiteY14-3654" fmla="*/ 1167422 h 2635034"/>
              <a:gd name="connsiteX15-3655" fmla="*/ 7877937 w 9144000"/>
              <a:gd name="connsiteY15-3656" fmla="*/ 1945576 h 2635034"/>
              <a:gd name="connsiteX16-3657" fmla="*/ 7658100 w 9144000"/>
              <a:gd name="connsiteY16-3658" fmla="*/ 2635034 h 2635034"/>
              <a:gd name="connsiteX17-3659" fmla="*/ 9144000 w 9144000"/>
              <a:gd name="connsiteY17-3660" fmla="*/ 2635034 h 2635034"/>
              <a:gd name="connsiteX0-3661" fmla="*/ 0 w 9144000"/>
              <a:gd name="connsiteY0-3662" fmla="*/ 2625509 h 2635034"/>
              <a:gd name="connsiteX1-3663" fmla="*/ 6592062 w 9144000"/>
              <a:gd name="connsiteY1-3664" fmla="*/ 2632825 h 2635034"/>
              <a:gd name="connsiteX2-3665" fmla="*/ 6591300 w 9144000"/>
              <a:gd name="connsiteY2-3666" fmla="*/ 2387384 h 2635034"/>
              <a:gd name="connsiteX3-3667" fmla="*/ 6000750 w 9144000"/>
              <a:gd name="connsiteY3-3668" fmla="*/ 1320584 h 2635034"/>
              <a:gd name="connsiteX4-3669" fmla="*/ 6197726 w 9144000"/>
              <a:gd name="connsiteY4-3670" fmla="*/ 1152105 h 2635034"/>
              <a:gd name="connsiteX5-3671" fmla="*/ 6619875 w 9144000"/>
              <a:gd name="connsiteY5-3672" fmla="*/ 1634909 h 2635034"/>
              <a:gd name="connsiteX6-3673" fmla="*/ 6562725 w 9144000"/>
              <a:gd name="connsiteY6-3674" fmla="*/ 168059 h 2635034"/>
              <a:gd name="connsiteX7-3675" fmla="*/ 6838950 w 9144000"/>
              <a:gd name="connsiteY7-3676" fmla="*/ 177584 h 2635034"/>
              <a:gd name="connsiteX8-3677" fmla="*/ 6905625 w 9144000"/>
              <a:gd name="connsiteY8-3678" fmla="*/ 1149134 h 2635034"/>
              <a:gd name="connsiteX9-3679" fmla="*/ 7088427 w 9144000"/>
              <a:gd name="connsiteY9-3680" fmla="*/ 730568 h 2635034"/>
              <a:gd name="connsiteX10-3681" fmla="*/ 7260945 w 9144000"/>
              <a:gd name="connsiteY10-3682" fmla="*/ 1152791 h 2635034"/>
              <a:gd name="connsiteX11-3683" fmla="*/ 7446873 w 9144000"/>
              <a:gd name="connsiteY11-3684" fmla="*/ 763487 h 2635034"/>
              <a:gd name="connsiteX12-3685" fmla="*/ 7622210 w 9144000"/>
              <a:gd name="connsiteY12-3686" fmla="*/ 1178395 h 2635034"/>
              <a:gd name="connsiteX13-3687" fmla="*/ 7776056 w 9144000"/>
              <a:gd name="connsiteY13-3688" fmla="*/ 840297 h 2635034"/>
              <a:gd name="connsiteX14-3689" fmla="*/ 7922590 w 9144000"/>
              <a:gd name="connsiteY14-3690" fmla="*/ 1167422 h 2635034"/>
              <a:gd name="connsiteX15-3691" fmla="*/ 7877937 w 9144000"/>
              <a:gd name="connsiteY15-3692" fmla="*/ 1945576 h 2635034"/>
              <a:gd name="connsiteX16-3693" fmla="*/ 7658100 w 9144000"/>
              <a:gd name="connsiteY16-3694" fmla="*/ 2635034 h 2635034"/>
              <a:gd name="connsiteX17-3695" fmla="*/ 9144000 w 9144000"/>
              <a:gd name="connsiteY17-3696" fmla="*/ 2635034 h 2635034"/>
              <a:gd name="connsiteX0-3697" fmla="*/ 0 w 9144000"/>
              <a:gd name="connsiteY0-3698" fmla="*/ 2625509 h 2635034"/>
              <a:gd name="connsiteX1-3699" fmla="*/ 6592062 w 9144000"/>
              <a:gd name="connsiteY1-3700" fmla="*/ 2632825 h 2635034"/>
              <a:gd name="connsiteX2-3701" fmla="*/ 6591300 w 9144000"/>
              <a:gd name="connsiteY2-3702" fmla="*/ 2387384 h 2635034"/>
              <a:gd name="connsiteX3-3703" fmla="*/ 6000750 w 9144000"/>
              <a:gd name="connsiteY3-3704" fmla="*/ 1320584 h 2635034"/>
              <a:gd name="connsiteX4-3705" fmla="*/ 6197726 w 9144000"/>
              <a:gd name="connsiteY4-3706" fmla="*/ 1152105 h 2635034"/>
              <a:gd name="connsiteX5-3707" fmla="*/ 6619875 w 9144000"/>
              <a:gd name="connsiteY5-3708" fmla="*/ 1634909 h 2635034"/>
              <a:gd name="connsiteX6-3709" fmla="*/ 6562725 w 9144000"/>
              <a:gd name="connsiteY6-3710" fmla="*/ 168059 h 2635034"/>
              <a:gd name="connsiteX7-3711" fmla="*/ 6838950 w 9144000"/>
              <a:gd name="connsiteY7-3712" fmla="*/ 177584 h 2635034"/>
              <a:gd name="connsiteX8-3713" fmla="*/ 6905625 w 9144000"/>
              <a:gd name="connsiteY8-3714" fmla="*/ 1149134 h 2635034"/>
              <a:gd name="connsiteX9-3715" fmla="*/ 7106715 w 9144000"/>
              <a:gd name="connsiteY9-3716" fmla="*/ 730568 h 2635034"/>
              <a:gd name="connsiteX10-3717" fmla="*/ 7260945 w 9144000"/>
              <a:gd name="connsiteY10-3718" fmla="*/ 1152791 h 2635034"/>
              <a:gd name="connsiteX11-3719" fmla="*/ 7446873 w 9144000"/>
              <a:gd name="connsiteY11-3720" fmla="*/ 763487 h 2635034"/>
              <a:gd name="connsiteX12-3721" fmla="*/ 7622210 w 9144000"/>
              <a:gd name="connsiteY12-3722" fmla="*/ 1178395 h 2635034"/>
              <a:gd name="connsiteX13-3723" fmla="*/ 7776056 w 9144000"/>
              <a:gd name="connsiteY13-3724" fmla="*/ 840297 h 2635034"/>
              <a:gd name="connsiteX14-3725" fmla="*/ 7922590 w 9144000"/>
              <a:gd name="connsiteY14-3726" fmla="*/ 1167422 h 2635034"/>
              <a:gd name="connsiteX15-3727" fmla="*/ 7877937 w 9144000"/>
              <a:gd name="connsiteY15-3728" fmla="*/ 1945576 h 2635034"/>
              <a:gd name="connsiteX16-3729" fmla="*/ 7658100 w 9144000"/>
              <a:gd name="connsiteY16-3730" fmla="*/ 2635034 h 2635034"/>
              <a:gd name="connsiteX17-3731" fmla="*/ 9144000 w 9144000"/>
              <a:gd name="connsiteY17-3732" fmla="*/ 2635034 h 2635034"/>
              <a:gd name="connsiteX0-3733" fmla="*/ 0 w 9144000"/>
              <a:gd name="connsiteY0-3734" fmla="*/ 2625509 h 2635034"/>
              <a:gd name="connsiteX1-3735" fmla="*/ 6592062 w 9144000"/>
              <a:gd name="connsiteY1-3736" fmla="*/ 2632825 h 2635034"/>
              <a:gd name="connsiteX2-3737" fmla="*/ 6591300 w 9144000"/>
              <a:gd name="connsiteY2-3738" fmla="*/ 2387384 h 2635034"/>
              <a:gd name="connsiteX3-3739" fmla="*/ 6000750 w 9144000"/>
              <a:gd name="connsiteY3-3740" fmla="*/ 1320584 h 2635034"/>
              <a:gd name="connsiteX4-3741" fmla="*/ 6197726 w 9144000"/>
              <a:gd name="connsiteY4-3742" fmla="*/ 1152105 h 2635034"/>
              <a:gd name="connsiteX5-3743" fmla="*/ 6619875 w 9144000"/>
              <a:gd name="connsiteY5-3744" fmla="*/ 1634909 h 2635034"/>
              <a:gd name="connsiteX6-3745" fmla="*/ 6562725 w 9144000"/>
              <a:gd name="connsiteY6-3746" fmla="*/ 168059 h 2635034"/>
              <a:gd name="connsiteX7-3747" fmla="*/ 6838950 w 9144000"/>
              <a:gd name="connsiteY7-3748" fmla="*/ 177584 h 2635034"/>
              <a:gd name="connsiteX8-3749" fmla="*/ 6905625 w 9144000"/>
              <a:gd name="connsiteY8-3750" fmla="*/ 1149134 h 2635034"/>
              <a:gd name="connsiteX9-3751" fmla="*/ 7092084 w 9144000"/>
              <a:gd name="connsiteY9-3752" fmla="*/ 723252 h 2635034"/>
              <a:gd name="connsiteX10-3753" fmla="*/ 7260945 w 9144000"/>
              <a:gd name="connsiteY10-3754" fmla="*/ 1152791 h 2635034"/>
              <a:gd name="connsiteX11-3755" fmla="*/ 7446873 w 9144000"/>
              <a:gd name="connsiteY11-3756" fmla="*/ 763487 h 2635034"/>
              <a:gd name="connsiteX12-3757" fmla="*/ 7622210 w 9144000"/>
              <a:gd name="connsiteY12-3758" fmla="*/ 1178395 h 2635034"/>
              <a:gd name="connsiteX13-3759" fmla="*/ 7776056 w 9144000"/>
              <a:gd name="connsiteY13-3760" fmla="*/ 840297 h 2635034"/>
              <a:gd name="connsiteX14-3761" fmla="*/ 7922590 w 9144000"/>
              <a:gd name="connsiteY14-3762" fmla="*/ 1167422 h 2635034"/>
              <a:gd name="connsiteX15-3763" fmla="*/ 7877937 w 9144000"/>
              <a:gd name="connsiteY15-3764" fmla="*/ 1945576 h 2635034"/>
              <a:gd name="connsiteX16-3765" fmla="*/ 7658100 w 9144000"/>
              <a:gd name="connsiteY16-3766" fmla="*/ 2635034 h 2635034"/>
              <a:gd name="connsiteX17-3767" fmla="*/ 9144000 w 9144000"/>
              <a:gd name="connsiteY17-3768" fmla="*/ 2635034 h 2635034"/>
              <a:gd name="connsiteX0-3769" fmla="*/ 0 w 9144000"/>
              <a:gd name="connsiteY0-3770" fmla="*/ 2625509 h 2635034"/>
              <a:gd name="connsiteX1-3771" fmla="*/ 6592062 w 9144000"/>
              <a:gd name="connsiteY1-3772" fmla="*/ 2632825 h 2635034"/>
              <a:gd name="connsiteX2-3773" fmla="*/ 6591300 w 9144000"/>
              <a:gd name="connsiteY2-3774" fmla="*/ 2387384 h 2635034"/>
              <a:gd name="connsiteX3-3775" fmla="*/ 6000750 w 9144000"/>
              <a:gd name="connsiteY3-3776" fmla="*/ 1320584 h 2635034"/>
              <a:gd name="connsiteX4-3777" fmla="*/ 6197726 w 9144000"/>
              <a:gd name="connsiteY4-3778" fmla="*/ 1152105 h 2635034"/>
              <a:gd name="connsiteX5-3779" fmla="*/ 6619875 w 9144000"/>
              <a:gd name="connsiteY5-3780" fmla="*/ 1634909 h 2635034"/>
              <a:gd name="connsiteX6-3781" fmla="*/ 6562725 w 9144000"/>
              <a:gd name="connsiteY6-3782" fmla="*/ 168059 h 2635034"/>
              <a:gd name="connsiteX7-3783" fmla="*/ 6838950 w 9144000"/>
              <a:gd name="connsiteY7-3784" fmla="*/ 177584 h 2635034"/>
              <a:gd name="connsiteX8-3785" fmla="*/ 6905625 w 9144000"/>
              <a:gd name="connsiteY8-3786" fmla="*/ 1149134 h 2635034"/>
              <a:gd name="connsiteX9-3787" fmla="*/ 7092084 w 9144000"/>
              <a:gd name="connsiteY9-3788" fmla="*/ 723252 h 2635034"/>
              <a:gd name="connsiteX10-3789" fmla="*/ 7260945 w 9144000"/>
              <a:gd name="connsiteY10-3790" fmla="*/ 1152791 h 2635034"/>
              <a:gd name="connsiteX11-3791" fmla="*/ 7446873 w 9144000"/>
              <a:gd name="connsiteY11-3792" fmla="*/ 763487 h 2635034"/>
              <a:gd name="connsiteX12-3793" fmla="*/ 7622210 w 9144000"/>
              <a:gd name="connsiteY12-3794" fmla="*/ 1178395 h 2635034"/>
              <a:gd name="connsiteX13-3795" fmla="*/ 7776056 w 9144000"/>
              <a:gd name="connsiteY13-3796" fmla="*/ 840297 h 2635034"/>
              <a:gd name="connsiteX14-3797" fmla="*/ 7922590 w 9144000"/>
              <a:gd name="connsiteY14-3798" fmla="*/ 1167422 h 2635034"/>
              <a:gd name="connsiteX15-3799" fmla="*/ 7877937 w 9144000"/>
              <a:gd name="connsiteY15-3800" fmla="*/ 1945576 h 2635034"/>
              <a:gd name="connsiteX16-3801" fmla="*/ 7658100 w 9144000"/>
              <a:gd name="connsiteY16-3802" fmla="*/ 2635034 h 2635034"/>
              <a:gd name="connsiteX17-3803" fmla="*/ 9144000 w 9144000"/>
              <a:gd name="connsiteY17-3804" fmla="*/ 2635034 h 2635034"/>
              <a:gd name="connsiteX0-3805" fmla="*/ 0 w 9144000"/>
              <a:gd name="connsiteY0-3806" fmla="*/ 2625509 h 2635034"/>
              <a:gd name="connsiteX1-3807" fmla="*/ 6592062 w 9144000"/>
              <a:gd name="connsiteY1-3808" fmla="*/ 2632825 h 2635034"/>
              <a:gd name="connsiteX2-3809" fmla="*/ 6591300 w 9144000"/>
              <a:gd name="connsiteY2-3810" fmla="*/ 2387384 h 2635034"/>
              <a:gd name="connsiteX3-3811" fmla="*/ 6000750 w 9144000"/>
              <a:gd name="connsiteY3-3812" fmla="*/ 1320584 h 2635034"/>
              <a:gd name="connsiteX4-3813" fmla="*/ 6197726 w 9144000"/>
              <a:gd name="connsiteY4-3814" fmla="*/ 1152105 h 2635034"/>
              <a:gd name="connsiteX5-3815" fmla="*/ 6619875 w 9144000"/>
              <a:gd name="connsiteY5-3816" fmla="*/ 1634909 h 2635034"/>
              <a:gd name="connsiteX6-3817" fmla="*/ 6562725 w 9144000"/>
              <a:gd name="connsiteY6-3818" fmla="*/ 168059 h 2635034"/>
              <a:gd name="connsiteX7-3819" fmla="*/ 6838950 w 9144000"/>
              <a:gd name="connsiteY7-3820" fmla="*/ 177584 h 2635034"/>
              <a:gd name="connsiteX8-3821" fmla="*/ 6905625 w 9144000"/>
              <a:gd name="connsiteY8-3822" fmla="*/ 1149134 h 2635034"/>
              <a:gd name="connsiteX9-3823" fmla="*/ 7092084 w 9144000"/>
              <a:gd name="connsiteY9-3824" fmla="*/ 723252 h 2635034"/>
              <a:gd name="connsiteX10-3825" fmla="*/ 7260945 w 9144000"/>
              <a:gd name="connsiteY10-3826" fmla="*/ 1152791 h 2635034"/>
              <a:gd name="connsiteX11-3827" fmla="*/ 7446873 w 9144000"/>
              <a:gd name="connsiteY11-3828" fmla="*/ 763487 h 2635034"/>
              <a:gd name="connsiteX12-3829" fmla="*/ 7622210 w 9144000"/>
              <a:gd name="connsiteY12-3830" fmla="*/ 1178395 h 2635034"/>
              <a:gd name="connsiteX13-3831" fmla="*/ 7776056 w 9144000"/>
              <a:gd name="connsiteY13-3832" fmla="*/ 840297 h 2635034"/>
              <a:gd name="connsiteX14-3833" fmla="*/ 7922590 w 9144000"/>
              <a:gd name="connsiteY14-3834" fmla="*/ 1167422 h 2635034"/>
              <a:gd name="connsiteX15-3835" fmla="*/ 7877937 w 9144000"/>
              <a:gd name="connsiteY15-3836" fmla="*/ 1945576 h 2635034"/>
              <a:gd name="connsiteX16-3837" fmla="*/ 7658100 w 9144000"/>
              <a:gd name="connsiteY16-3838" fmla="*/ 2635034 h 2635034"/>
              <a:gd name="connsiteX17-3839" fmla="*/ 9144000 w 9144000"/>
              <a:gd name="connsiteY17-3840" fmla="*/ 2635034 h 2635034"/>
              <a:gd name="connsiteX0-3841" fmla="*/ 0 w 9144000"/>
              <a:gd name="connsiteY0-3842" fmla="*/ 2625509 h 2635034"/>
              <a:gd name="connsiteX1-3843" fmla="*/ 6592062 w 9144000"/>
              <a:gd name="connsiteY1-3844" fmla="*/ 2632825 h 2635034"/>
              <a:gd name="connsiteX2-3845" fmla="*/ 6591300 w 9144000"/>
              <a:gd name="connsiteY2-3846" fmla="*/ 2387384 h 2635034"/>
              <a:gd name="connsiteX3-3847" fmla="*/ 6000750 w 9144000"/>
              <a:gd name="connsiteY3-3848" fmla="*/ 1320584 h 2635034"/>
              <a:gd name="connsiteX4-3849" fmla="*/ 6197726 w 9144000"/>
              <a:gd name="connsiteY4-3850" fmla="*/ 1152105 h 2635034"/>
              <a:gd name="connsiteX5-3851" fmla="*/ 6619875 w 9144000"/>
              <a:gd name="connsiteY5-3852" fmla="*/ 1634909 h 2635034"/>
              <a:gd name="connsiteX6-3853" fmla="*/ 6562725 w 9144000"/>
              <a:gd name="connsiteY6-3854" fmla="*/ 168059 h 2635034"/>
              <a:gd name="connsiteX7-3855" fmla="*/ 6838950 w 9144000"/>
              <a:gd name="connsiteY7-3856" fmla="*/ 177584 h 2635034"/>
              <a:gd name="connsiteX8-3857" fmla="*/ 6905625 w 9144000"/>
              <a:gd name="connsiteY8-3858" fmla="*/ 1149134 h 2635034"/>
              <a:gd name="connsiteX9-3859" fmla="*/ 7092084 w 9144000"/>
              <a:gd name="connsiteY9-3860" fmla="*/ 723252 h 2635034"/>
              <a:gd name="connsiteX10-3861" fmla="*/ 7260945 w 9144000"/>
              <a:gd name="connsiteY10-3862" fmla="*/ 1152791 h 2635034"/>
              <a:gd name="connsiteX11-3863" fmla="*/ 7446873 w 9144000"/>
              <a:gd name="connsiteY11-3864" fmla="*/ 763487 h 2635034"/>
              <a:gd name="connsiteX12-3865" fmla="*/ 7622210 w 9144000"/>
              <a:gd name="connsiteY12-3866" fmla="*/ 1178395 h 2635034"/>
              <a:gd name="connsiteX13-3867" fmla="*/ 7776056 w 9144000"/>
              <a:gd name="connsiteY13-3868" fmla="*/ 840297 h 2635034"/>
              <a:gd name="connsiteX14-3869" fmla="*/ 7922590 w 9144000"/>
              <a:gd name="connsiteY14-3870" fmla="*/ 1167422 h 2635034"/>
              <a:gd name="connsiteX15-3871" fmla="*/ 7877937 w 9144000"/>
              <a:gd name="connsiteY15-3872" fmla="*/ 1945576 h 2635034"/>
              <a:gd name="connsiteX16-3873" fmla="*/ 7658100 w 9144000"/>
              <a:gd name="connsiteY16-3874" fmla="*/ 2635034 h 2635034"/>
              <a:gd name="connsiteX17-3875" fmla="*/ 9144000 w 9144000"/>
              <a:gd name="connsiteY17-3876" fmla="*/ 2635034 h 2635034"/>
              <a:gd name="connsiteX0-3877" fmla="*/ 0 w 9144000"/>
              <a:gd name="connsiteY0-3878" fmla="*/ 2625509 h 2635034"/>
              <a:gd name="connsiteX1-3879" fmla="*/ 6592062 w 9144000"/>
              <a:gd name="connsiteY1-3880" fmla="*/ 2632825 h 2635034"/>
              <a:gd name="connsiteX2-3881" fmla="*/ 6591300 w 9144000"/>
              <a:gd name="connsiteY2-3882" fmla="*/ 2387384 h 2635034"/>
              <a:gd name="connsiteX3-3883" fmla="*/ 6000750 w 9144000"/>
              <a:gd name="connsiteY3-3884" fmla="*/ 1320584 h 2635034"/>
              <a:gd name="connsiteX4-3885" fmla="*/ 6197726 w 9144000"/>
              <a:gd name="connsiteY4-3886" fmla="*/ 1152105 h 2635034"/>
              <a:gd name="connsiteX5-3887" fmla="*/ 6619875 w 9144000"/>
              <a:gd name="connsiteY5-3888" fmla="*/ 1634909 h 2635034"/>
              <a:gd name="connsiteX6-3889" fmla="*/ 6562725 w 9144000"/>
              <a:gd name="connsiteY6-3890" fmla="*/ 168059 h 2635034"/>
              <a:gd name="connsiteX7-3891" fmla="*/ 6838950 w 9144000"/>
              <a:gd name="connsiteY7-3892" fmla="*/ 177584 h 2635034"/>
              <a:gd name="connsiteX8-3893" fmla="*/ 6905625 w 9144000"/>
              <a:gd name="connsiteY8-3894" fmla="*/ 1149134 h 2635034"/>
              <a:gd name="connsiteX9-3895" fmla="*/ 7092084 w 9144000"/>
              <a:gd name="connsiteY9-3896" fmla="*/ 723252 h 2635034"/>
              <a:gd name="connsiteX10-3897" fmla="*/ 7260945 w 9144000"/>
              <a:gd name="connsiteY10-3898" fmla="*/ 1152791 h 2635034"/>
              <a:gd name="connsiteX11-3899" fmla="*/ 7446873 w 9144000"/>
              <a:gd name="connsiteY11-3900" fmla="*/ 763487 h 2635034"/>
              <a:gd name="connsiteX12-3901" fmla="*/ 7622210 w 9144000"/>
              <a:gd name="connsiteY12-3902" fmla="*/ 1178395 h 2635034"/>
              <a:gd name="connsiteX13-3903" fmla="*/ 7776056 w 9144000"/>
              <a:gd name="connsiteY13-3904" fmla="*/ 840297 h 2635034"/>
              <a:gd name="connsiteX14-3905" fmla="*/ 7922590 w 9144000"/>
              <a:gd name="connsiteY14-3906" fmla="*/ 1167422 h 2635034"/>
              <a:gd name="connsiteX15-3907" fmla="*/ 7877937 w 9144000"/>
              <a:gd name="connsiteY15-3908" fmla="*/ 1945576 h 2635034"/>
              <a:gd name="connsiteX16-3909" fmla="*/ 7658100 w 9144000"/>
              <a:gd name="connsiteY16-3910" fmla="*/ 2635034 h 2635034"/>
              <a:gd name="connsiteX17-3911" fmla="*/ 9144000 w 9144000"/>
              <a:gd name="connsiteY17-3912" fmla="*/ 2635034 h 2635034"/>
              <a:gd name="connsiteX0-3913" fmla="*/ 0 w 9144000"/>
              <a:gd name="connsiteY0-3914" fmla="*/ 2625509 h 2635034"/>
              <a:gd name="connsiteX1-3915" fmla="*/ 6592062 w 9144000"/>
              <a:gd name="connsiteY1-3916" fmla="*/ 2632825 h 2635034"/>
              <a:gd name="connsiteX2-3917" fmla="*/ 6591300 w 9144000"/>
              <a:gd name="connsiteY2-3918" fmla="*/ 2387384 h 2635034"/>
              <a:gd name="connsiteX3-3919" fmla="*/ 6000750 w 9144000"/>
              <a:gd name="connsiteY3-3920" fmla="*/ 1320584 h 2635034"/>
              <a:gd name="connsiteX4-3921" fmla="*/ 6197726 w 9144000"/>
              <a:gd name="connsiteY4-3922" fmla="*/ 1152105 h 2635034"/>
              <a:gd name="connsiteX5-3923" fmla="*/ 6619875 w 9144000"/>
              <a:gd name="connsiteY5-3924" fmla="*/ 1634909 h 2635034"/>
              <a:gd name="connsiteX6-3925" fmla="*/ 6562725 w 9144000"/>
              <a:gd name="connsiteY6-3926" fmla="*/ 168059 h 2635034"/>
              <a:gd name="connsiteX7-3927" fmla="*/ 6838950 w 9144000"/>
              <a:gd name="connsiteY7-3928" fmla="*/ 177584 h 2635034"/>
              <a:gd name="connsiteX8-3929" fmla="*/ 6905625 w 9144000"/>
              <a:gd name="connsiteY8-3930" fmla="*/ 1149134 h 2635034"/>
              <a:gd name="connsiteX9-3931" fmla="*/ 7092084 w 9144000"/>
              <a:gd name="connsiteY9-3932" fmla="*/ 723252 h 2635034"/>
              <a:gd name="connsiteX10-3933" fmla="*/ 7260945 w 9144000"/>
              <a:gd name="connsiteY10-3934" fmla="*/ 1152791 h 2635034"/>
              <a:gd name="connsiteX11-3935" fmla="*/ 7446873 w 9144000"/>
              <a:gd name="connsiteY11-3936" fmla="*/ 763487 h 2635034"/>
              <a:gd name="connsiteX12-3937" fmla="*/ 7622210 w 9144000"/>
              <a:gd name="connsiteY12-3938" fmla="*/ 1178395 h 2635034"/>
              <a:gd name="connsiteX13-3939" fmla="*/ 7776056 w 9144000"/>
              <a:gd name="connsiteY13-3940" fmla="*/ 840297 h 2635034"/>
              <a:gd name="connsiteX14-3941" fmla="*/ 7922590 w 9144000"/>
              <a:gd name="connsiteY14-3942" fmla="*/ 1167422 h 2635034"/>
              <a:gd name="connsiteX15-3943" fmla="*/ 7914513 w 9144000"/>
              <a:gd name="connsiteY15-3944" fmla="*/ 1945576 h 2635034"/>
              <a:gd name="connsiteX16-3945" fmla="*/ 7658100 w 9144000"/>
              <a:gd name="connsiteY16-3946" fmla="*/ 2635034 h 2635034"/>
              <a:gd name="connsiteX17-3947" fmla="*/ 9144000 w 9144000"/>
              <a:gd name="connsiteY17-3948" fmla="*/ 2635034 h 2635034"/>
              <a:gd name="connsiteX0-3949" fmla="*/ 0 w 9144000"/>
              <a:gd name="connsiteY0-3950" fmla="*/ 2625509 h 2635034"/>
              <a:gd name="connsiteX1-3951" fmla="*/ 6592062 w 9144000"/>
              <a:gd name="connsiteY1-3952" fmla="*/ 2632825 h 2635034"/>
              <a:gd name="connsiteX2-3953" fmla="*/ 6591300 w 9144000"/>
              <a:gd name="connsiteY2-3954" fmla="*/ 2387384 h 2635034"/>
              <a:gd name="connsiteX3-3955" fmla="*/ 6000750 w 9144000"/>
              <a:gd name="connsiteY3-3956" fmla="*/ 1320584 h 2635034"/>
              <a:gd name="connsiteX4-3957" fmla="*/ 6197726 w 9144000"/>
              <a:gd name="connsiteY4-3958" fmla="*/ 1152105 h 2635034"/>
              <a:gd name="connsiteX5-3959" fmla="*/ 6619875 w 9144000"/>
              <a:gd name="connsiteY5-3960" fmla="*/ 1634909 h 2635034"/>
              <a:gd name="connsiteX6-3961" fmla="*/ 6562725 w 9144000"/>
              <a:gd name="connsiteY6-3962" fmla="*/ 168059 h 2635034"/>
              <a:gd name="connsiteX7-3963" fmla="*/ 6838950 w 9144000"/>
              <a:gd name="connsiteY7-3964" fmla="*/ 177584 h 2635034"/>
              <a:gd name="connsiteX8-3965" fmla="*/ 6905625 w 9144000"/>
              <a:gd name="connsiteY8-3966" fmla="*/ 1149134 h 2635034"/>
              <a:gd name="connsiteX9-3967" fmla="*/ 7092084 w 9144000"/>
              <a:gd name="connsiteY9-3968" fmla="*/ 723252 h 2635034"/>
              <a:gd name="connsiteX10-3969" fmla="*/ 7260945 w 9144000"/>
              <a:gd name="connsiteY10-3970" fmla="*/ 1152791 h 2635034"/>
              <a:gd name="connsiteX11-3971" fmla="*/ 7446873 w 9144000"/>
              <a:gd name="connsiteY11-3972" fmla="*/ 763487 h 2635034"/>
              <a:gd name="connsiteX12-3973" fmla="*/ 7622210 w 9144000"/>
              <a:gd name="connsiteY12-3974" fmla="*/ 1178395 h 2635034"/>
              <a:gd name="connsiteX13-3975" fmla="*/ 7776056 w 9144000"/>
              <a:gd name="connsiteY13-3976" fmla="*/ 840297 h 2635034"/>
              <a:gd name="connsiteX14-3977" fmla="*/ 7922590 w 9144000"/>
              <a:gd name="connsiteY14-3978" fmla="*/ 1167422 h 2635034"/>
              <a:gd name="connsiteX15-3979" fmla="*/ 7914513 w 9144000"/>
              <a:gd name="connsiteY15-3980" fmla="*/ 1945576 h 2635034"/>
              <a:gd name="connsiteX16-3981" fmla="*/ 7658100 w 9144000"/>
              <a:gd name="connsiteY16-3982" fmla="*/ 2635034 h 2635034"/>
              <a:gd name="connsiteX17-3983" fmla="*/ 9144000 w 9144000"/>
              <a:gd name="connsiteY17-3984" fmla="*/ 2635034 h 2635034"/>
              <a:gd name="connsiteX0-3985" fmla="*/ 0 w 9144000"/>
              <a:gd name="connsiteY0-3986" fmla="*/ 2625509 h 2635034"/>
              <a:gd name="connsiteX1-3987" fmla="*/ 6592062 w 9144000"/>
              <a:gd name="connsiteY1-3988" fmla="*/ 2632825 h 2635034"/>
              <a:gd name="connsiteX2-3989" fmla="*/ 6591300 w 9144000"/>
              <a:gd name="connsiteY2-3990" fmla="*/ 2387384 h 2635034"/>
              <a:gd name="connsiteX3-3991" fmla="*/ 6000750 w 9144000"/>
              <a:gd name="connsiteY3-3992" fmla="*/ 1320584 h 2635034"/>
              <a:gd name="connsiteX4-3993" fmla="*/ 6197726 w 9144000"/>
              <a:gd name="connsiteY4-3994" fmla="*/ 1152105 h 2635034"/>
              <a:gd name="connsiteX5-3995" fmla="*/ 6619875 w 9144000"/>
              <a:gd name="connsiteY5-3996" fmla="*/ 1634909 h 2635034"/>
              <a:gd name="connsiteX6-3997" fmla="*/ 6562725 w 9144000"/>
              <a:gd name="connsiteY6-3998" fmla="*/ 168059 h 2635034"/>
              <a:gd name="connsiteX7-3999" fmla="*/ 6838950 w 9144000"/>
              <a:gd name="connsiteY7-4000" fmla="*/ 177584 h 2635034"/>
              <a:gd name="connsiteX8-4001" fmla="*/ 6905625 w 9144000"/>
              <a:gd name="connsiteY8-4002" fmla="*/ 1149134 h 2635034"/>
              <a:gd name="connsiteX9-4003" fmla="*/ 7092084 w 9144000"/>
              <a:gd name="connsiteY9-4004" fmla="*/ 723252 h 2635034"/>
              <a:gd name="connsiteX10-4005" fmla="*/ 7260945 w 9144000"/>
              <a:gd name="connsiteY10-4006" fmla="*/ 1152791 h 2635034"/>
              <a:gd name="connsiteX11-4007" fmla="*/ 7446873 w 9144000"/>
              <a:gd name="connsiteY11-4008" fmla="*/ 763487 h 2635034"/>
              <a:gd name="connsiteX12-4009" fmla="*/ 7622210 w 9144000"/>
              <a:gd name="connsiteY12-4010" fmla="*/ 1178395 h 2635034"/>
              <a:gd name="connsiteX13-4011" fmla="*/ 7776056 w 9144000"/>
              <a:gd name="connsiteY13-4012" fmla="*/ 840297 h 2635034"/>
              <a:gd name="connsiteX14-4013" fmla="*/ 7922590 w 9144000"/>
              <a:gd name="connsiteY14-4014" fmla="*/ 1167422 h 2635034"/>
              <a:gd name="connsiteX15-4015" fmla="*/ 7914513 w 9144000"/>
              <a:gd name="connsiteY15-4016" fmla="*/ 1945576 h 2635034"/>
              <a:gd name="connsiteX16-4017" fmla="*/ 7658100 w 9144000"/>
              <a:gd name="connsiteY16-4018" fmla="*/ 2635034 h 2635034"/>
              <a:gd name="connsiteX17-4019" fmla="*/ 9144000 w 9144000"/>
              <a:gd name="connsiteY17-4020" fmla="*/ 2635034 h 2635034"/>
              <a:gd name="connsiteX0-4021" fmla="*/ 0 w 9144000"/>
              <a:gd name="connsiteY0-4022" fmla="*/ 2625509 h 2635034"/>
              <a:gd name="connsiteX1-4023" fmla="*/ 6592062 w 9144000"/>
              <a:gd name="connsiteY1-4024" fmla="*/ 2632825 h 2635034"/>
              <a:gd name="connsiteX2-4025" fmla="*/ 6591300 w 9144000"/>
              <a:gd name="connsiteY2-4026" fmla="*/ 2387384 h 2635034"/>
              <a:gd name="connsiteX3-4027" fmla="*/ 6000750 w 9144000"/>
              <a:gd name="connsiteY3-4028" fmla="*/ 1320584 h 2635034"/>
              <a:gd name="connsiteX4-4029" fmla="*/ 6197726 w 9144000"/>
              <a:gd name="connsiteY4-4030" fmla="*/ 1152105 h 2635034"/>
              <a:gd name="connsiteX5-4031" fmla="*/ 6619875 w 9144000"/>
              <a:gd name="connsiteY5-4032" fmla="*/ 1634909 h 2635034"/>
              <a:gd name="connsiteX6-4033" fmla="*/ 6562725 w 9144000"/>
              <a:gd name="connsiteY6-4034" fmla="*/ 168059 h 2635034"/>
              <a:gd name="connsiteX7-4035" fmla="*/ 6838950 w 9144000"/>
              <a:gd name="connsiteY7-4036" fmla="*/ 177584 h 2635034"/>
              <a:gd name="connsiteX8-4037" fmla="*/ 6905625 w 9144000"/>
              <a:gd name="connsiteY8-4038" fmla="*/ 1149134 h 2635034"/>
              <a:gd name="connsiteX9-4039" fmla="*/ 7092084 w 9144000"/>
              <a:gd name="connsiteY9-4040" fmla="*/ 723252 h 2635034"/>
              <a:gd name="connsiteX10-4041" fmla="*/ 7260945 w 9144000"/>
              <a:gd name="connsiteY10-4042" fmla="*/ 1152791 h 2635034"/>
              <a:gd name="connsiteX11-4043" fmla="*/ 7446873 w 9144000"/>
              <a:gd name="connsiteY11-4044" fmla="*/ 763487 h 2635034"/>
              <a:gd name="connsiteX12-4045" fmla="*/ 7622210 w 9144000"/>
              <a:gd name="connsiteY12-4046" fmla="*/ 1178395 h 2635034"/>
              <a:gd name="connsiteX13-4047" fmla="*/ 7776056 w 9144000"/>
              <a:gd name="connsiteY13-4048" fmla="*/ 840297 h 2635034"/>
              <a:gd name="connsiteX14-4049" fmla="*/ 7922590 w 9144000"/>
              <a:gd name="connsiteY14-4050" fmla="*/ 1167422 h 2635034"/>
              <a:gd name="connsiteX15-4051" fmla="*/ 7914513 w 9144000"/>
              <a:gd name="connsiteY15-4052" fmla="*/ 1945576 h 2635034"/>
              <a:gd name="connsiteX16-4053" fmla="*/ 7658100 w 9144000"/>
              <a:gd name="connsiteY16-4054" fmla="*/ 2635034 h 2635034"/>
              <a:gd name="connsiteX17-4055" fmla="*/ 9144000 w 9144000"/>
              <a:gd name="connsiteY17-4056" fmla="*/ 2635034 h 2635034"/>
              <a:gd name="connsiteX0-4057" fmla="*/ 0 w 9144000"/>
              <a:gd name="connsiteY0-4058" fmla="*/ 2625509 h 2635034"/>
              <a:gd name="connsiteX1-4059" fmla="*/ 6592062 w 9144000"/>
              <a:gd name="connsiteY1-4060" fmla="*/ 2632825 h 2635034"/>
              <a:gd name="connsiteX2-4061" fmla="*/ 6591300 w 9144000"/>
              <a:gd name="connsiteY2-4062" fmla="*/ 2387384 h 2635034"/>
              <a:gd name="connsiteX3-4063" fmla="*/ 6000750 w 9144000"/>
              <a:gd name="connsiteY3-4064" fmla="*/ 1320584 h 2635034"/>
              <a:gd name="connsiteX4-4065" fmla="*/ 6197726 w 9144000"/>
              <a:gd name="connsiteY4-4066" fmla="*/ 1152105 h 2635034"/>
              <a:gd name="connsiteX5-4067" fmla="*/ 6619875 w 9144000"/>
              <a:gd name="connsiteY5-4068" fmla="*/ 1634909 h 2635034"/>
              <a:gd name="connsiteX6-4069" fmla="*/ 6562725 w 9144000"/>
              <a:gd name="connsiteY6-4070" fmla="*/ 168059 h 2635034"/>
              <a:gd name="connsiteX7-4071" fmla="*/ 6838950 w 9144000"/>
              <a:gd name="connsiteY7-4072" fmla="*/ 177584 h 2635034"/>
              <a:gd name="connsiteX8-4073" fmla="*/ 6905625 w 9144000"/>
              <a:gd name="connsiteY8-4074" fmla="*/ 1149134 h 2635034"/>
              <a:gd name="connsiteX9-4075" fmla="*/ 7092084 w 9144000"/>
              <a:gd name="connsiteY9-4076" fmla="*/ 723252 h 2635034"/>
              <a:gd name="connsiteX10-4077" fmla="*/ 7260945 w 9144000"/>
              <a:gd name="connsiteY10-4078" fmla="*/ 1152791 h 2635034"/>
              <a:gd name="connsiteX11-4079" fmla="*/ 7446873 w 9144000"/>
              <a:gd name="connsiteY11-4080" fmla="*/ 763487 h 2635034"/>
              <a:gd name="connsiteX12-4081" fmla="*/ 7622210 w 9144000"/>
              <a:gd name="connsiteY12-4082" fmla="*/ 1178395 h 2635034"/>
              <a:gd name="connsiteX13-4083" fmla="*/ 7776056 w 9144000"/>
              <a:gd name="connsiteY13-4084" fmla="*/ 840297 h 2635034"/>
              <a:gd name="connsiteX14-4085" fmla="*/ 7922590 w 9144000"/>
              <a:gd name="connsiteY14-4086" fmla="*/ 1167422 h 2635034"/>
              <a:gd name="connsiteX15-4087" fmla="*/ 7914513 w 9144000"/>
              <a:gd name="connsiteY15-4088" fmla="*/ 1945576 h 2635034"/>
              <a:gd name="connsiteX16-4089" fmla="*/ 7798002 w 9144000"/>
              <a:gd name="connsiteY16-4090" fmla="*/ 2383804 h 2635034"/>
              <a:gd name="connsiteX17-4091" fmla="*/ 7658100 w 9144000"/>
              <a:gd name="connsiteY17-4092" fmla="*/ 2635034 h 2635034"/>
              <a:gd name="connsiteX18" fmla="*/ 9144000 w 9144000"/>
              <a:gd name="connsiteY18" fmla="*/ 2635034 h 2635034"/>
              <a:gd name="connsiteX0-4093" fmla="*/ 0 w 9144000"/>
              <a:gd name="connsiteY0-4094" fmla="*/ 2625509 h 2635034"/>
              <a:gd name="connsiteX1-4095" fmla="*/ 6592062 w 9144000"/>
              <a:gd name="connsiteY1-4096" fmla="*/ 2632825 h 2635034"/>
              <a:gd name="connsiteX2-4097" fmla="*/ 6591300 w 9144000"/>
              <a:gd name="connsiteY2-4098" fmla="*/ 2387384 h 2635034"/>
              <a:gd name="connsiteX3-4099" fmla="*/ 6000750 w 9144000"/>
              <a:gd name="connsiteY3-4100" fmla="*/ 1320584 h 2635034"/>
              <a:gd name="connsiteX4-4101" fmla="*/ 6197726 w 9144000"/>
              <a:gd name="connsiteY4-4102" fmla="*/ 1152105 h 2635034"/>
              <a:gd name="connsiteX5-4103" fmla="*/ 6619875 w 9144000"/>
              <a:gd name="connsiteY5-4104" fmla="*/ 1634909 h 2635034"/>
              <a:gd name="connsiteX6-4105" fmla="*/ 6562725 w 9144000"/>
              <a:gd name="connsiteY6-4106" fmla="*/ 168059 h 2635034"/>
              <a:gd name="connsiteX7-4107" fmla="*/ 6838950 w 9144000"/>
              <a:gd name="connsiteY7-4108" fmla="*/ 177584 h 2635034"/>
              <a:gd name="connsiteX8-4109" fmla="*/ 6905625 w 9144000"/>
              <a:gd name="connsiteY8-4110" fmla="*/ 1149134 h 2635034"/>
              <a:gd name="connsiteX9-4111" fmla="*/ 7092084 w 9144000"/>
              <a:gd name="connsiteY9-4112" fmla="*/ 723252 h 2635034"/>
              <a:gd name="connsiteX10-4113" fmla="*/ 7260945 w 9144000"/>
              <a:gd name="connsiteY10-4114" fmla="*/ 1152791 h 2635034"/>
              <a:gd name="connsiteX11-4115" fmla="*/ 7446873 w 9144000"/>
              <a:gd name="connsiteY11-4116" fmla="*/ 763487 h 2635034"/>
              <a:gd name="connsiteX12-4117" fmla="*/ 7622210 w 9144000"/>
              <a:gd name="connsiteY12-4118" fmla="*/ 1178395 h 2635034"/>
              <a:gd name="connsiteX13-4119" fmla="*/ 7776056 w 9144000"/>
              <a:gd name="connsiteY13-4120" fmla="*/ 840297 h 2635034"/>
              <a:gd name="connsiteX14-4121" fmla="*/ 7922590 w 9144000"/>
              <a:gd name="connsiteY14-4122" fmla="*/ 1167422 h 2635034"/>
              <a:gd name="connsiteX15-4123" fmla="*/ 7914513 w 9144000"/>
              <a:gd name="connsiteY15-4124" fmla="*/ 1945576 h 2635034"/>
              <a:gd name="connsiteX16-4125" fmla="*/ 7798002 w 9144000"/>
              <a:gd name="connsiteY16-4126" fmla="*/ 2383804 h 2635034"/>
              <a:gd name="connsiteX17-4127" fmla="*/ 7658100 w 9144000"/>
              <a:gd name="connsiteY17-4128" fmla="*/ 2635034 h 2635034"/>
              <a:gd name="connsiteX18-4129" fmla="*/ 9144000 w 9144000"/>
              <a:gd name="connsiteY18-4130" fmla="*/ 2635034 h 2635034"/>
              <a:gd name="connsiteX0-4131" fmla="*/ 0 w 9144000"/>
              <a:gd name="connsiteY0-4132" fmla="*/ 2625509 h 2635034"/>
              <a:gd name="connsiteX1-4133" fmla="*/ 6592062 w 9144000"/>
              <a:gd name="connsiteY1-4134" fmla="*/ 2632825 h 2635034"/>
              <a:gd name="connsiteX2-4135" fmla="*/ 6591300 w 9144000"/>
              <a:gd name="connsiteY2-4136" fmla="*/ 2387384 h 2635034"/>
              <a:gd name="connsiteX3-4137" fmla="*/ 6000750 w 9144000"/>
              <a:gd name="connsiteY3-4138" fmla="*/ 1320584 h 2635034"/>
              <a:gd name="connsiteX4-4139" fmla="*/ 6197726 w 9144000"/>
              <a:gd name="connsiteY4-4140" fmla="*/ 1152105 h 2635034"/>
              <a:gd name="connsiteX5-4141" fmla="*/ 6619875 w 9144000"/>
              <a:gd name="connsiteY5-4142" fmla="*/ 1634909 h 2635034"/>
              <a:gd name="connsiteX6-4143" fmla="*/ 6562725 w 9144000"/>
              <a:gd name="connsiteY6-4144" fmla="*/ 168059 h 2635034"/>
              <a:gd name="connsiteX7-4145" fmla="*/ 6838950 w 9144000"/>
              <a:gd name="connsiteY7-4146" fmla="*/ 177584 h 2635034"/>
              <a:gd name="connsiteX8-4147" fmla="*/ 6905625 w 9144000"/>
              <a:gd name="connsiteY8-4148" fmla="*/ 1149134 h 2635034"/>
              <a:gd name="connsiteX9-4149" fmla="*/ 7092084 w 9144000"/>
              <a:gd name="connsiteY9-4150" fmla="*/ 723252 h 2635034"/>
              <a:gd name="connsiteX10-4151" fmla="*/ 7260945 w 9144000"/>
              <a:gd name="connsiteY10-4152" fmla="*/ 1152791 h 2635034"/>
              <a:gd name="connsiteX11-4153" fmla="*/ 7446873 w 9144000"/>
              <a:gd name="connsiteY11-4154" fmla="*/ 763487 h 2635034"/>
              <a:gd name="connsiteX12-4155" fmla="*/ 7622210 w 9144000"/>
              <a:gd name="connsiteY12-4156" fmla="*/ 1178395 h 2635034"/>
              <a:gd name="connsiteX13-4157" fmla="*/ 7776056 w 9144000"/>
              <a:gd name="connsiteY13-4158" fmla="*/ 840297 h 2635034"/>
              <a:gd name="connsiteX14-4159" fmla="*/ 7922590 w 9144000"/>
              <a:gd name="connsiteY14-4160" fmla="*/ 1167422 h 2635034"/>
              <a:gd name="connsiteX15-4161" fmla="*/ 7914513 w 9144000"/>
              <a:gd name="connsiteY15-4162" fmla="*/ 1945576 h 2635034"/>
              <a:gd name="connsiteX16-4163" fmla="*/ 7798002 w 9144000"/>
              <a:gd name="connsiteY16-4164" fmla="*/ 2383804 h 2635034"/>
              <a:gd name="connsiteX17-4165" fmla="*/ 7658100 w 9144000"/>
              <a:gd name="connsiteY17-4166" fmla="*/ 2635034 h 2635034"/>
              <a:gd name="connsiteX18-4167" fmla="*/ 9144000 w 9144000"/>
              <a:gd name="connsiteY18-4168" fmla="*/ 2635034 h 2635034"/>
              <a:gd name="connsiteX0-4169" fmla="*/ 0 w 9144000"/>
              <a:gd name="connsiteY0-4170" fmla="*/ 2625509 h 2635034"/>
              <a:gd name="connsiteX1-4171" fmla="*/ 6592062 w 9144000"/>
              <a:gd name="connsiteY1-4172" fmla="*/ 2632825 h 2635034"/>
              <a:gd name="connsiteX2-4173" fmla="*/ 6591300 w 9144000"/>
              <a:gd name="connsiteY2-4174" fmla="*/ 2387384 h 2635034"/>
              <a:gd name="connsiteX3-4175" fmla="*/ 6000750 w 9144000"/>
              <a:gd name="connsiteY3-4176" fmla="*/ 1320584 h 2635034"/>
              <a:gd name="connsiteX4-4177" fmla="*/ 6197726 w 9144000"/>
              <a:gd name="connsiteY4-4178" fmla="*/ 1152105 h 2635034"/>
              <a:gd name="connsiteX5-4179" fmla="*/ 6619875 w 9144000"/>
              <a:gd name="connsiteY5-4180" fmla="*/ 1634909 h 2635034"/>
              <a:gd name="connsiteX6-4181" fmla="*/ 6562725 w 9144000"/>
              <a:gd name="connsiteY6-4182" fmla="*/ 168059 h 2635034"/>
              <a:gd name="connsiteX7-4183" fmla="*/ 6838950 w 9144000"/>
              <a:gd name="connsiteY7-4184" fmla="*/ 177584 h 2635034"/>
              <a:gd name="connsiteX8-4185" fmla="*/ 6905625 w 9144000"/>
              <a:gd name="connsiteY8-4186" fmla="*/ 1149134 h 2635034"/>
              <a:gd name="connsiteX9-4187" fmla="*/ 7092084 w 9144000"/>
              <a:gd name="connsiteY9-4188" fmla="*/ 723252 h 2635034"/>
              <a:gd name="connsiteX10-4189" fmla="*/ 7260945 w 9144000"/>
              <a:gd name="connsiteY10-4190" fmla="*/ 1152791 h 2635034"/>
              <a:gd name="connsiteX11-4191" fmla="*/ 7446873 w 9144000"/>
              <a:gd name="connsiteY11-4192" fmla="*/ 763487 h 2635034"/>
              <a:gd name="connsiteX12-4193" fmla="*/ 7622210 w 9144000"/>
              <a:gd name="connsiteY12-4194" fmla="*/ 1178395 h 2635034"/>
              <a:gd name="connsiteX13-4195" fmla="*/ 7776056 w 9144000"/>
              <a:gd name="connsiteY13-4196" fmla="*/ 840297 h 2635034"/>
              <a:gd name="connsiteX14-4197" fmla="*/ 7922590 w 9144000"/>
              <a:gd name="connsiteY14-4198" fmla="*/ 1167422 h 2635034"/>
              <a:gd name="connsiteX15-4199" fmla="*/ 7914513 w 9144000"/>
              <a:gd name="connsiteY15-4200" fmla="*/ 1945576 h 2635034"/>
              <a:gd name="connsiteX16-4201" fmla="*/ 7798002 w 9144000"/>
              <a:gd name="connsiteY16-4202" fmla="*/ 2317968 h 2635034"/>
              <a:gd name="connsiteX17-4203" fmla="*/ 7658100 w 9144000"/>
              <a:gd name="connsiteY17-4204" fmla="*/ 2635034 h 2635034"/>
              <a:gd name="connsiteX18-4205" fmla="*/ 9144000 w 9144000"/>
              <a:gd name="connsiteY18-4206" fmla="*/ 2635034 h 2635034"/>
              <a:gd name="connsiteX0-4207" fmla="*/ 0 w 9144000"/>
              <a:gd name="connsiteY0-4208" fmla="*/ 2625509 h 2635034"/>
              <a:gd name="connsiteX1-4209" fmla="*/ 6592062 w 9144000"/>
              <a:gd name="connsiteY1-4210" fmla="*/ 2632825 h 2635034"/>
              <a:gd name="connsiteX2-4211" fmla="*/ 6591300 w 9144000"/>
              <a:gd name="connsiteY2-4212" fmla="*/ 2387384 h 2635034"/>
              <a:gd name="connsiteX3-4213" fmla="*/ 6000750 w 9144000"/>
              <a:gd name="connsiteY3-4214" fmla="*/ 1320584 h 2635034"/>
              <a:gd name="connsiteX4-4215" fmla="*/ 6197726 w 9144000"/>
              <a:gd name="connsiteY4-4216" fmla="*/ 1152105 h 2635034"/>
              <a:gd name="connsiteX5-4217" fmla="*/ 6619875 w 9144000"/>
              <a:gd name="connsiteY5-4218" fmla="*/ 1634909 h 2635034"/>
              <a:gd name="connsiteX6-4219" fmla="*/ 6562725 w 9144000"/>
              <a:gd name="connsiteY6-4220" fmla="*/ 168059 h 2635034"/>
              <a:gd name="connsiteX7-4221" fmla="*/ 6838950 w 9144000"/>
              <a:gd name="connsiteY7-4222" fmla="*/ 177584 h 2635034"/>
              <a:gd name="connsiteX8-4223" fmla="*/ 6905625 w 9144000"/>
              <a:gd name="connsiteY8-4224" fmla="*/ 1149134 h 2635034"/>
              <a:gd name="connsiteX9-4225" fmla="*/ 7092084 w 9144000"/>
              <a:gd name="connsiteY9-4226" fmla="*/ 723252 h 2635034"/>
              <a:gd name="connsiteX10-4227" fmla="*/ 7260945 w 9144000"/>
              <a:gd name="connsiteY10-4228" fmla="*/ 1152791 h 2635034"/>
              <a:gd name="connsiteX11-4229" fmla="*/ 7446873 w 9144000"/>
              <a:gd name="connsiteY11-4230" fmla="*/ 763487 h 2635034"/>
              <a:gd name="connsiteX12-4231" fmla="*/ 7622210 w 9144000"/>
              <a:gd name="connsiteY12-4232" fmla="*/ 1178395 h 2635034"/>
              <a:gd name="connsiteX13-4233" fmla="*/ 7776056 w 9144000"/>
              <a:gd name="connsiteY13-4234" fmla="*/ 840297 h 2635034"/>
              <a:gd name="connsiteX14-4235" fmla="*/ 7922590 w 9144000"/>
              <a:gd name="connsiteY14-4236" fmla="*/ 1167422 h 2635034"/>
              <a:gd name="connsiteX15-4237" fmla="*/ 7914513 w 9144000"/>
              <a:gd name="connsiteY15-4238" fmla="*/ 1945576 h 2635034"/>
              <a:gd name="connsiteX16-4239" fmla="*/ 7798002 w 9144000"/>
              <a:gd name="connsiteY16-4240" fmla="*/ 2317968 h 2635034"/>
              <a:gd name="connsiteX17-4241" fmla="*/ 7658100 w 9144000"/>
              <a:gd name="connsiteY17-4242" fmla="*/ 2635034 h 2635034"/>
              <a:gd name="connsiteX18-4243" fmla="*/ 9144000 w 9144000"/>
              <a:gd name="connsiteY18-4244" fmla="*/ 2635034 h 2635034"/>
              <a:gd name="connsiteX0-4245" fmla="*/ 0 w 9144000"/>
              <a:gd name="connsiteY0-4246" fmla="*/ 2625509 h 2635034"/>
              <a:gd name="connsiteX1-4247" fmla="*/ 6592062 w 9144000"/>
              <a:gd name="connsiteY1-4248" fmla="*/ 2632825 h 2635034"/>
              <a:gd name="connsiteX2-4249" fmla="*/ 6591300 w 9144000"/>
              <a:gd name="connsiteY2-4250" fmla="*/ 2387384 h 2635034"/>
              <a:gd name="connsiteX3-4251" fmla="*/ 6000750 w 9144000"/>
              <a:gd name="connsiteY3-4252" fmla="*/ 1320584 h 2635034"/>
              <a:gd name="connsiteX4-4253" fmla="*/ 6197726 w 9144000"/>
              <a:gd name="connsiteY4-4254" fmla="*/ 1152105 h 2635034"/>
              <a:gd name="connsiteX5-4255" fmla="*/ 6619875 w 9144000"/>
              <a:gd name="connsiteY5-4256" fmla="*/ 1634909 h 2635034"/>
              <a:gd name="connsiteX6-4257" fmla="*/ 6562725 w 9144000"/>
              <a:gd name="connsiteY6-4258" fmla="*/ 168059 h 2635034"/>
              <a:gd name="connsiteX7-4259" fmla="*/ 6838950 w 9144000"/>
              <a:gd name="connsiteY7-4260" fmla="*/ 177584 h 2635034"/>
              <a:gd name="connsiteX8-4261" fmla="*/ 6905625 w 9144000"/>
              <a:gd name="connsiteY8-4262" fmla="*/ 1149134 h 2635034"/>
              <a:gd name="connsiteX9-4263" fmla="*/ 7092084 w 9144000"/>
              <a:gd name="connsiteY9-4264" fmla="*/ 723252 h 2635034"/>
              <a:gd name="connsiteX10-4265" fmla="*/ 7260945 w 9144000"/>
              <a:gd name="connsiteY10-4266" fmla="*/ 1152791 h 2635034"/>
              <a:gd name="connsiteX11-4267" fmla="*/ 7446873 w 9144000"/>
              <a:gd name="connsiteY11-4268" fmla="*/ 763487 h 2635034"/>
              <a:gd name="connsiteX12-4269" fmla="*/ 7622210 w 9144000"/>
              <a:gd name="connsiteY12-4270" fmla="*/ 1178395 h 2635034"/>
              <a:gd name="connsiteX13-4271" fmla="*/ 7776056 w 9144000"/>
              <a:gd name="connsiteY13-4272" fmla="*/ 840297 h 2635034"/>
              <a:gd name="connsiteX14-4273" fmla="*/ 7922590 w 9144000"/>
              <a:gd name="connsiteY14-4274" fmla="*/ 1167422 h 2635034"/>
              <a:gd name="connsiteX15-4275" fmla="*/ 7914513 w 9144000"/>
              <a:gd name="connsiteY15-4276" fmla="*/ 1945576 h 2635034"/>
              <a:gd name="connsiteX16-4277" fmla="*/ 7798002 w 9144000"/>
              <a:gd name="connsiteY16-4278" fmla="*/ 2317968 h 2635034"/>
              <a:gd name="connsiteX17-4279" fmla="*/ 7723937 w 9144000"/>
              <a:gd name="connsiteY17-4280" fmla="*/ 2635034 h 2635034"/>
              <a:gd name="connsiteX18-4281" fmla="*/ 9144000 w 9144000"/>
              <a:gd name="connsiteY18-4282" fmla="*/ 2635034 h 2635034"/>
              <a:gd name="connsiteX0-4283" fmla="*/ 0 w 9144000"/>
              <a:gd name="connsiteY0-4284" fmla="*/ 2625509 h 2635034"/>
              <a:gd name="connsiteX1-4285" fmla="*/ 6592062 w 9144000"/>
              <a:gd name="connsiteY1-4286" fmla="*/ 2632825 h 2635034"/>
              <a:gd name="connsiteX2-4287" fmla="*/ 6591300 w 9144000"/>
              <a:gd name="connsiteY2-4288" fmla="*/ 2387384 h 2635034"/>
              <a:gd name="connsiteX3-4289" fmla="*/ 6000750 w 9144000"/>
              <a:gd name="connsiteY3-4290" fmla="*/ 1320584 h 2635034"/>
              <a:gd name="connsiteX4-4291" fmla="*/ 6197726 w 9144000"/>
              <a:gd name="connsiteY4-4292" fmla="*/ 1152105 h 2635034"/>
              <a:gd name="connsiteX5-4293" fmla="*/ 6619875 w 9144000"/>
              <a:gd name="connsiteY5-4294" fmla="*/ 1634909 h 2635034"/>
              <a:gd name="connsiteX6-4295" fmla="*/ 6562725 w 9144000"/>
              <a:gd name="connsiteY6-4296" fmla="*/ 168059 h 2635034"/>
              <a:gd name="connsiteX7-4297" fmla="*/ 6838950 w 9144000"/>
              <a:gd name="connsiteY7-4298" fmla="*/ 177584 h 2635034"/>
              <a:gd name="connsiteX8-4299" fmla="*/ 6905625 w 9144000"/>
              <a:gd name="connsiteY8-4300" fmla="*/ 1149134 h 2635034"/>
              <a:gd name="connsiteX9-4301" fmla="*/ 7092084 w 9144000"/>
              <a:gd name="connsiteY9-4302" fmla="*/ 723252 h 2635034"/>
              <a:gd name="connsiteX10-4303" fmla="*/ 7260945 w 9144000"/>
              <a:gd name="connsiteY10-4304" fmla="*/ 1152791 h 2635034"/>
              <a:gd name="connsiteX11-4305" fmla="*/ 7446873 w 9144000"/>
              <a:gd name="connsiteY11-4306" fmla="*/ 763487 h 2635034"/>
              <a:gd name="connsiteX12-4307" fmla="*/ 7622210 w 9144000"/>
              <a:gd name="connsiteY12-4308" fmla="*/ 1178395 h 2635034"/>
              <a:gd name="connsiteX13-4309" fmla="*/ 7776056 w 9144000"/>
              <a:gd name="connsiteY13-4310" fmla="*/ 840297 h 2635034"/>
              <a:gd name="connsiteX14-4311" fmla="*/ 7922590 w 9144000"/>
              <a:gd name="connsiteY14-4312" fmla="*/ 1167422 h 2635034"/>
              <a:gd name="connsiteX15-4313" fmla="*/ 7914513 w 9144000"/>
              <a:gd name="connsiteY15-4314" fmla="*/ 1945576 h 2635034"/>
              <a:gd name="connsiteX16-4315" fmla="*/ 7798002 w 9144000"/>
              <a:gd name="connsiteY16-4316" fmla="*/ 2317968 h 2635034"/>
              <a:gd name="connsiteX17-4317" fmla="*/ 7723937 w 9144000"/>
              <a:gd name="connsiteY17-4318" fmla="*/ 2635034 h 2635034"/>
              <a:gd name="connsiteX18-4319" fmla="*/ 9144000 w 9144000"/>
              <a:gd name="connsiteY18-4320" fmla="*/ 2635034 h 2635034"/>
              <a:gd name="connsiteX0-4321" fmla="*/ 0 w 9982200"/>
              <a:gd name="connsiteY0-4322" fmla="*/ 2625509 h 2635034"/>
              <a:gd name="connsiteX1-4323" fmla="*/ 6592062 w 9982200"/>
              <a:gd name="connsiteY1-4324" fmla="*/ 2632825 h 2635034"/>
              <a:gd name="connsiteX2-4325" fmla="*/ 6591300 w 9982200"/>
              <a:gd name="connsiteY2-4326" fmla="*/ 2387384 h 2635034"/>
              <a:gd name="connsiteX3-4327" fmla="*/ 6000750 w 9982200"/>
              <a:gd name="connsiteY3-4328" fmla="*/ 1320584 h 2635034"/>
              <a:gd name="connsiteX4-4329" fmla="*/ 6197726 w 9982200"/>
              <a:gd name="connsiteY4-4330" fmla="*/ 1152105 h 2635034"/>
              <a:gd name="connsiteX5-4331" fmla="*/ 6619875 w 9982200"/>
              <a:gd name="connsiteY5-4332" fmla="*/ 1634909 h 2635034"/>
              <a:gd name="connsiteX6-4333" fmla="*/ 6562725 w 9982200"/>
              <a:gd name="connsiteY6-4334" fmla="*/ 168059 h 2635034"/>
              <a:gd name="connsiteX7-4335" fmla="*/ 6838950 w 9982200"/>
              <a:gd name="connsiteY7-4336" fmla="*/ 177584 h 2635034"/>
              <a:gd name="connsiteX8-4337" fmla="*/ 6905625 w 9982200"/>
              <a:gd name="connsiteY8-4338" fmla="*/ 1149134 h 2635034"/>
              <a:gd name="connsiteX9-4339" fmla="*/ 7092084 w 9982200"/>
              <a:gd name="connsiteY9-4340" fmla="*/ 723252 h 2635034"/>
              <a:gd name="connsiteX10-4341" fmla="*/ 7260945 w 9982200"/>
              <a:gd name="connsiteY10-4342" fmla="*/ 1152791 h 2635034"/>
              <a:gd name="connsiteX11-4343" fmla="*/ 7446873 w 9982200"/>
              <a:gd name="connsiteY11-4344" fmla="*/ 763487 h 2635034"/>
              <a:gd name="connsiteX12-4345" fmla="*/ 7622210 w 9982200"/>
              <a:gd name="connsiteY12-4346" fmla="*/ 1178395 h 2635034"/>
              <a:gd name="connsiteX13-4347" fmla="*/ 7776056 w 9982200"/>
              <a:gd name="connsiteY13-4348" fmla="*/ 840297 h 2635034"/>
              <a:gd name="connsiteX14-4349" fmla="*/ 7922590 w 9982200"/>
              <a:gd name="connsiteY14-4350" fmla="*/ 1167422 h 2635034"/>
              <a:gd name="connsiteX15-4351" fmla="*/ 7914513 w 9982200"/>
              <a:gd name="connsiteY15-4352" fmla="*/ 1945576 h 2635034"/>
              <a:gd name="connsiteX16-4353" fmla="*/ 7798002 w 9982200"/>
              <a:gd name="connsiteY16-4354" fmla="*/ 2317968 h 2635034"/>
              <a:gd name="connsiteX17-4355" fmla="*/ 7723937 w 9982200"/>
              <a:gd name="connsiteY17-4356" fmla="*/ 2635034 h 2635034"/>
              <a:gd name="connsiteX18-4357" fmla="*/ 9982200 w 9982200"/>
              <a:gd name="connsiteY18-4358" fmla="*/ 2635034 h 2635034"/>
              <a:gd name="connsiteX0-4359" fmla="*/ 0 w 12220575"/>
              <a:gd name="connsiteY0-4360" fmla="*/ 2615984 h 2635034"/>
              <a:gd name="connsiteX1-4361" fmla="*/ 8830437 w 12220575"/>
              <a:gd name="connsiteY1-4362" fmla="*/ 2632825 h 2635034"/>
              <a:gd name="connsiteX2-4363" fmla="*/ 8829675 w 12220575"/>
              <a:gd name="connsiteY2-4364" fmla="*/ 2387384 h 2635034"/>
              <a:gd name="connsiteX3-4365" fmla="*/ 8239125 w 12220575"/>
              <a:gd name="connsiteY3-4366" fmla="*/ 1320584 h 2635034"/>
              <a:gd name="connsiteX4-4367" fmla="*/ 8436101 w 12220575"/>
              <a:gd name="connsiteY4-4368" fmla="*/ 1152105 h 2635034"/>
              <a:gd name="connsiteX5-4369" fmla="*/ 8858250 w 12220575"/>
              <a:gd name="connsiteY5-4370" fmla="*/ 1634909 h 2635034"/>
              <a:gd name="connsiteX6-4371" fmla="*/ 8801100 w 12220575"/>
              <a:gd name="connsiteY6-4372" fmla="*/ 168059 h 2635034"/>
              <a:gd name="connsiteX7-4373" fmla="*/ 9077325 w 12220575"/>
              <a:gd name="connsiteY7-4374" fmla="*/ 177584 h 2635034"/>
              <a:gd name="connsiteX8-4375" fmla="*/ 9144000 w 12220575"/>
              <a:gd name="connsiteY8-4376" fmla="*/ 1149134 h 2635034"/>
              <a:gd name="connsiteX9-4377" fmla="*/ 9330459 w 12220575"/>
              <a:gd name="connsiteY9-4378" fmla="*/ 723252 h 2635034"/>
              <a:gd name="connsiteX10-4379" fmla="*/ 9499320 w 12220575"/>
              <a:gd name="connsiteY10-4380" fmla="*/ 1152791 h 2635034"/>
              <a:gd name="connsiteX11-4381" fmla="*/ 9685248 w 12220575"/>
              <a:gd name="connsiteY11-4382" fmla="*/ 763487 h 2635034"/>
              <a:gd name="connsiteX12-4383" fmla="*/ 9860585 w 12220575"/>
              <a:gd name="connsiteY12-4384" fmla="*/ 1178395 h 2635034"/>
              <a:gd name="connsiteX13-4385" fmla="*/ 10014431 w 12220575"/>
              <a:gd name="connsiteY13-4386" fmla="*/ 840297 h 2635034"/>
              <a:gd name="connsiteX14-4387" fmla="*/ 10160965 w 12220575"/>
              <a:gd name="connsiteY14-4388" fmla="*/ 1167422 h 2635034"/>
              <a:gd name="connsiteX15-4389" fmla="*/ 10152888 w 12220575"/>
              <a:gd name="connsiteY15-4390" fmla="*/ 1945576 h 2635034"/>
              <a:gd name="connsiteX16-4391" fmla="*/ 10036377 w 12220575"/>
              <a:gd name="connsiteY16-4392" fmla="*/ 2317968 h 2635034"/>
              <a:gd name="connsiteX17-4393" fmla="*/ 9962312 w 12220575"/>
              <a:gd name="connsiteY17-4394" fmla="*/ 2635034 h 2635034"/>
              <a:gd name="connsiteX18-4395" fmla="*/ 12220575 w 12220575"/>
              <a:gd name="connsiteY18-4396" fmla="*/ 2635034 h 2635034"/>
              <a:gd name="connsiteX0-4397" fmla="*/ 0 w 12153900"/>
              <a:gd name="connsiteY0-4398" fmla="*/ 2615984 h 2635034"/>
              <a:gd name="connsiteX1-4399" fmla="*/ 8763762 w 12153900"/>
              <a:gd name="connsiteY1-4400" fmla="*/ 2632825 h 2635034"/>
              <a:gd name="connsiteX2-4401" fmla="*/ 8763000 w 12153900"/>
              <a:gd name="connsiteY2-4402" fmla="*/ 2387384 h 2635034"/>
              <a:gd name="connsiteX3-4403" fmla="*/ 8172450 w 12153900"/>
              <a:gd name="connsiteY3-4404" fmla="*/ 1320584 h 2635034"/>
              <a:gd name="connsiteX4-4405" fmla="*/ 8369426 w 12153900"/>
              <a:gd name="connsiteY4-4406" fmla="*/ 1152105 h 2635034"/>
              <a:gd name="connsiteX5-4407" fmla="*/ 8791575 w 12153900"/>
              <a:gd name="connsiteY5-4408" fmla="*/ 1634909 h 2635034"/>
              <a:gd name="connsiteX6-4409" fmla="*/ 8734425 w 12153900"/>
              <a:gd name="connsiteY6-4410" fmla="*/ 168059 h 2635034"/>
              <a:gd name="connsiteX7-4411" fmla="*/ 9010650 w 12153900"/>
              <a:gd name="connsiteY7-4412" fmla="*/ 177584 h 2635034"/>
              <a:gd name="connsiteX8-4413" fmla="*/ 9077325 w 12153900"/>
              <a:gd name="connsiteY8-4414" fmla="*/ 1149134 h 2635034"/>
              <a:gd name="connsiteX9-4415" fmla="*/ 9263784 w 12153900"/>
              <a:gd name="connsiteY9-4416" fmla="*/ 723252 h 2635034"/>
              <a:gd name="connsiteX10-4417" fmla="*/ 9432645 w 12153900"/>
              <a:gd name="connsiteY10-4418" fmla="*/ 1152791 h 2635034"/>
              <a:gd name="connsiteX11-4419" fmla="*/ 9618573 w 12153900"/>
              <a:gd name="connsiteY11-4420" fmla="*/ 763487 h 2635034"/>
              <a:gd name="connsiteX12-4421" fmla="*/ 9793910 w 12153900"/>
              <a:gd name="connsiteY12-4422" fmla="*/ 1178395 h 2635034"/>
              <a:gd name="connsiteX13-4423" fmla="*/ 9947756 w 12153900"/>
              <a:gd name="connsiteY13-4424" fmla="*/ 840297 h 2635034"/>
              <a:gd name="connsiteX14-4425" fmla="*/ 10094290 w 12153900"/>
              <a:gd name="connsiteY14-4426" fmla="*/ 1167422 h 2635034"/>
              <a:gd name="connsiteX15-4427" fmla="*/ 10086213 w 12153900"/>
              <a:gd name="connsiteY15-4428" fmla="*/ 1945576 h 2635034"/>
              <a:gd name="connsiteX16-4429" fmla="*/ 9969702 w 12153900"/>
              <a:gd name="connsiteY16-4430" fmla="*/ 2317968 h 2635034"/>
              <a:gd name="connsiteX17-4431" fmla="*/ 9895637 w 12153900"/>
              <a:gd name="connsiteY17-4432" fmla="*/ 2635034 h 2635034"/>
              <a:gd name="connsiteX18-4433" fmla="*/ 12153900 w 12153900"/>
              <a:gd name="connsiteY18-4434" fmla="*/ 2635034 h 26350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2041" y="connsiteY15-2042"/>
              </a:cxn>
              <a:cxn ang="0">
                <a:pos x="connsiteX16-2075" y="connsiteY16-2076"/>
              </a:cxn>
              <a:cxn ang="0">
                <a:pos x="connsiteX17-2111" y="connsiteY17-2112"/>
              </a:cxn>
              <a:cxn ang="0">
                <a:pos x="connsiteX18-4129" y="connsiteY18-4130"/>
              </a:cxn>
            </a:cxnLst>
            <a:rect l="l" t="t" r="r" b="b"/>
            <a:pathLst>
              <a:path w="12153900" h="2635034">
                <a:moveTo>
                  <a:pt x="0" y="2615984"/>
                </a:moveTo>
                <a:lnTo>
                  <a:pt x="8763762" y="2632825"/>
                </a:lnTo>
                <a:cubicBezTo>
                  <a:pt x="8819592" y="2637574"/>
                  <a:pt x="8831529" y="2455787"/>
                  <a:pt x="8763000" y="2387384"/>
                </a:cubicBezTo>
                <a:cubicBezTo>
                  <a:pt x="8427160" y="2024470"/>
                  <a:pt x="8486344" y="1782254"/>
                  <a:pt x="8172450" y="1320584"/>
                </a:cubicBezTo>
                <a:cubicBezTo>
                  <a:pt x="7992591" y="1069504"/>
                  <a:pt x="8236712" y="1013193"/>
                  <a:pt x="8369426" y="1152105"/>
                </a:cubicBezTo>
                <a:cubicBezTo>
                  <a:pt x="8468689" y="1271587"/>
                  <a:pt x="8633790" y="1380096"/>
                  <a:pt x="8791575" y="1634909"/>
                </a:cubicBezTo>
                <a:lnTo>
                  <a:pt x="8734425" y="168059"/>
                </a:lnTo>
                <a:cubicBezTo>
                  <a:pt x="8724087" y="-51879"/>
                  <a:pt x="8999042" y="-63335"/>
                  <a:pt x="9010650" y="177584"/>
                </a:cubicBezTo>
                <a:lnTo>
                  <a:pt x="9077325" y="1149134"/>
                </a:lnTo>
                <a:cubicBezTo>
                  <a:pt x="9059774" y="1014527"/>
                  <a:pt x="9105809" y="723252"/>
                  <a:pt x="9263784" y="723252"/>
                </a:cubicBezTo>
                <a:cubicBezTo>
                  <a:pt x="9451019" y="730567"/>
                  <a:pt x="9431427" y="1003438"/>
                  <a:pt x="9432645" y="1152791"/>
                </a:cubicBezTo>
                <a:cubicBezTo>
                  <a:pt x="9445434" y="965376"/>
                  <a:pt x="9477286" y="758611"/>
                  <a:pt x="9618573" y="763487"/>
                </a:cubicBezTo>
                <a:cubicBezTo>
                  <a:pt x="9785465" y="761048"/>
                  <a:pt x="9789642" y="977838"/>
                  <a:pt x="9793910" y="1178395"/>
                </a:cubicBezTo>
                <a:cubicBezTo>
                  <a:pt x="9791980" y="1019633"/>
                  <a:pt x="9792232" y="838468"/>
                  <a:pt x="9947756" y="840297"/>
                </a:cubicBezTo>
                <a:cubicBezTo>
                  <a:pt x="10059388" y="849440"/>
                  <a:pt x="10069995" y="985647"/>
                  <a:pt x="10094290" y="1167422"/>
                </a:cubicBezTo>
                <a:cubicBezTo>
                  <a:pt x="10120859" y="1474356"/>
                  <a:pt x="10114508" y="1624012"/>
                  <a:pt x="10086213" y="1945576"/>
                </a:cubicBezTo>
                <a:cubicBezTo>
                  <a:pt x="10065448" y="2148306"/>
                  <a:pt x="10012438" y="2203058"/>
                  <a:pt x="9969702" y="2317968"/>
                </a:cubicBezTo>
                <a:cubicBezTo>
                  <a:pt x="9897706" y="2425562"/>
                  <a:pt x="9876129" y="2424913"/>
                  <a:pt x="9895637" y="2635034"/>
                </a:cubicBezTo>
                <a:lnTo>
                  <a:pt x="12153900" y="2635034"/>
                </a:lnTo>
              </a:path>
            </a:pathLst>
          </a:cu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9" name="Group 8"/>
          <p:cNvGrpSpPr/>
          <p:nvPr/>
        </p:nvGrpSpPr>
        <p:grpSpPr>
          <a:xfrm>
            <a:off x="7749314" y="2641142"/>
            <a:ext cx="2275890" cy="1322403"/>
            <a:chOff x="5680238" y="2623616"/>
            <a:chExt cx="2068326" cy="1201798"/>
          </a:xfrm>
          <a:solidFill>
            <a:schemeClr val="bg1"/>
          </a:solidFill>
        </p:grpSpPr>
        <p:sp>
          <p:nvSpPr>
            <p:cNvPr id="10" name="Right Arrow 7"/>
            <p:cNvSpPr/>
            <p:nvPr/>
          </p:nvSpPr>
          <p:spPr>
            <a:xfrm rot="16200000">
              <a:off x="6357325" y="2797138"/>
              <a:ext cx="687659" cy="340616"/>
            </a:xfrm>
            <a:prstGeom prst="rightArrow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ight Arrow 16"/>
            <p:cNvSpPr/>
            <p:nvPr/>
          </p:nvSpPr>
          <p:spPr>
            <a:xfrm rot="18900000">
              <a:off x="6873273" y="2992605"/>
              <a:ext cx="687659" cy="340616"/>
            </a:xfrm>
            <a:prstGeom prst="rightArrow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Right Arrow 17"/>
            <p:cNvSpPr/>
            <p:nvPr/>
          </p:nvSpPr>
          <p:spPr>
            <a:xfrm>
              <a:off x="7060905" y="3484798"/>
              <a:ext cx="687659" cy="340616"/>
            </a:xfrm>
            <a:prstGeom prst="rightArrow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" name="Right Arrow 18"/>
            <p:cNvSpPr/>
            <p:nvPr/>
          </p:nvSpPr>
          <p:spPr>
            <a:xfrm rot="2700000" flipH="1">
              <a:off x="5838096" y="2992605"/>
              <a:ext cx="687659" cy="340616"/>
            </a:xfrm>
            <a:prstGeom prst="rightArrow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" name="Right Arrow 19"/>
            <p:cNvSpPr/>
            <p:nvPr/>
          </p:nvSpPr>
          <p:spPr>
            <a:xfrm flipH="1">
              <a:off x="5680238" y="3484798"/>
              <a:ext cx="687659" cy="340616"/>
            </a:xfrm>
            <a:prstGeom prst="rightArrow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684068" y="1670274"/>
            <a:ext cx="4735786" cy="707886"/>
            <a:chOff x="592509" y="1556792"/>
            <a:chExt cx="2361076" cy="707886"/>
          </a:xfrm>
        </p:grpSpPr>
        <p:sp>
          <p:nvSpPr>
            <p:cNvPr id="26" name="TextBox 25"/>
            <p:cNvSpPr txBox="1"/>
            <p:nvPr/>
          </p:nvSpPr>
          <p:spPr>
            <a:xfrm>
              <a:off x="592509" y="1803013"/>
              <a:ext cx="2361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Century Gothic" pitchFamily="34" charset="0"/>
                  <a:cs typeface="Arial" panose="020B0604020202020204" pitchFamily="34" charset="0"/>
                </a:rPr>
                <a:t>Get a modern PowerPoint  Presentation that is beautifully designed. Easy to change colors, photos and Text. </a:t>
              </a:r>
              <a:endParaRPr lang="en-US" altLang="ko-KR" sz="1200" dirty="0">
                <a:solidFill>
                  <a:schemeClr val="bg1"/>
                </a:solidFill>
                <a:latin typeface="Century Gothic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92509" y="1556792"/>
              <a:ext cx="2361075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684068" y="2527950"/>
            <a:ext cx="4735786" cy="707886"/>
            <a:chOff x="592509" y="1556792"/>
            <a:chExt cx="2361076" cy="707886"/>
          </a:xfrm>
        </p:grpSpPr>
        <p:sp>
          <p:nvSpPr>
            <p:cNvPr id="29" name="TextBox 28"/>
            <p:cNvSpPr txBox="1"/>
            <p:nvPr/>
          </p:nvSpPr>
          <p:spPr>
            <a:xfrm>
              <a:off x="592509" y="1803013"/>
              <a:ext cx="2361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Century Gothic" pitchFamily="34" charset="0"/>
                  <a:cs typeface="Arial" panose="020B0604020202020204" pitchFamily="34" charset="0"/>
                </a:rPr>
                <a:t>Get a modern PowerPoint  Presentation that is beautifully designed. Easy to change colors, photos and Text</a:t>
              </a:r>
              <a:r>
                <a:rPr lang="en-US" altLang="ko-K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r>
                <a:rPr lang="en-US" altLang="ko-KR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 </a:t>
              </a:r>
              <a:endParaRPr lang="en-US" altLang="ko-KR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92509" y="1556792"/>
              <a:ext cx="2361075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684068" y="3385627"/>
            <a:ext cx="4735786" cy="707886"/>
            <a:chOff x="592509" y="1556792"/>
            <a:chExt cx="2361076" cy="707886"/>
          </a:xfrm>
        </p:grpSpPr>
        <p:sp>
          <p:nvSpPr>
            <p:cNvPr id="32" name="TextBox 31"/>
            <p:cNvSpPr txBox="1"/>
            <p:nvPr/>
          </p:nvSpPr>
          <p:spPr>
            <a:xfrm>
              <a:off x="592509" y="1803013"/>
              <a:ext cx="2361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Century Gothic" pitchFamily="34" charset="0"/>
                  <a:cs typeface="Arial" panose="020B0604020202020204" pitchFamily="34" charset="0"/>
                </a:rPr>
                <a:t>Get a modern PowerPoint  Presentation that is beautifully designed. Easy to change colors, photos and Text. </a:t>
              </a:r>
              <a:endParaRPr lang="en-US" altLang="ko-KR" sz="1200" dirty="0">
                <a:solidFill>
                  <a:schemeClr val="bg1"/>
                </a:solidFill>
                <a:latin typeface="Century Gothic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92509" y="1556792"/>
              <a:ext cx="2361075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684068" y="4243304"/>
            <a:ext cx="4735786" cy="707886"/>
            <a:chOff x="592509" y="1556792"/>
            <a:chExt cx="2361076" cy="707886"/>
          </a:xfrm>
        </p:grpSpPr>
        <p:sp>
          <p:nvSpPr>
            <p:cNvPr id="35" name="TextBox 34"/>
            <p:cNvSpPr txBox="1"/>
            <p:nvPr/>
          </p:nvSpPr>
          <p:spPr>
            <a:xfrm>
              <a:off x="592509" y="1803013"/>
              <a:ext cx="2361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Century Gothic" pitchFamily="34" charset="0"/>
                  <a:cs typeface="Arial" panose="020B0604020202020204" pitchFamily="34" charset="0"/>
                </a:rPr>
                <a:t>Get a modern PowerPoint  Presentation that is beautifully designed. Easy to change colors, photos and Text. </a:t>
              </a:r>
              <a:endParaRPr lang="en-US" altLang="ko-KR" sz="1200" dirty="0">
                <a:solidFill>
                  <a:schemeClr val="bg1"/>
                </a:solidFill>
                <a:latin typeface="Century Gothic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92509" y="1556792"/>
              <a:ext cx="2361075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684068" y="5100980"/>
            <a:ext cx="4735786" cy="707886"/>
            <a:chOff x="592509" y="1556792"/>
            <a:chExt cx="2361076" cy="707886"/>
          </a:xfrm>
        </p:grpSpPr>
        <p:sp>
          <p:nvSpPr>
            <p:cNvPr id="38" name="TextBox 37"/>
            <p:cNvSpPr txBox="1"/>
            <p:nvPr/>
          </p:nvSpPr>
          <p:spPr>
            <a:xfrm>
              <a:off x="592509" y="1803013"/>
              <a:ext cx="2361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Century Gothic" pitchFamily="34" charset="0"/>
                  <a:cs typeface="Arial" panose="020B0604020202020204" pitchFamily="34" charset="0"/>
                </a:rPr>
                <a:t>Get a modern PowerPoint  Presentation that is beautifully designed. Easy to change colors, photos and Text. </a:t>
              </a:r>
              <a:endParaRPr lang="en-US" altLang="ko-KR" sz="1200" dirty="0">
                <a:solidFill>
                  <a:schemeClr val="bg1"/>
                </a:solidFill>
                <a:latin typeface="Century Gothic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92509" y="1556792"/>
              <a:ext cx="2361075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55" name="Rounded Rectangle 2"/>
          <p:cNvSpPr/>
          <p:nvPr/>
        </p:nvSpPr>
        <p:spPr>
          <a:xfrm>
            <a:off x="7530087" y="2460481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-1" fmla="*/ 1979373 w 3960440"/>
              <a:gd name="connsiteY0-2" fmla="*/ 472350 h 3960000"/>
              <a:gd name="connsiteX1-3" fmla="*/ 813783 w 3960440"/>
              <a:gd name="connsiteY1-4" fmla="*/ 1434034 h 3960000"/>
              <a:gd name="connsiteX2-5" fmla="*/ 1171732 w 3960440"/>
              <a:gd name="connsiteY2-6" fmla="*/ 2285845 h 3960000"/>
              <a:gd name="connsiteX3-7" fmla="*/ 1296382 w 3960440"/>
              <a:gd name="connsiteY3-8" fmla="*/ 1907811 h 3960000"/>
              <a:gd name="connsiteX4-9" fmla="*/ 1182276 w 3960440"/>
              <a:gd name="connsiteY4-10" fmla="*/ 1442314 h 3960000"/>
              <a:gd name="connsiteX5-11" fmla="*/ 2217373 w 3960440"/>
              <a:gd name="connsiteY5-12" fmla="*/ 796414 h 3960000"/>
              <a:gd name="connsiteX6-13" fmla="*/ 2730780 w 3960440"/>
              <a:gd name="connsiteY6-14" fmla="*/ 1554106 h 3960000"/>
              <a:gd name="connsiteX7-15" fmla="*/ 2424394 w 3960440"/>
              <a:gd name="connsiteY7-16" fmla="*/ 2278672 h 3960000"/>
              <a:gd name="connsiteX8-17" fmla="*/ 1910984 w 3960440"/>
              <a:gd name="connsiteY8-18" fmla="*/ 2071653 h 3960000"/>
              <a:gd name="connsiteX9-19" fmla="*/ 2072459 w 3960440"/>
              <a:gd name="connsiteY9-20" fmla="*/ 1512703 h 3960000"/>
              <a:gd name="connsiteX10-21" fmla="*/ 1873721 w 3960440"/>
              <a:gd name="connsiteY10-22" fmla="*/ 1156628 h 3960000"/>
              <a:gd name="connsiteX11-23" fmla="*/ 1525929 w 3960440"/>
              <a:gd name="connsiteY11-24" fmla="*/ 1392629 h 3960000"/>
              <a:gd name="connsiteX12-25" fmla="*/ 1521788 w 3960440"/>
              <a:gd name="connsiteY12-26" fmla="*/ 1897758 h 3960000"/>
              <a:gd name="connsiteX13-27" fmla="*/ 1339611 w 3960440"/>
              <a:gd name="connsiteY13-28" fmla="*/ 3487664 h 3960000"/>
              <a:gd name="connsiteX14-29" fmla="*/ 1803335 w 3960440"/>
              <a:gd name="connsiteY14-30" fmla="*/ 2485692 h 3960000"/>
              <a:gd name="connsiteX15-31" fmla="*/ 2283619 w 3960440"/>
              <a:gd name="connsiteY15-32" fmla="*/ 2688571 h 3960000"/>
              <a:gd name="connsiteX16-33" fmla="*/ 3144820 w 3960440"/>
              <a:gd name="connsiteY16-34" fmla="*/ 1595509 h 3960000"/>
              <a:gd name="connsiteX17-35" fmla="*/ 2134565 w 3960440"/>
              <a:gd name="connsiteY17-36" fmla="*/ 477605 h 3960000"/>
              <a:gd name="connsiteX18-37" fmla="*/ 1979373 w 3960440"/>
              <a:gd name="connsiteY18-38" fmla="*/ 472350 h 3960000"/>
              <a:gd name="connsiteX19-39" fmla="*/ 436907 w 3960440"/>
              <a:gd name="connsiteY19-40" fmla="*/ 0 h 3960000"/>
              <a:gd name="connsiteX20-41" fmla="*/ 3523533 w 3960440"/>
              <a:gd name="connsiteY20-42" fmla="*/ 0 h 3960000"/>
              <a:gd name="connsiteX21-43" fmla="*/ 3960440 w 3960440"/>
              <a:gd name="connsiteY21-44" fmla="*/ 436907 h 3960000"/>
              <a:gd name="connsiteX22-45" fmla="*/ 3960440 w 3960440"/>
              <a:gd name="connsiteY22-46" fmla="*/ 3523093 h 3960000"/>
              <a:gd name="connsiteX23-47" fmla="*/ 3523533 w 3960440"/>
              <a:gd name="connsiteY23-48" fmla="*/ 3960000 h 3960000"/>
              <a:gd name="connsiteX24-49" fmla="*/ 436907 w 3960440"/>
              <a:gd name="connsiteY24-50" fmla="*/ 3960000 h 3960000"/>
              <a:gd name="connsiteX25-51" fmla="*/ 0 w 3960440"/>
              <a:gd name="connsiteY25-52" fmla="*/ 3523093 h 3960000"/>
              <a:gd name="connsiteX26-53" fmla="*/ 0 w 3960440"/>
              <a:gd name="connsiteY26-54" fmla="*/ 436907 h 3960000"/>
              <a:gd name="connsiteX27-55" fmla="*/ 436907 w 3960440"/>
              <a:gd name="connsiteY27-56" fmla="*/ 0 h 3960000"/>
              <a:gd name="connsiteX0-57" fmla="*/ 1979373 w 3960440"/>
              <a:gd name="connsiteY0-58" fmla="*/ 472350 h 3960000"/>
              <a:gd name="connsiteX1-59" fmla="*/ 813783 w 3960440"/>
              <a:gd name="connsiteY1-60" fmla="*/ 1434034 h 3960000"/>
              <a:gd name="connsiteX2-61" fmla="*/ 1119009 w 3960440"/>
              <a:gd name="connsiteY2-62" fmla="*/ 2222584 h 3960000"/>
              <a:gd name="connsiteX3-63" fmla="*/ 1296382 w 3960440"/>
              <a:gd name="connsiteY3-64" fmla="*/ 1907811 h 3960000"/>
              <a:gd name="connsiteX4-65" fmla="*/ 1182276 w 3960440"/>
              <a:gd name="connsiteY4-66" fmla="*/ 1442314 h 3960000"/>
              <a:gd name="connsiteX5-67" fmla="*/ 2217373 w 3960440"/>
              <a:gd name="connsiteY5-68" fmla="*/ 796414 h 3960000"/>
              <a:gd name="connsiteX6-69" fmla="*/ 2730780 w 3960440"/>
              <a:gd name="connsiteY6-70" fmla="*/ 1554106 h 3960000"/>
              <a:gd name="connsiteX7-71" fmla="*/ 2424394 w 3960440"/>
              <a:gd name="connsiteY7-72" fmla="*/ 2278672 h 3960000"/>
              <a:gd name="connsiteX8-73" fmla="*/ 1910984 w 3960440"/>
              <a:gd name="connsiteY8-74" fmla="*/ 2071653 h 3960000"/>
              <a:gd name="connsiteX9-75" fmla="*/ 2072459 w 3960440"/>
              <a:gd name="connsiteY9-76" fmla="*/ 1512703 h 3960000"/>
              <a:gd name="connsiteX10-77" fmla="*/ 1873721 w 3960440"/>
              <a:gd name="connsiteY10-78" fmla="*/ 1156628 h 3960000"/>
              <a:gd name="connsiteX11-79" fmla="*/ 1525929 w 3960440"/>
              <a:gd name="connsiteY11-80" fmla="*/ 1392629 h 3960000"/>
              <a:gd name="connsiteX12-81" fmla="*/ 1521788 w 3960440"/>
              <a:gd name="connsiteY12-82" fmla="*/ 1897758 h 3960000"/>
              <a:gd name="connsiteX13-83" fmla="*/ 1339611 w 3960440"/>
              <a:gd name="connsiteY13-84" fmla="*/ 3487664 h 3960000"/>
              <a:gd name="connsiteX14-85" fmla="*/ 1803335 w 3960440"/>
              <a:gd name="connsiteY14-86" fmla="*/ 2485692 h 3960000"/>
              <a:gd name="connsiteX15-87" fmla="*/ 2283619 w 3960440"/>
              <a:gd name="connsiteY15-88" fmla="*/ 2688571 h 3960000"/>
              <a:gd name="connsiteX16-89" fmla="*/ 3144820 w 3960440"/>
              <a:gd name="connsiteY16-90" fmla="*/ 1595509 h 3960000"/>
              <a:gd name="connsiteX17-91" fmla="*/ 2134565 w 3960440"/>
              <a:gd name="connsiteY17-92" fmla="*/ 477605 h 3960000"/>
              <a:gd name="connsiteX18-93" fmla="*/ 1979373 w 3960440"/>
              <a:gd name="connsiteY18-94" fmla="*/ 472350 h 3960000"/>
              <a:gd name="connsiteX19-95" fmla="*/ 436907 w 3960440"/>
              <a:gd name="connsiteY19-96" fmla="*/ 0 h 3960000"/>
              <a:gd name="connsiteX20-97" fmla="*/ 3523533 w 3960440"/>
              <a:gd name="connsiteY20-98" fmla="*/ 0 h 3960000"/>
              <a:gd name="connsiteX21-99" fmla="*/ 3960440 w 3960440"/>
              <a:gd name="connsiteY21-100" fmla="*/ 436907 h 3960000"/>
              <a:gd name="connsiteX22-101" fmla="*/ 3960440 w 3960440"/>
              <a:gd name="connsiteY22-102" fmla="*/ 3523093 h 3960000"/>
              <a:gd name="connsiteX23-103" fmla="*/ 3523533 w 3960440"/>
              <a:gd name="connsiteY23-104" fmla="*/ 3960000 h 3960000"/>
              <a:gd name="connsiteX24-105" fmla="*/ 436907 w 3960440"/>
              <a:gd name="connsiteY24-106" fmla="*/ 3960000 h 3960000"/>
              <a:gd name="connsiteX25-107" fmla="*/ 0 w 3960440"/>
              <a:gd name="connsiteY25-108" fmla="*/ 3523093 h 3960000"/>
              <a:gd name="connsiteX26-109" fmla="*/ 0 w 3960440"/>
              <a:gd name="connsiteY26-110" fmla="*/ 436907 h 3960000"/>
              <a:gd name="connsiteX27-111" fmla="*/ 436907 w 3960440"/>
              <a:gd name="connsiteY27-112" fmla="*/ 0 h 3960000"/>
              <a:gd name="connsiteX0-113" fmla="*/ 1979373 w 3960440"/>
              <a:gd name="connsiteY0-114" fmla="*/ 472350 h 3960000"/>
              <a:gd name="connsiteX1-115" fmla="*/ 813783 w 3960440"/>
              <a:gd name="connsiteY1-116" fmla="*/ 1434034 h 3960000"/>
              <a:gd name="connsiteX2-117" fmla="*/ 1119009 w 3960440"/>
              <a:gd name="connsiteY2-118" fmla="*/ 2222584 h 3960000"/>
              <a:gd name="connsiteX3-119" fmla="*/ 1296382 w 3960440"/>
              <a:gd name="connsiteY3-120" fmla="*/ 1907811 h 3960000"/>
              <a:gd name="connsiteX4-121" fmla="*/ 1182276 w 3960440"/>
              <a:gd name="connsiteY4-122" fmla="*/ 1442314 h 3960000"/>
              <a:gd name="connsiteX5-123" fmla="*/ 2217373 w 3960440"/>
              <a:gd name="connsiteY5-124" fmla="*/ 796414 h 3960000"/>
              <a:gd name="connsiteX6-125" fmla="*/ 2730780 w 3960440"/>
              <a:gd name="connsiteY6-126" fmla="*/ 1554106 h 3960000"/>
              <a:gd name="connsiteX7-127" fmla="*/ 2424394 w 3960440"/>
              <a:gd name="connsiteY7-128" fmla="*/ 2278672 h 3960000"/>
              <a:gd name="connsiteX8-129" fmla="*/ 1910984 w 3960440"/>
              <a:gd name="connsiteY8-130" fmla="*/ 2071653 h 3960000"/>
              <a:gd name="connsiteX9-131" fmla="*/ 2072459 w 3960440"/>
              <a:gd name="connsiteY9-132" fmla="*/ 1512703 h 3960000"/>
              <a:gd name="connsiteX10-133" fmla="*/ 1873721 w 3960440"/>
              <a:gd name="connsiteY10-134" fmla="*/ 1156628 h 3960000"/>
              <a:gd name="connsiteX11-135" fmla="*/ 1525929 w 3960440"/>
              <a:gd name="connsiteY11-136" fmla="*/ 1392629 h 3960000"/>
              <a:gd name="connsiteX12-137" fmla="*/ 1521788 w 3960440"/>
              <a:gd name="connsiteY12-138" fmla="*/ 1897758 h 3960000"/>
              <a:gd name="connsiteX13-139" fmla="*/ 1339611 w 3960440"/>
              <a:gd name="connsiteY13-140" fmla="*/ 3487664 h 3960000"/>
              <a:gd name="connsiteX14-141" fmla="*/ 1803335 w 3960440"/>
              <a:gd name="connsiteY14-142" fmla="*/ 2485692 h 3960000"/>
              <a:gd name="connsiteX15-143" fmla="*/ 2283619 w 3960440"/>
              <a:gd name="connsiteY15-144" fmla="*/ 2688571 h 3960000"/>
              <a:gd name="connsiteX16-145" fmla="*/ 3144820 w 3960440"/>
              <a:gd name="connsiteY16-146" fmla="*/ 1595509 h 3960000"/>
              <a:gd name="connsiteX17-147" fmla="*/ 2134565 w 3960440"/>
              <a:gd name="connsiteY17-148" fmla="*/ 477605 h 3960000"/>
              <a:gd name="connsiteX18-149" fmla="*/ 1979373 w 3960440"/>
              <a:gd name="connsiteY18-150" fmla="*/ 472350 h 3960000"/>
              <a:gd name="connsiteX19-151" fmla="*/ 436907 w 3960440"/>
              <a:gd name="connsiteY19-152" fmla="*/ 0 h 3960000"/>
              <a:gd name="connsiteX20-153" fmla="*/ 3523533 w 3960440"/>
              <a:gd name="connsiteY20-154" fmla="*/ 0 h 3960000"/>
              <a:gd name="connsiteX21-155" fmla="*/ 3960440 w 3960440"/>
              <a:gd name="connsiteY21-156" fmla="*/ 436907 h 3960000"/>
              <a:gd name="connsiteX22-157" fmla="*/ 3960440 w 3960440"/>
              <a:gd name="connsiteY22-158" fmla="*/ 3523093 h 3960000"/>
              <a:gd name="connsiteX23-159" fmla="*/ 3523533 w 3960440"/>
              <a:gd name="connsiteY23-160" fmla="*/ 3960000 h 3960000"/>
              <a:gd name="connsiteX24-161" fmla="*/ 436907 w 3960440"/>
              <a:gd name="connsiteY24-162" fmla="*/ 3960000 h 3960000"/>
              <a:gd name="connsiteX25-163" fmla="*/ 0 w 3960440"/>
              <a:gd name="connsiteY25-164" fmla="*/ 3523093 h 3960000"/>
              <a:gd name="connsiteX26-165" fmla="*/ 0 w 3960440"/>
              <a:gd name="connsiteY26-166" fmla="*/ 436907 h 3960000"/>
              <a:gd name="connsiteX27-167" fmla="*/ 436907 w 3960440"/>
              <a:gd name="connsiteY27-168" fmla="*/ 0 h 3960000"/>
              <a:gd name="connsiteX0-169" fmla="*/ 1979373 w 3960440"/>
              <a:gd name="connsiteY0-170" fmla="*/ 472350 h 3960000"/>
              <a:gd name="connsiteX1-171" fmla="*/ 813783 w 3960440"/>
              <a:gd name="connsiteY1-172" fmla="*/ 1434034 h 3960000"/>
              <a:gd name="connsiteX2-173" fmla="*/ 1119009 w 3960440"/>
              <a:gd name="connsiteY2-174" fmla="*/ 2222584 h 3960000"/>
              <a:gd name="connsiteX3-175" fmla="*/ 1296382 w 3960440"/>
              <a:gd name="connsiteY3-176" fmla="*/ 1907811 h 3960000"/>
              <a:gd name="connsiteX4-177" fmla="*/ 1182276 w 3960440"/>
              <a:gd name="connsiteY4-178" fmla="*/ 1442314 h 3960000"/>
              <a:gd name="connsiteX5-179" fmla="*/ 2217373 w 3960440"/>
              <a:gd name="connsiteY5-180" fmla="*/ 796414 h 3960000"/>
              <a:gd name="connsiteX6-181" fmla="*/ 2730780 w 3960440"/>
              <a:gd name="connsiteY6-182" fmla="*/ 1554106 h 3960000"/>
              <a:gd name="connsiteX7-183" fmla="*/ 2424394 w 3960440"/>
              <a:gd name="connsiteY7-184" fmla="*/ 2278672 h 3960000"/>
              <a:gd name="connsiteX8-185" fmla="*/ 1910984 w 3960440"/>
              <a:gd name="connsiteY8-186" fmla="*/ 2071653 h 3960000"/>
              <a:gd name="connsiteX9-187" fmla="*/ 2072459 w 3960440"/>
              <a:gd name="connsiteY9-188" fmla="*/ 1512703 h 3960000"/>
              <a:gd name="connsiteX10-189" fmla="*/ 1873721 w 3960440"/>
              <a:gd name="connsiteY10-190" fmla="*/ 1156628 h 3960000"/>
              <a:gd name="connsiteX11-191" fmla="*/ 1525929 w 3960440"/>
              <a:gd name="connsiteY11-192" fmla="*/ 1392629 h 3960000"/>
              <a:gd name="connsiteX12-193" fmla="*/ 1521788 w 3960440"/>
              <a:gd name="connsiteY12-194" fmla="*/ 1897758 h 3960000"/>
              <a:gd name="connsiteX13-195" fmla="*/ 1339611 w 3960440"/>
              <a:gd name="connsiteY13-196" fmla="*/ 3487664 h 3960000"/>
              <a:gd name="connsiteX14-197" fmla="*/ 1803335 w 3960440"/>
              <a:gd name="connsiteY14-198" fmla="*/ 2485692 h 3960000"/>
              <a:gd name="connsiteX15-199" fmla="*/ 2283619 w 3960440"/>
              <a:gd name="connsiteY15-200" fmla="*/ 2688571 h 3960000"/>
              <a:gd name="connsiteX16-201" fmla="*/ 3144820 w 3960440"/>
              <a:gd name="connsiteY16-202" fmla="*/ 1595509 h 3960000"/>
              <a:gd name="connsiteX17-203" fmla="*/ 2134565 w 3960440"/>
              <a:gd name="connsiteY17-204" fmla="*/ 477605 h 3960000"/>
              <a:gd name="connsiteX18-205" fmla="*/ 1979373 w 3960440"/>
              <a:gd name="connsiteY18-206" fmla="*/ 472350 h 3960000"/>
              <a:gd name="connsiteX19-207" fmla="*/ 436907 w 3960440"/>
              <a:gd name="connsiteY19-208" fmla="*/ 0 h 3960000"/>
              <a:gd name="connsiteX20-209" fmla="*/ 3523533 w 3960440"/>
              <a:gd name="connsiteY20-210" fmla="*/ 0 h 3960000"/>
              <a:gd name="connsiteX21-211" fmla="*/ 3960440 w 3960440"/>
              <a:gd name="connsiteY21-212" fmla="*/ 436907 h 3960000"/>
              <a:gd name="connsiteX22-213" fmla="*/ 3960440 w 3960440"/>
              <a:gd name="connsiteY22-214" fmla="*/ 3523093 h 3960000"/>
              <a:gd name="connsiteX23-215" fmla="*/ 3523533 w 3960440"/>
              <a:gd name="connsiteY23-216" fmla="*/ 3960000 h 3960000"/>
              <a:gd name="connsiteX24-217" fmla="*/ 436907 w 3960440"/>
              <a:gd name="connsiteY24-218" fmla="*/ 3960000 h 3960000"/>
              <a:gd name="connsiteX25-219" fmla="*/ 0 w 3960440"/>
              <a:gd name="connsiteY25-220" fmla="*/ 3523093 h 3960000"/>
              <a:gd name="connsiteX26-221" fmla="*/ 0 w 3960440"/>
              <a:gd name="connsiteY26-222" fmla="*/ 436907 h 3960000"/>
              <a:gd name="connsiteX27-223" fmla="*/ 436907 w 3960440"/>
              <a:gd name="connsiteY27-224" fmla="*/ 0 h 3960000"/>
              <a:gd name="connsiteX0-225" fmla="*/ 1979373 w 3960440"/>
              <a:gd name="connsiteY0-226" fmla="*/ 472350 h 3960000"/>
              <a:gd name="connsiteX1-227" fmla="*/ 813783 w 3960440"/>
              <a:gd name="connsiteY1-228" fmla="*/ 1434034 h 3960000"/>
              <a:gd name="connsiteX2-229" fmla="*/ 1119009 w 3960440"/>
              <a:gd name="connsiteY2-230" fmla="*/ 2222584 h 3960000"/>
              <a:gd name="connsiteX3-231" fmla="*/ 1296382 w 3960440"/>
              <a:gd name="connsiteY3-232" fmla="*/ 1907811 h 3960000"/>
              <a:gd name="connsiteX4-233" fmla="*/ 1182276 w 3960440"/>
              <a:gd name="connsiteY4-234" fmla="*/ 1442314 h 3960000"/>
              <a:gd name="connsiteX5-235" fmla="*/ 2217373 w 3960440"/>
              <a:gd name="connsiteY5-236" fmla="*/ 796414 h 3960000"/>
              <a:gd name="connsiteX6-237" fmla="*/ 2730780 w 3960440"/>
              <a:gd name="connsiteY6-238" fmla="*/ 1554106 h 3960000"/>
              <a:gd name="connsiteX7-239" fmla="*/ 2424394 w 3960440"/>
              <a:gd name="connsiteY7-240" fmla="*/ 2278672 h 3960000"/>
              <a:gd name="connsiteX8-241" fmla="*/ 1910984 w 3960440"/>
              <a:gd name="connsiteY8-242" fmla="*/ 2071653 h 3960000"/>
              <a:gd name="connsiteX9-243" fmla="*/ 2072459 w 3960440"/>
              <a:gd name="connsiteY9-244" fmla="*/ 1512703 h 3960000"/>
              <a:gd name="connsiteX10-245" fmla="*/ 1873721 w 3960440"/>
              <a:gd name="connsiteY10-246" fmla="*/ 1156628 h 3960000"/>
              <a:gd name="connsiteX11-247" fmla="*/ 1525929 w 3960440"/>
              <a:gd name="connsiteY11-248" fmla="*/ 1392629 h 3960000"/>
              <a:gd name="connsiteX12-249" fmla="*/ 1521788 w 3960440"/>
              <a:gd name="connsiteY12-250" fmla="*/ 1897758 h 3960000"/>
              <a:gd name="connsiteX13-251" fmla="*/ 1339611 w 3960440"/>
              <a:gd name="connsiteY13-252" fmla="*/ 3487664 h 3960000"/>
              <a:gd name="connsiteX14-253" fmla="*/ 1803335 w 3960440"/>
              <a:gd name="connsiteY14-254" fmla="*/ 2485692 h 3960000"/>
              <a:gd name="connsiteX15-255" fmla="*/ 2283619 w 3960440"/>
              <a:gd name="connsiteY15-256" fmla="*/ 2688571 h 3960000"/>
              <a:gd name="connsiteX16-257" fmla="*/ 3144820 w 3960440"/>
              <a:gd name="connsiteY16-258" fmla="*/ 1595509 h 3960000"/>
              <a:gd name="connsiteX17-259" fmla="*/ 2134565 w 3960440"/>
              <a:gd name="connsiteY17-260" fmla="*/ 477605 h 3960000"/>
              <a:gd name="connsiteX18-261" fmla="*/ 1979373 w 3960440"/>
              <a:gd name="connsiteY18-262" fmla="*/ 472350 h 3960000"/>
              <a:gd name="connsiteX19-263" fmla="*/ 436907 w 3960440"/>
              <a:gd name="connsiteY19-264" fmla="*/ 0 h 3960000"/>
              <a:gd name="connsiteX20-265" fmla="*/ 3523533 w 3960440"/>
              <a:gd name="connsiteY20-266" fmla="*/ 0 h 3960000"/>
              <a:gd name="connsiteX21-267" fmla="*/ 3960440 w 3960440"/>
              <a:gd name="connsiteY21-268" fmla="*/ 436907 h 3960000"/>
              <a:gd name="connsiteX22-269" fmla="*/ 3960440 w 3960440"/>
              <a:gd name="connsiteY22-270" fmla="*/ 3523093 h 3960000"/>
              <a:gd name="connsiteX23-271" fmla="*/ 3523533 w 3960440"/>
              <a:gd name="connsiteY23-272" fmla="*/ 3960000 h 3960000"/>
              <a:gd name="connsiteX24-273" fmla="*/ 436907 w 3960440"/>
              <a:gd name="connsiteY24-274" fmla="*/ 3960000 h 3960000"/>
              <a:gd name="connsiteX25-275" fmla="*/ 0 w 3960440"/>
              <a:gd name="connsiteY25-276" fmla="*/ 3523093 h 3960000"/>
              <a:gd name="connsiteX26-277" fmla="*/ 0 w 3960440"/>
              <a:gd name="connsiteY26-278" fmla="*/ 436907 h 3960000"/>
              <a:gd name="connsiteX27-279" fmla="*/ 436907 w 3960440"/>
              <a:gd name="connsiteY27-280" fmla="*/ 0 h 3960000"/>
              <a:gd name="connsiteX0-281" fmla="*/ 1979373 w 3960440"/>
              <a:gd name="connsiteY0-282" fmla="*/ 472350 h 3960000"/>
              <a:gd name="connsiteX1-283" fmla="*/ 813783 w 3960440"/>
              <a:gd name="connsiteY1-284" fmla="*/ 1434034 h 3960000"/>
              <a:gd name="connsiteX2-285" fmla="*/ 1119009 w 3960440"/>
              <a:gd name="connsiteY2-286" fmla="*/ 2222584 h 3960000"/>
              <a:gd name="connsiteX3-287" fmla="*/ 1296382 w 3960440"/>
              <a:gd name="connsiteY3-288" fmla="*/ 1907811 h 3960000"/>
              <a:gd name="connsiteX4-289" fmla="*/ 1182276 w 3960440"/>
              <a:gd name="connsiteY4-290" fmla="*/ 1442314 h 3960000"/>
              <a:gd name="connsiteX5-291" fmla="*/ 2217373 w 3960440"/>
              <a:gd name="connsiteY5-292" fmla="*/ 838586 h 3960000"/>
              <a:gd name="connsiteX6-293" fmla="*/ 2730780 w 3960440"/>
              <a:gd name="connsiteY6-294" fmla="*/ 1554106 h 3960000"/>
              <a:gd name="connsiteX7-295" fmla="*/ 2424394 w 3960440"/>
              <a:gd name="connsiteY7-296" fmla="*/ 2278672 h 3960000"/>
              <a:gd name="connsiteX8-297" fmla="*/ 1910984 w 3960440"/>
              <a:gd name="connsiteY8-298" fmla="*/ 2071653 h 3960000"/>
              <a:gd name="connsiteX9-299" fmla="*/ 2072459 w 3960440"/>
              <a:gd name="connsiteY9-300" fmla="*/ 1512703 h 3960000"/>
              <a:gd name="connsiteX10-301" fmla="*/ 1873721 w 3960440"/>
              <a:gd name="connsiteY10-302" fmla="*/ 1156628 h 3960000"/>
              <a:gd name="connsiteX11-303" fmla="*/ 1525929 w 3960440"/>
              <a:gd name="connsiteY11-304" fmla="*/ 1392629 h 3960000"/>
              <a:gd name="connsiteX12-305" fmla="*/ 1521788 w 3960440"/>
              <a:gd name="connsiteY12-306" fmla="*/ 1897758 h 3960000"/>
              <a:gd name="connsiteX13-307" fmla="*/ 1339611 w 3960440"/>
              <a:gd name="connsiteY13-308" fmla="*/ 3487664 h 3960000"/>
              <a:gd name="connsiteX14-309" fmla="*/ 1803335 w 3960440"/>
              <a:gd name="connsiteY14-310" fmla="*/ 2485692 h 3960000"/>
              <a:gd name="connsiteX15-311" fmla="*/ 2283619 w 3960440"/>
              <a:gd name="connsiteY15-312" fmla="*/ 2688571 h 3960000"/>
              <a:gd name="connsiteX16-313" fmla="*/ 3144820 w 3960440"/>
              <a:gd name="connsiteY16-314" fmla="*/ 1595509 h 3960000"/>
              <a:gd name="connsiteX17-315" fmla="*/ 2134565 w 3960440"/>
              <a:gd name="connsiteY17-316" fmla="*/ 477605 h 3960000"/>
              <a:gd name="connsiteX18-317" fmla="*/ 1979373 w 3960440"/>
              <a:gd name="connsiteY18-318" fmla="*/ 472350 h 3960000"/>
              <a:gd name="connsiteX19-319" fmla="*/ 436907 w 3960440"/>
              <a:gd name="connsiteY19-320" fmla="*/ 0 h 3960000"/>
              <a:gd name="connsiteX20-321" fmla="*/ 3523533 w 3960440"/>
              <a:gd name="connsiteY20-322" fmla="*/ 0 h 3960000"/>
              <a:gd name="connsiteX21-323" fmla="*/ 3960440 w 3960440"/>
              <a:gd name="connsiteY21-324" fmla="*/ 436907 h 3960000"/>
              <a:gd name="connsiteX22-325" fmla="*/ 3960440 w 3960440"/>
              <a:gd name="connsiteY22-326" fmla="*/ 3523093 h 3960000"/>
              <a:gd name="connsiteX23-327" fmla="*/ 3523533 w 3960440"/>
              <a:gd name="connsiteY23-328" fmla="*/ 3960000 h 3960000"/>
              <a:gd name="connsiteX24-329" fmla="*/ 436907 w 3960440"/>
              <a:gd name="connsiteY24-330" fmla="*/ 3960000 h 3960000"/>
              <a:gd name="connsiteX25-331" fmla="*/ 0 w 3960440"/>
              <a:gd name="connsiteY25-332" fmla="*/ 3523093 h 3960000"/>
              <a:gd name="connsiteX26-333" fmla="*/ 0 w 3960440"/>
              <a:gd name="connsiteY26-334" fmla="*/ 436907 h 3960000"/>
              <a:gd name="connsiteX27-335" fmla="*/ 436907 w 3960440"/>
              <a:gd name="connsiteY27-336" fmla="*/ 0 h 3960000"/>
              <a:gd name="connsiteX0-337" fmla="*/ 1979373 w 3960440"/>
              <a:gd name="connsiteY0-338" fmla="*/ 472350 h 3960000"/>
              <a:gd name="connsiteX1-339" fmla="*/ 813783 w 3960440"/>
              <a:gd name="connsiteY1-340" fmla="*/ 1434034 h 3960000"/>
              <a:gd name="connsiteX2-341" fmla="*/ 1119009 w 3960440"/>
              <a:gd name="connsiteY2-342" fmla="*/ 2222584 h 3960000"/>
              <a:gd name="connsiteX3-343" fmla="*/ 1296382 w 3960440"/>
              <a:gd name="connsiteY3-344" fmla="*/ 1907811 h 3960000"/>
              <a:gd name="connsiteX4-345" fmla="*/ 1234998 w 3960440"/>
              <a:gd name="connsiteY4-346" fmla="*/ 1431771 h 3960000"/>
              <a:gd name="connsiteX5-347" fmla="*/ 2217373 w 3960440"/>
              <a:gd name="connsiteY5-348" fmla="*/ 838586 h 3960000"/>
              <a:gd name="connsiteX6-349" fmla="*/ 2730780 w 3960440"/>
              <a:gd name="connsiteY6-350" fmla="*/ 1554106 h 3960000"/>
              <a:gd name="connsiteX7-351" fmla="*/ 2424394 w 3960440"/>
              <a:gd name="connsiteY7-352" fmla="*/ 2278672 h 3960000"/>
              <a:gd name="connsiteX8-353" fmla="*/ 1910984 w 3960440"/>
              <a:gd name="connsiteY8-354" fmla="*/ 2071653 h 3960000"/>
              <a:gd name="connsiteX9-355" fmla="*/ 2072459 w 3960440"/>
              <a:gd name="connsiteY9-356" fmla="*/ 1512703 h 3960000"/>
              <a:gd name="connsiteX10-357" fmla="*/ 1873721 w 3960440"/>
              <a:gd name="connsiteY10-358" fmla="*/ 1156628 h 3960000"/>
              <a:gd name="connsiteX11-359" fmla="*/ 1525929 w 3960440"/>
              <a:gd name="connsiteY11-360" fmla="*/ 1392629 h 3960000"/>
              <a:gd name="connsiteX12-361" fmla="*/ 1521788 w 3960440"/>
              <a:gd name="connsiteY12-362" fmla="*/ 1897758 h 3960000"/>
              <a:gd name="connsiteX13-363" fmla="*/ 1339611 w 3960440"/>
              <a:gd name="connsiteY13-364" fmla="*/ 3487664 h 3960000"/>
              <a:gd name="connsiteX14-365" fmla="*/ 1803335 w 3960440"/>
              <a:gd name="connsiteY14-366" fmla="*/ 2485692 h 3960000"/>
              <a:gd name="connsiteX15-367" fmla="*/ 2283619 w 3960440"/>
              <a:gd name="connsiteY15-368" fmla="*/ 2688571 h 3960000"/>
              <a:gd name="connsiteX16-369" fmla="*/ 3144820 w 3960440"/>
              <a:gd name="connsiteY16-370" fmla="*/ 1595509 h 3960000"/>
              <a:gd name="connsiteX17-371" fmla="*/ 2134565 w 3960440"/>
              <a:gd name="connsiteY17-372" fmla="*/ 477605 h 3960000"/>
              <a:gd name="connsiteX18-373" fmla="*/ 1979373 w 3960440"/>
              <a:gd name="connsiteY18-374" fmla="*/ 472350 h 3960000"/>
              <a:gd name="connsiteX19-375" fmla="*/ 436907 w 3960440"/>
              <a:gd name="connsiteY19-376" fmla="*/ 0 h 3960000"/>
              <a:gd name="connsiteX20-377" fmla="*/ 3523533 w 3960440"/>
              <a:gd name="connsiteY20-378" fmla="*/ 0 h 3960000"/>
              <a:gd name="connsiteX21-379" fmla="*/ 3960440 w 3960440"/>
              <a:gd name="connsiteY21-380" fmla="*/ 436907 h 3960000"/>
              <a:gd name="connsiteX22-381" fmla="*/ 3960440 w 3960440"/>
              <a:gd name="connsiteY22-382" fmla="*/ 3523093 h 3960000"/>
              <a:gd name="connsiteX23-383" fmla="*/ 3523533 w 3960440"/>
              <a:gd name="connsiteY23-384" fmla="*/ 3960000 h 3960000"/>
              <a:gd name="connsiteX24-385" fmla="*/ 436907 w 3960440"/>
              <a:gd name="connsiteY24-386" fmla="*/ 3960000 h 3960000"/>
              <a:gd name="connsiteX25-387" fmla="*/ 0 w 3960440"/>
              <a:gd name="connsiteY25-388" fmla="*/ 3523093 h 3960000"/>
              <a:gd name="connsiteX26-389" fmla="*/ 0 w 3960440"/>
              <a:gd name="connsiteY26-390" fmla="*/ 436907 h 3960000"/>
              <a:gd name="connsiteX27-391" fmla="*/ 436907 w 3960440"/>
              <a:gd name="connsiteY27-392" fmla="*/ 0 h 3960000"/>
              <a:gd name="connsiteX0-393" fmla="*/ 1979373 w 3960440"/>
              <a:gd name="connsiteY0-394" fmla="*/ 472350 h 3960000"/>
              <a:gd name="connsiteX1-395" fmla="*/ 813783 w 3960440"/>
              <a:gd name="connsiteY1-396" fmla="*/ 1434034 h 3960000"/>
              <a:gd name="connsiteX2-397" fmla="*/ 1119009 w 3960440"/>
              <a:gd name="connsiteY2-398" fmla="*/ 2222584 h 3960000"/>
              <a:gd name="connsiteX3-399" fmla="*/ 1296382 w 3960440"/>
              <a:gd name="connsiteY3-400" fmla="*/ 1907811 h 3960000"/>
              <a:gd name="connsiteX4-401" fmla="*/ 1234998 w 3960440"/>
              <a:gd name="connsiteY4-402" fmla="*/ 1431771 h 3960000"/>
              <a:gd name="connsiteX5-403" fmla="*/ 2217373 w 3960440"/>
              <a:gd name="connsiteY5-404" fmla="*/ 838586 h 3960000"/>
              <a:gd name="connsiteX6-405" fmla="*/ 2730780 w 3960440"/>
              <a:gd name="connsiteY6-406" fmla="*/ 1554106 h 3960000"/>
              <a:gd name="connsiteX7-407" fmla="*/ 2424394 w 3960440"/>
              <a:gd name="connsiteY7-408" fmla="*/ 2278672 h 3960000"/>
              <a:gd name="connsiteX8-409" fmla="*/ 1910984 w 3960440"/>
              <a:gd name="connsiteY8-410" fmla="*/ 2071653 h 3960000"/>
              <a:gd name="connsiteX9-411" fmla="*/ 2072459 w 3960440"/>
              <a:gd name="connsiteY9-412" fmla="*/ 1512703 h 3960000"/>
              <a:gd name="connsiteX10-413" fmla="*/ 1915898 w 3960440"/>
              <a:gd name="connsiteY10-414" fmla="*/ 1219889 h 3960000"/>
              <a:gd name="connsiteX11-415" fmla="*/ 1525929 w 3960440"/>
              <a:gd name="connsiteY11-416" fmla="*/ 1392629 h 3960000"/>
              <a:gd name="connsiteX12-417" fmla="*/ 1521788 w 3960440"/>
              <a:gd name="connsiteY12-418" fmla="*/ 1897758 h 3960000"/>
              <a:gd name="connsiteX13-419" fmla="*/ 1339611 w 3960440"/>
              <a:gd name="connsiteY13-420" fmla="*/ 3487664 h 3960000"/>
              <a:gd name="connsiteX14-421" fmla="*/ 1803335 w 3960440"/>
              <a:gd name="connsiteY14-422" fmla="*/ 2485692 h 3960000"/>
              <a:gd name="connsiteX15-423" fmla="*/ 2283619 w 3960440"/>
              <a:gd name="connsiteY15-424" fmla="*/ 2688571 h 3960000"/>
              <a:gd name="connsiteX16-425" fmla="*/ 3144820 w 3960440"/>
              <a:gd name="connsiteY16-426" fmla="*/ 1595509 h 3960000"/>
              <a:gd name="connsiteX17-427" fmla="*/ 2134565 w 3960440"/>
              <a:gd name="connsiteY17-428" fmla="*/ 477605 h 3960000"/>
              <a:gd name="connsiteX18-429" fmla="*/ 1979373 w 3960440"/>
              <a:gd name="connsiteY18-430" fmla="*/ 472350 h 3960000"/>
              <a:gd name="connsiteX19-431" fmla="*/ 436907 w 3960440"/>
              <a:gd name="connsiteY19-432" fmla="*/ 0 h 3960000"/>
              <a:gd name="connsiteX20-433" fmla="*/ 3523533 w 3960440"/>
              <a:gd name="connsiteY20-434" fmla="*/ 0 h 3960000"/>
              <a:gd name="connsiteX21-435" fmla="*/ 3960440 w 3960440"/>
              <a:gd name="connsiteY21-436" fmla="*/ 436907 h 3960000"/>
              <a:gd name="connsiteX22-437" fmla="*/ 3960440 w 3960440"/>
              <a:gd name="connsiteY22-438" fmla="*/ 3523093 h 3960000"/>
              <a:gd name="connsiteX23-439" fmla="*/ 3523533 w 3960440"/>
              <a:gd name="connsiteY23-440" fmla="*/ 3960000 h 3960000"/>
              <a:gd name="connsiteX24-441" fmla="*/ 436907 w 3960440"/>
              <a:gd name="connsiteY24-442" fmla="*/ 3960000 h 3960000"/>
              <a:gd name="connsiteX25-443" fmla="*/ 0 w 3960440"/>
              <a:gd name="connsiteY25-444" fmla="*/ 3523093 h 3960000"/>
              <a:gd name="connsiteX26-445" fmla="*/ 0 w 3960440"/>
              <a:gd name="connsiteY26-446" fmla="*/ 436907 h 3960000"/>
              <a:gd name="connsiteX27-447" fmla="*/ 436907 w 3960440"/>
              <a:gd name="connsiteY27-448" fmla="*/ 0 h 3960000"/>
              <a:gd name="connsiteX0-449" fmla="*/ 1979373 w 3960440"/>
              <a:gd name="connsiteY0-450" fmla="*/ 472350 h 3960000"/>
              <a:gd name="connsiteX1-451" fmla="*/ 813783 w 3960440"/>
              <a:gd name="connsiteY1-452" fmla="*/ 1434034 h 3960000"/>
              <a:gd name="connsiteX2-453" fmla="*/ 1119009 w 3960440"/>
              <a:gd name="connsiteY2-454" fmla="*/ 2222584 h 3960000"/>
              <a:gd name="connsiteX3-455" fmla="*/ 1296382 w 3960440"/>
              <a:gd name="connsiteY3-456" fmla="*/ 1907811 h 3960000"/>
              <a:gd name="connsiteX4-457" fmla="*/ 1234998 w 3960440"/>
              <a:gd name="connsiteY4-458" fmla="*/ 1431771 h 3960000"/>
              <a:gd name="connsiteX5-459" fmla="*/ 2217373 w 3960440"/>
              <a:gd name="connsiteY5-460" fmla="*/ 838586 h 3960000"/>
              <a:gd name="connsiteX6-461" fmla="*/ 2730780 w 3960440"/>
              <a:gd name="connsiteY6-462" fmla="*/ 1554106 h 3960000"/>
              <a:gd name="connsiteX7-463" fmla="*/ 2424394 w 3960440"/>
              <a:gd name="connsiteY7-464" fmla="*/ 2278672 h 3960000"/>
              <a:gd name="connsiteX8-465" fmla="*/ 1910984 w 3960440"/>
              <a:gd name="connsiteY8-466" fmla="*/ 2071653 h 3960000"/>
              <a:gd name="connsiteX9-467" fmla="*/ 2072459 w 3960440"/>
              <a:gd name="connsiteY9-468" fmla="*/ 1512703 h 3960000"/>
              <a:gd name="connsiteX10-469" fmla="*/ 1915898 w 3960440"/>
              <a:gd name="connsiteY10-470" fmla="*/ 1219889 h 3960000"/>
              <a:gd name="connsiteX11-471" fmla="*/ 1589196 w 3960440"/>
              <a:gd name="connsiteY11-472" fmla="*/ 1434803 h 3960000"/>
              <a:gd name="connsiteX12-473" fmla="*/ 1521788 w 3960440"/>
              <a:gd name="connsiteY12-474" fmla="*/ 1897758 h 3960000"/>
              <a:gd name="connsiteX13-475" fmla="*/ 1339611 w 3960440"/>
              <a:gd name="connsiteY13-476" fmla="*/ 3487664 h 3960000"/>
              <a:gd name="connsiteX14-477" fmla="*/ 1803335 w 3960440"/>
              <a:gd name="connsiteY14-478" fmla="*/ 2485692 h 3960000"/>
              <a:gd name="connsiteX15-479" fmla="*/ 2283619 w 3960440"/>
              <a:gd name="connsiteY15-480" fmla="*/ 2688571 h 3960000"/>
              <a:gd name="connsiteX16-481" fmla="*/ 3144820 w 3960440"/>
              <a:gd name="connsiteY16-482" fmla="*/ 1595509 h 3960000"/>
              <a:gd name="connsiteX17-483" fmla="*/ 2134565 w 3960440"/>
              <a:gd name="connsiteY17-484" fmla="*/ 477605 h 3960000"/>
              <a:gd name="connsiteX18-485" fmla="*/ 1979373 w 3960440"/>
              <a:gd name="connsiteY18-486" fmla="*/ 472350 h 3960000"/>
              <a:gd name="connsiteX19-487" fmla="*/ 436907 w 3960440"/>
              <a:gd name="connsiteY19-488" fmla="*/ 0 h 3960000"/>
              <a:gd name="connsiteX20-489" fmla="*/ 3523533 w 3960440"/>
              <a:gd name="connsiteY20-490" fmla="*/ 0 h 3960000"/>
              <a:gd name="connsiteX21-491" fmla="*/ 3960440 w 3960440"/>
              <a:gd name="connsiteY21-492" fmla="*/ 436907 h 3960000"/>
              <a:gd name="connsiteX22-493" fmla="*/ 3960440 w 3960440"/>
              <a:gd name="connsiteY22-494" fmla="*/ 3523093 h 3960000"/>
              <a:gd name="connsiteX23-495" fmla="*/ 3523533 w 3960440"/>
              <a:gd name="connsiteY23-496" fmla="*/ 3960000 h 3960000"/>
              <a:gd name="connsiteX24-497" fmla="*/ 436907 w 3960440"/>
              <a:gd name="connsiteY24-498" fmla="*/ 3960000 h 3960000"/>
              <a:gd name="connsiteX25-499" fmla="*/ 0 w 3960440"/>
              <a:gd name="connsiteY25-500" fmla="*/ 3523093 h 3960000"/>
              <a:gd name="connsiteX26-501" fmla="*/ 0 w 3960440"/>
              <a:gd name="connsiteY26-502" fmla="*/ 436907 h 3960000"/>
              <a:gd name="connsiteX27-503" fmla="*/ 436907 w 3960440"/>
              <a:gd name="connsiteY27-504" fmla="*/ 0 h 3960000"/>
              <a:gd name="connsiteX0-505" fmla="*/ 1979373 w 3960440"/>
              <a:gd name="connsiteY0-506" fmla="*/ 472350 h 3960000"/>
              <a:gd name="connsiteX1-507" fmla="*/ 813783 w 3960440"/>
              <a:gd name="connsiteY1-508" fmla="*/ 1434034 h 3960000"/>
              <a:gd name="connsiteX2-509" fmla="*/ 1119009 w 3960440"/>
              <a:gd name="connsiteY2-510" fmla="*/ 2222584 h 3960000"/>
              <a:gd name="connsiteX3-511" fmla="*/ 1296382 w 3960440"/>
              <a:gd name="connsiteY3-512" fmla="*/ 1907811 h 3960000"/>
              <a:gd name="connsiteX4-513" fmla="*/ 1234998 w 3960440"/>
              <a:gd name="connsiteY4-514" fmla="*/ 1431771 h 3960000"/>
              <a:gd name="connsiteX5-515" fmla="*/ 2217373 w 3960440"/>
              <a:gd name="connsiteY5-516" fmla="*/ 838586 h 3960000"/>
              <a:gd name="connsiteX6-517" fmla="*/ 2730780 w 3960440"/>
              <a:gd name="connsiteY6-518" fmla="*/ 1554106 h 3960000"/>
              <a:gd name="connsiteX7-519" fmla="*/ 2424394 w 3960440"/>
              <a:gd name="connsiteY7-520" fmla="*/ 2278672 h 3960000"/>
              <a:gd name="connsiteX8-521" fmla="*/ 1910984 w 3960440"/>
              <a:gd name="connsiteY8-522" fmla="*/ 2071653 h 3960000"/>
              <a:gd name="connsiteX9-523" fmla="*/ 2072459 w 3960440"/>
              <a:gd name="connsiteY9-524" fmla="*/ 1512703 h 3960000"/>
              <a:gd name="connsiteX10-525" fmla="*/ 1915898 w 3960440"/>
              <a:gd name="connsiteY10-526" fmla="*/ 1219889 h 3960000"/>
              <a:gd name="connsiteX11-527" fmla="*/ 1589196 w 3960440"/>
              <a:gd name="connsiteY11-528" fmla="*/ 1434803 h 3960000"/>
              <a:gd name="connsiteX12-529" fmla="*/ 1574511 w 3960440"/>
              <a:gd name="connsiteY12-530" fmla="*/ 1939931 h 3960000"/>
              <a:gd name="connsiteX13-531" fmla="*/ 1339611 w 3960440"/>
              <a:gd name="connsiteY13-532" fmla="*/ 3487664 h 3960000"/>
              <a:gd name="connsiteX14-533" fmla="*/ 1803335 w 3960440"/>
              <a:gd name="connsiteY14-534" fmla="*/ 2485692 h 3960000"/>
              <a:gd name="connsiteX15-535" fmla="*/ 2283619 w 3960440"/>
              <a:gd name="connsiteY15-536" fmla="*/ 2688571 h 3960000"/>
              <a:gd name="connsiteX16-537" fmla="*/ 3144820 w 3960440"/>
              <a:gd name="connsiteY16-538" fmla="*/ 1595509 h 3960000"/>
              <a:gd name="connsiteX17-539" fmla="*/ 2134565 w 3960440"/>
              <a:gd name="connsiteY17-540" fmla="*/ 477605 h 3960000"/>
              <a:gd name="connsiteX18-541" fmla="*/ 1979373 w 3960440"/>
              <a:gd name="connsiteY18-542" fmla="*/ 472350 h 3960000"/>
              <a:gd name="connsiteX19-543" fmla="*/ 436907 w 3960440"/>
              <a:gd name="connsiteY19-544" fmla="*/ 0 h 3960000"/>
              <a:gd name="connsiteX20-545" fmla="*/ 3523533 w 3960440"/>
              <a:gd name="connsiteY20-546" fmla="*/ 0 h 3960000"/>
              <a:gd name="connsiteX21-547" fmla="*/ 3960440 w 3960440"/>
              <a:gd name="connsiteY21-548" fmla="*/ 436907 h 3960000"/>
              <a:gd name="connsiteX22-549" fmla="*/ 3960440 w 3960440"/>
              <a:gd name="connsiteY22-550" fmla="*/ 3523093 h 3960000"/>
              <a:gd name="connsiteX23-551" fmla="*/ 3523533 w 3960440"/>
              <a:gd name="connsiteY23-552" fmla="*/ 3960000 h 3960000"/>
              <a:gd name="connsiteX24-553" fmla="*/ 436907 w 3960440"/>
              <a:gd name="connsiteY24-554" fmla="*/ 3960000 h 3960000"/>
              <a:gd name="connsiteX25-555" fmla="*/ 0 w 3960440"/>
              <a:gd name="connsiteY25-556" fmla="*/ 3523093 h 3960000"/>
              <a:gd name="connsiteX26-557" fmla="*/ 0 w 3960440"/>
              <a:gd name="connsiteY26-558" fmla="*/ 436907 h 3960000"/>
              <a:gd name="connsiteX27-559" fmla="*/ 436907 w 3960440"/>
              <a:gd name="connsiteY27-560" fmla="*/ 0 h 3960000"/>
              <a:gd name="connsiteX0-561" fmla="*/ 1979373 w 3960440"/>
              <a:gd name="connsiteY0-562" fmla="*/ 472350 h 3960000"/>
              <a:gd name="connsiteX1-563" fmla="*/ 813783 w 3960440"/>
              <a:gd name="connsiteY1-564" fmla="*/ 1434034 h 3960000"/>
              <a:gd name="connsiteX2-565" fmla="*/ 1119009 w 3960440"/>
              <a:gd name="connsiteY2-566" fmla="*/ 2222584 h 3960000"/>
              <a:gd name="connsiteX3-567" fmla="*/ 1296382 w 3960440"/>
              <a:gd name="connsiteY3-568" fmla="*/ 1907811 h 3960000"/>
              <a:gd name="connsiteX4-569" fmla="*/ 1234998 w 3960440"/>
              <a:gd name="connsiteY4-570" fmla="*/ 1431771 h 3960000"/>
              <a:gd name="connsiteX5-571" fmla="*/ 2217373 w 3960440"/>
              <a:gd name="connsiteY5-572" fmla="*/ 838586 h 3960000"/>
              <a:gd name="connsiteX6-573" fmla="*/ 2730780 w 3960440"/>
              <a:gd name="connsiteY6-574" fmla="*/ 1554106 h 3960000"/>
              <a:gd name="connsiteX7-575" fmla="*/ 2424394 w 3960440"/>
              <a:gd name="connsiteY7-576" fmla="*/ 2278672 h 3960000"/>
              <a:gd name="connsiteX8-577" fmla="*/ 1910984 w 3960440"/>
              <a:gd name="connsiteY8-578" fmla="*/ 2071653 h 3960000"/>
              <a:gd name="connsiteX9-579" fmla="*/ 2072459 w 3960440"/>
              <a:gd name="connsiteY9-580" fmla="*/ 1512703 h 3960000"/>
              <a:gd name="connsiteX10-581" fmla="*/ 1915898 w 3960440"/>
              <a:gd name="connsiteY10-582" fmla="*/ 1219889 h 3960000"/>
              <a:gd name="connsiteX11-583" fmla="*/ 1589196 w 3960440"/>
              <a:gd name="connsiteY11-584" fmla="*/ 1434803 h 3960000"/>
              <a:gd name="connsiteX12-585" fmla="*/ 1574511 w 3960440"/>
              <a:gd name="connsiteY12-586" fmla="*/ 1939931 h 3960000"/>
              <a:gd name="connsiteX13-587" fmla="*/ 1339611 w 3960440"/>
              <a:gd name="connsiteY13-588" fmla="*/ 3487664 h 3960000"/>
              <a:gd name="connsiteX14-589" fmla="*/ 1866603 w 3960440"/>
              <a:gd name="connsiteY14-590" fmla="*/ 2506778 h 3960000"/>
              <a:gd name="connsiteX15-591" fmla="*/ 2283619 w 3960440"/>
              <a:gd name="connsiteY15-592" fmla="*/ 2688571 h 3960000"/>
              <a:gd name="connsiteX16-593" fmla="*/ 3144820 w 3960440"/>
              <a:gd name="connsiteY16-594" fmla="*/ 1595509 h 3960000"/>
              <a:gd name="connsiteX17-595" fmla="*/ 2134565 w 3960440"/>
              <a:gd name="connsiteY17-596" fmla="*/ 477605 h 3960000"/>
              <a:gd name="connsiteX18-597" fmla="*/ 1979373 w 3960440"/>
              <a:gd name="connsiteY18-598" fmla="*/ 472350 h 3960000"/>
              <a:gd name="connsiteX19-599" fmla="*/ 436907 w 3960440"/>
              <a:gd name="connsiteY19-600" fmla="*/ 0 h 3960000"/>
              <a:gd name="connsiteX20-601" fmla="*/ 3523533 w 3960440"/>
              <a:gd name="connsiteY20-602" fmla="*/ 0 h 3960000"/>
              <a:gd name="connsiteX21-603" fmla="*/ 3960440 w 3960440"/>
              <a:gd name="connsiteY21-604" fmla="*/ 436907 h 3960000"/>
              <a:gd name="connsiteX22-605" fmla="*/ 3960440 w 3960440"/>
              <a:gd name="connsiteY22-606" fmla="*/ 3523093 h 3960000"/>
              <a:gd name="connsiteX23-607" fmla="*/ 3523533 w 3960440"/>
              <a:gd name="connsiteY23-608" fmla="*/ 3960000 h 3960000"/>
              <a:gd name="connsiteX24-609" fmla="*/ 436907 w 3960440"/>
              <a:gd name="connsiteY24-610" fmla="*/ 3960000 h 3960000"/>
              <a:gd name="connsiteX25-611" fmla="*/ 0 w 3960440"/>
              <a:gd name="connsiteY25-612" fmla="*/ 3523093 h 3960000"/>
              <a:gd name="connsiteX26-613" fmla="*/ 0 w 3960440"/>
              <a:gd name="connsiteY26-614" fmla="*/ 436907 h 3960000"/>
              <a:gd name="connsiteX27-615" fmla="*/ 436907 w 3960440"/>
              <a:gd name="connsiteY27-616" fmla="*/ 0 h 3960000"/>
              <a:gd name="connsiteX0-617" fmla="*/ 1979373 w 3960440"/>
              <a:gd name="connsiteY0-618" fmla="*/ 472350 h 3960000"/>
              <a:gd name="connsiteX1-619" fmla="*/ 813783 w 3960440"/>
              <a:gd name="connsiteY1-620" fmla="*/ 1434034 h 3960000"/>
              <a:gd name="connsiteX2-621" fmla="*/ 1119009 w 3960440"/>
              <a:gd name="connsiteY2-622" fmla="*/ 2222584 h 3960000"/>
              <a:gd name="connsiteX3-623" fmla="*/ 1296382 w 3960440"/>
              <a:gd name="connsiteY3-624" fmla="*/ 1907811 h 3960000"/>
              <a:gd name="connsiteX4-625" fmla="*/ 1234998 w 3960440"/>
              <a:gd name="connsiteY4-626" fmla="*/ 1431771 h 3960000"/>
              <a:gd name="connsiteX5-627" fmla="*/ 2217373 w 3960440"/>
              <a:gd name="connsiteY5-628" fmla="*/ 838586 h 3960000"/>
              <a:gd name="connsiteX6-629" fmla="*/ 2730780 w 3960440"/>
              <a:gd name="connsiteY6-630" fmla="*/ 1554106 h 3960000"/>
              <a:gd name="connsiteX7-631" fmla="*/ 2424394 w 3960440"/>
              <a:gd name="connsiteY7-632" fmla="*/ 2278672 h 3960000"/>
              <a:gd name="connsiteX8-633" fmla="*/ 1995341 w 3960440"/>
              <a:gd name="connsiteY8-634" fmla="*/ 2082197 h 3960000"/>
              <a:gd name="connsiteX9-635" fmla="*/ 2072459 w 3960440"/>
              <a:gd name="connsiteY9-636" fmla="*/ 1512703 h 3960000"/>
              <a:gd name="connsiteX10-637" fmla="*/ 1915898 w 3960440"/>
              <a:gd name="connsiteY10-638" fmla="*/ 1219889 h 3960000"/>
              <a:gd name="connsiteX11-639" fmla="*/ 1589196 w 3960440"/>
              <a:gd name="connsiteY11-640" fmla="*/ 1434803 h 3960000"/>
              <a:gd name="connsiteX12-641" fmla="*/ 1574511 w 3960440"/>
              <a:gd name="connsiteY12-642" fmla="*/ 1939931 h 3960000"/>
              <a:gd name="connsiteX13-643" fmla="*/ 1339611 w 3960440"/>
              <a:gd name="connsiteY13-644" fmla="*/ 3487664 h 3960000"/>
              <a:gd name="connsiteX14-645" fmla="*/ 1866603 w 3960440"/>
              <a:gd name="connsiteY14-646" fmla="*/ 2506778 h 3960000"/>
              <a:gd name="connsiteX15-647" fmla="*/ 2283619 w 3960440"/>
              <a:gd name="connsiteY15-648" fmla="*/ 2688571 h 3960000"/>
              <a:gd name="connsiteX16-649" fmla="*/ 3144820 w 3960440"/>
              <a:gd name="connsiteY16-650" fmla="*/ 1595509 h 3960000"/>
              <a:gd name="connsiteX17-651" fmla="*/ 2134565 w 3960440"/>
              <a:gd name="connsiteY17-652" fmla="*/ 477605 h 3960000"/>
              <a:gd name="connsiteX18-653" fmla="*/ 1979373 w 3960440"/>
              <a:gd name="connsiteY18-654" fmla="*/ 472350 h 3960000"/>
              <a:gd name="connsiteX19-655" fmla="*/ 436907 w 3960440"/>
              <a:gd name="connsiteY19-656" fmla="*/ 0 h 3960000"/>
              <a:gd name="connsiteX20-657" fmla="*/ 3523533 w 3960440"/>
              <a:gd name="connsiteY20-658" fmla="*/ 0 h 3960000"/>
              <a:gd name="connsiteX21-659" fmla="*/ 3960440 w 3960440"/>
              <a:gd name="connsiteY21-660" fmla="*/ 436907 h 3960000"/>
              <a:gd name="connsiteX22-661" fmla="*/ 3960440 w 3960440"/>
              <a:gd name="connsiteY22-662" fmla="*/ 3523093 h 3960000"/>
              <a:gd name="connsiteX23-663" fmla="*/ 3523533 w 3960440"/>
              <a:gd name="connsiteY23-664" fmla="*/ 3960000 h 3960000"/>
              <a:gd name="connsiteX24-665" fmla="*/ 436907 w 3960440"/>
              <a:gd name="connsiteY24-666" fmla="*/ 3960000 h 3960000"/>
              <a:gd name="connsiteX25-667" fmla="*/ 0 w 3960440"/>
              <a:gd name="connsiteY25-668" fmla="*/ 3523093 h 3960000"/>
              <a:gd name="connsiteX26-669" fmla="*/ 0 w 3960440"/>
              <a:gd name="connsiteY26-670" fmla="*/ 436907 h 3960000"/>
              <a:gd name="connsiteX27-671" fmla="*/ 436907 w 3960440"/>
              <a:gd name="connsiteY27-672" fmla="*/ 0 h 3960000"/>
              <a:gd name="connsiteX0-673" fmla="*/ 1979373 w 3960440"/>
              <a:gd name="connsiteY0-674" fmla="*/ 472350 h 3960000"/>
              <a:gd name="connsiteX1-675" fmla="*/ 813783 w 3960440"/>
              <a:gd name="connsiteY1-676" fmla="*/ 1434034 h 3960000"/>
              <a:gd name="connsiteX2-677" fmla="*/ 1119009 w 3960440"/>
              <a:gd name="connsiteY2-678" fmla="*/ 2222584 h 3960000"/>
              <a:gd name="connsiteX3-679" fmla="*/ 1296382 w 3960440"/>
              <a:gd name="connsiteY3-680" fmla="*/ 1907811 h 3960000"/>
              <a:gd name="connsiteX4-681" fmla="*/ 1234998 w 3960440"/>
              <a:gd name="connsiteY4-682" fmla="*/ 1431771 h 3960000"/>
              <a:gd name="connsiteX5-683" fmla="*/ 2217373 w 3960440"/>
              <a:gd name="connsiteY5-684" fmla="*/ 838586 h 3960000"/>
              <a:gd name="connsiteX6-685" fmla="*/ 2730780 w 3960440"/>
              <a:gd name="connsiteY6-686" fmla="*/ 1554106 h 3960000"/>
              <a:gd name="connsiteX7-687" fmla="*/ 2424394 w 3960440"/>
              <a:gd name="connsiteY7-688" fmla="*/ 2278672 h 3960000"/>
              <a:gd name="connsiteX8-689" fmla="*/ 1995341 w 3960440"/>
              <a:gd name="connsiteY8-690" fmla="*/ 2082197 h 3960000"/>
              <a:gd name="connsiteX9-691" fmla="*/ 2135727 w 3960440"/>
              <a:gd name="connsiteY9-692" fmla="*/ 1554876 h 3960000"/>
              <a:gd name="connsiteX10-693" fmla="*/ 1915898 w 3960440"/>
              <a:gd name="connsiteY10-694" fmla="*/ 1219889 h 3960000"/>
              <a:gd name="connsiteX11-695" fmla="*/ 1589196 w 3960440"/>
              <a:gd name="connsiteY11-696" fmla="*/ 1434803 h 3960000"/>
              <a:gd name="connsiteX12-697" fmla="*/ 1574511 w 3960440"/>
              <a:gd name="connsiteY12-698" fmla="*/ 1939931 h 3960000"/>
              <a:gd name="connsiteX13-699" fmla="*/ 1339611 w 3960440"/>
              <a:gd name="connsiteY13-700" fmla="*/ 3487664 h 3960000"/>
              <a:gd name="connsiteX14-701" fmla="*/ 1866603 w 3960440"/>
              <a:gd name="connsiteY14-702" fmla="*/ 2506778 h 3960000"/>
              <a:gd name="connsiteX15-703" fmla="*/ 2283619 w 3960440"/>
              <a:gd name="connsiteY15-704" fmla="*/ 2688571 h 3960000"/>
              <a:gd name="connsiteX16-705" fmla="*/ 3144820 w 3960440"/>
              <a:gd name="connsiteY16-706" fmla="*/ 1595509 h 3960000"/>
              <a:gd name="connsiteX17-707" fmla="*/ 2134565 w 3960440"/>
              <a:gd name="connsiteY17-708" fmla="*/ 477605 h 3960000"/>
              <a:gd name="connsiteX18-709" fmla="*/ 1979373 w 3960440"/>
              <a:gd name="connsiteY18-710" fmla="*/ 472350 h 3960000"/>
              <a:gd name="connsiteX19-711" fmla="*/ 436907 w 3960440"/>
              <a:gd name="connsiteY19-712" fmla="*/ 0 h 3960000"/>
              <a:gd name="connsiteX20-713" fmla="*/ 3523533 w 3960440"/>
              <a:gd name="connsiteY20-714" fmla="*/ 0 h 3960000"/>
              <a:gd name="connsiteX21-715" fmla="*/ 3960440 w 3960440"/>
              <a:gd name="connsiteY21-716" fmla="*/ 436907 h 3960000"/>
              <a:gd name="connsiteX22-717" fmla="*/ 3960440 w 3960440"/>
              <a:gd name="connsiteY22-718" fmla="*/ 3523093 h 3960000"/>
              <a:gd name="connsiteX23-719" fmla="*/ 3523533 w 3960440"/>
              <a:gd name="connsiteY23-720" fmla="*/ 3960000 h 3960000"/>
              <a:gd name="connsiteX24-721" fmla="*/ 436907 w 3960440"/>
              <a:gd name="connsiteY24-722" fmla="*/ 3960000 h 3960000"/>
              <a:gd name="connsiteX25-723" fmla="*/ 0 w 3960440"/>
              <a:gd name="connsiteY25-724" fmla="*/ 3523093 h 3960000"/>
              <a:gd name="connsiteX26-725" fmla="*/ 0 w 3960440"/>
              <a:gd name="connsiteY26-726" fmla="*/ 436907 h 3960000"/>
              <a:gd name="connsiteX27-727" fmla="*/ 436907 w 3960440"/>
              <a:gd name="connsiteY27-728" fmla="*/ 0 h 3960000"/>
              <a:gd name="connsiteX0-729" fmla="*/ 1979373 w 3960440"/>
              <a:gd name="connsiteY0-730" fmla="*/ 472350 h 3960000"/>
              <a:gd name="connsiteX1-731" fmla="*/ 813783 w 3960440"/>
              <a:gd name="connsiteY1-732" fmla="*/ 1434034 h 3960000"/>
              <a:gd name="connsiteX2-733" fmla="*/ 1119009 w 3960440"/>
              <a:gd name="connsiteY2-734" fmla="*/ 2222584 h 3960000"/>
              <a:gd name="connsiteX3-735" fmla="*/ 1296382 w 3960440"/>
              <a:gd name="connsiteY3-736" fmla="*/ 1907811 h 3960000"/>
              <a:gd name="connsiteX4-737" fmla="*/ 1234998 w 3960440"/>
              <a:gd name="connsiteY4-738" fmla="*/ 1431771 h 3960000"/>
              <a:gd name="connsiteX5-739" fmla="*/ 2217373 w 3960440"/>
              <a:gd name="connsiteY5-740" fmla="*/ 891303 h 3960000"/>
              <a:gd name="connsiteX6-741" fmla="*/ 2730780 w 3960440"/>
              <a:gd name="connsiteY6-742" fmla="*/ 1554106 h 3960000"/>
              <a:gd name="connsiteX7-743" fmla="*/ 2424394 w 3960440"/>
              <a:gd name="connsiteY7-744" fmla="*/ 2278672 h 3960000"/>
              <a:gd name="connsiteX8-745" fmla="*/ 1995341 w 3960440"/>
              <a:gd name="connsiteY8-746" fmla="*/ 2082197 h 3960000"/>
              <a:gd name="connsiteX9-747" fmla="*/ 2135727 w 3960440"/>
              <a:gd name="connsiteY9-748" fmla="*/ 1554876 h 3960000"/>
              <a:gd name="connsiteX10-749" fmla="*/ 1915898 w 3960440"/>
              <a:gd name="connsiteY10-750" fmla="*/ 1219889 h 3960000"/>
              <a:gd name="connsiteX11-751" fmla="*/ 1589196 w 3960440"/>
              <a:gd name="connsiteY11-752" fmla="*/ 1434803 h 3960000"/>
              <a:gd name="connsiteX12-753" fmla="*/ 1574511 w 3960440"/>
              <a:gd name="connsiteY12-754" fmla="*/ 1939931 h 3960000"/>
              <a:gd name="connsiteX13-755" fmla="*/ 1339611 w 3960440"/>
              <a:gd name="connsiteY13-756" fmla="*/ 3487664 h 3960000"/>
              <a:gd name="connsiteX14-757" fmla="*/ 1866603 w 3960440"/>
              <a:gd name="connsiteY14-758" fmla="*/ 2506778 h 3960000"/>
              <a:gd name="connsiteX15-759" fmla="*/ 2283619 w 3960440"/>
              <a:gd name="connsiteY15-760" fmla="*/ 2688571 h 3960000"/>
              <a:gd name="connsiteX16-761" fmla="*/ 3144820 w 3960440"/>
              <a:gd name="connsiteY16-762" fmla="*/ 1595509 h 3960000"/>
              <a:gd name="connsiteX17-763" fmla="*/ 2134565 w 3960440"/>
              <a:gd name="connsiteY17-764" fmla="*/ 477605 h 3960000"/>
              <a:gd name="connsiteX18-765" fmla="*/ 1979373 w 3960440"/>
              <a:gd name="connsiteY18-766" fmla="*/ 472350 h 3960000"/>
              <a:gd name="connsiteX19-767" fmla="*/ 436907 w 3960440"/>
              <a:gd name="connsiteY19-768" fmla="*/ 0 h 3960000"/>
              <a:gd name="connsiteX20-769" fmla="*/ 3523533 w 3960440"/>
              <a:gd name="connsiteY20-770" fmla="*/ 0 h 3960000"/>
              <a:gd name="connsiteX21-771" fmla="*/ 3960440 w 3960440"/>
              <a:gd name="connsiteY21-772" fmla="*/ 436907 h 3960000"/>
              <a:gd name="connsiteX22-773" fmla="*/ 3960440 w 3960440"/>
              <a:gd name="connsiteY22-774" fmla="*/ 3523093 h 3960000"/>
              <a:gd name="connsiteX23-775" fmla="*/ 3523533 w 3960440"/>
              <a:gd name="connsiteY23-776" fmla="*/ 3960000 h 3960000"/>
              <a:gd name="connsiteX24-777" fmla="*/ 436907 w 3960440"/>
              <a:gd name="connsiteY24-778" fmla="*/ 3960000 h 3960000"/>
              <a:gd name="connsiteX25-779" fmla="*/ 0 w 3960440"/>
              <a:gd name="connsiteY25-780" fmla="*/ 3523093 h 3960000"/>
              <a:gd name="connsiteX26-781" fmla="*/ 0 w 3960440"/>
              <a:gd name="connsiteY26-782" fmla="*/ 436907 h 3960000"/>
              <a:gd name="connsiteX27-783" fmla="*/ 436907 w 3960440"/>
              <a:gd name="connsiteY27-784" fmla="*/ 0 h 3960000"/>
              <a:gd name="connsiteX0-785" fmla="*/ 1979373 w 3960440"/>
              <a:gd name="connsiteY0-786" fmla="*/ 472350 h 3960000"/>
              <a:gd name="connsiteX1-787" fmla="*/ 813783 w 3960440"/>
              <a:gd name="connsiteY1-788" fmla="*/ 1434034 h 3960000"/>
              <a:gd name="connsiteX2-789" fmla="*/ 1119009 w 3960440"/>
              <a:gd name="connsiteY2-790" fmla="*/ 2222584 h 3960000"/>
              <a:gd name="connsiteX3-791" fmla="*/ 1296382 w 3960440"/>
              <a:gd name="connsiteY3-792" fmla="*/ 1907811 h 3960000"/>
              <a:gd name="connsiteX4-793" fmla="*/ 1234998 w 3960440"/>
              <a:gd name="connsiteY4-794" fmla="*/ 1431771 h 3960000"/>
              <a:gd name="connsiteX5-795" fmla="*/ 2217373 w 3960440"/>
              <a:gd name="connsiteY5-796" fmla="*/ 891303 h 3960000"/>
              <a:gd name="connsiteX6-797" fmla="*/ 2783502 w 3960440"/>
              <a:gd name="connsiteY6-798" fmla="*/ 1606823 h 3960000"/>
              <a:gd name="connsiteX7-799" fmla="*/ 2424394 w 3960440"/>
              <a:gd name="connsiteY7-800" fmla="*/ 2278672 h 3960000"/>
              <a:gd name="connsiteX8-801" fmla="*/ 1995341 w 3960440"/>
              <a:gd name="connsiteY8-802" fmla="*/ 2082197 h 3960000"/>
              <a:gd name="connsiteX9-803" fmla="*/ 2135727 w 3960440"/>
              <a:gd name="connsiteY9-804" fmla="*/ 1554876 h 3960000"/>
              <a:gd name="connsiteX10-805" fmla="*/ 1915898 w 3960440"/>
              <a:gd name="connsiteY10-806" fmla="*/ 1219889 h 3960000"/>
              <a:gd name="connsiteX11-807" fmla="*/ 1589196 w 3960440"/>
              <a:gd name="connsiteY11-808" fmla="*/ 1434803 h 3960000"/>
              <a:gd name="connsiteX12-809" fmla="*/ 1574511 w 3960440"/>
              <a:gd name="connsiteY12-810" fmla="*/ 1939931 h 3960000"/>
              <a:gd name="connsiteX13-811" fmla="*/ 1339611 w 3960440"/>
              <a:gd name="connsiteY13-812" fmla="*/ 3487664 h 3960000"/>
              <a:gd name="connsiteX14-813" fmla="*/ 1866603 w 3960440"/>
              <a:gd name="connsiteY14-814" fmla="*/ 2506778 h 3960000"/>
              <a:gd name="connsiteX15-815" fmla="*/ 2283619 w 3960440"/>
              <a:gd name="connsiteY15-816" fmla="*/ 2688571 h 3960000"/>
              <a:gd name="connsiteX16-817" fmla="*/ 3144820 w 3960440"/>
              <a:gd name="connsiteY16-818" fmla="*/ 1595509 h 3960000"/>
              <a:gd name="connsiteX17-819" fmla="*/ 2134565 w 3960440"/>
              <a:gd name="connsiteY17-820" fmla="*/ 477605 h 3960000"/>
              <a:gd name="connsiteX18-821" fmla="*/ 1979373 w 3960440"/>
              <a:gd name="connsiteY18-822" fmla="*/ 472350 h 3960000"/>
              <a:gd name="connsiteX19-823" fmla="*/ 436907 w 3960440"/>
              <a:gd name="connsiteY19-824" fmla="*/ 0 h 3960000"/>
              <a:gd name="connsiteX20-825" fmla="*/ 3523533 w 3960440"/>
              <a:gd name="connsiteY20-826" fmla="*/ 0 h 3960000"/>
              <a:gd name="connsiteX21-827" fmla="*/ 3960440 w 3960440"/>
              <a:gd name="connsiteY21-828" fmla="*/ 436907 h 3960000"/>
              <a:gd name="connsiteX22-829" fmla="*/ 3960440 w 3960440"/>
              <a:gd name="connsiteY22-830" fmla="*/ 3523093 h 3960000"/>
              <a:gd name="connsiteX23-831" fmla="*/ 3523533 w 3960440"/>
              <a:gd name="connsiteY23-832" fmla="*/ 3960000 h 3960000"/>
              <a:gd name="connsiteX24-833" fmla="*/ 436907 w 3960440"/>
              <a:gd name="connsiteY24-834" fmla="*/ 3960000 h 3960000"/>
              <a:gd name="connsiteX25-835" fmla="*/ 0 w 3960440"/>
              <a:gd name="connsiteY25-836" fmla="*/ 3523093 h 3960000"/>
              <a:gd name="connsiteX26-837" fmla="*/ 0 w 3960440"/>
              <a:gd name="connsiteY26-838" fmla="*/ 436907 h 3960000"/>
              <a:gd name="connsiteX27-839" fmla="*/ 436907 w 3960440"/>
              <a:gd name="connsiteY27-840" fmla="*/ 0 h 3960000"/>
              <a:gd name="connsiteX0-841" fmla="*/ 1979373 w 3960440"/>
              <a:gd name="connsiteY0-842" fmla="*/ 472350 h 3960000"/>
              <a:gd name="connsiteX1-843" fmla="*/ 813783 w 3960440"/>
              <a:gd name="connsiteY1-844" fmla="*/ 1434034 h 3960000"/>
              <a:gd name="connsiteX2-845" fmla="*/ 1119009 w 3960440"/>
              <a:gd name="connsiteY2-846" fmla="*/ 2222584 h 3960000"/>
              <a:gd name="connsiteX3-847" fmla="*/ 1296382 w 3960440"/>
              <a:gd name="connsiteY3-848" fmla="*/ 1907811 h 3960000"/>
              <a:gd name="connsiteX4-849" fmla="*/ 1234998 w 3960440"/>
              <a:gd name="connsiteY4-850" fmla="*/ 1431771 h 3960000"/>
              <a:gd name="connsiteX5-851" fmla="*/ 2217373 w 3960440"/>
              <a:gd name="connsiteY5-852" fmla="*/ 891303 h 3960000"/>
              <a:gd name="connsiteX6-853" fmla="*/ 2783502 w 3960440"/>
              <a:gd name="connsiteY6-854" fmla="*/ 1606823 h 3960000"/>
              <a:gd name="connsiteX7-855" fmla="*/ 2456028 w 3960440"/>
              <a:gd name="connsiteY7-856" fmla="*/ 2225955 h 3960000"/>
              <a:gd name="connsiteX8-857" fmla="*/ 1995341 w 3960440"/>
              <a:gd name="connsiteY8-858" fmla="*/ 2082197 h 3960000"/>
              <a:gd name="connsiteX9-859" fmla="*/ 2135727 w 3960440"/>
              <a:gd name="connsiteY9-860" fmla="*/ 1554876 h 3960000"/>
              <a:gd name="connsiteX10-861" fmla="*/ 1915898 w 3960440"/>
              <a:gd name="connsiteY10-862" fmla="*/ 1219889 h 3960000"/>
              <a:gd name="connsiteX11-863" fmla="*/ 1589196 w 3960440"/>
              <a:gd name="connsiteY11-864" fmla="*/ 1434803 h 3960000"/>
              <a:gd name="connsiteX12-865" fmla="*/ 1574511 w 3960440"/>
              <a:gd name="connsiteY12-866" fmla="*/ 1939931 h 3960000"/>
              <a:gd name="connsiteX13-867" fmla="*/ 1339611 w 3960440"/>
              <a:gd name="connsiteY13-868" fmla="*/ 3487664 h 3960000"/>
              <a:gd name="connsiteX14-869" fmla="*/ 1866603 w 3960440"/>
              <a:gd name="connsiteY14-870" fmla="*/ 2506778 h 3960000"/>
              <a:gd name="connsiteX15-871" fmla="*/ 2283619 w 3960440"/>
              <a:gd name="connsiteY15-872" fmla="*/ 2688571 h 3960000"/>
              <a:gd name="connsiteX16-873" fmla="*/ 3144820 w 3960440"/>
              <a:gd name="connsiteY16-874" fmla="*/ 1595509 h 3960000"/>
              <a:gd name="connsiteX17-875" fmla="*/ 2134565 w 3960440"/>
              <a:gd name="connsiteY17-876" fmla="*/ 477605 h 3960000"/>
              <a:gd name="connsiteX18-877" fmla="*/ 1979373 w 3960440"/>
              <a:gd name="connsiteY18-878" fmla="*/ 472350 h 3960000"/>
              <a:gd name="connsiteX19-879" fmla="*/ 436907 w 3960440"/>
              <a:gd name="connsiteY19-880" fmla="*/ 0 h 3960000"/>
              <a:gd name="connsiteX20-881" fmla="*/ 3523533 w 3960440"/>
              <a:gd name="connsiteY20-882" fmla="*/ 0 h 3960000"/>
              <a:gd name="connsiteX21-883" fmla="*/ 3960440 w 3960440"/>
              <a:gd name="connsiteY21-884" fmla="*/ 436907 h 3960000"/>
              <a:gd name="connsiteX22-885" fmla="*/ 3960440 w 3960440"/>
              <a:gd name="connsiteY22-886" fmla="*/ 3523093 h 3960000"/>
              <a:gd name="connsiteX23-887" fmla="*/ 3523533 w 3960440"/>
              <a:gd name="connsiteY23-888" fmla="*/ 3960000 h 3960000"/>
              <a:gd name="connsiteX24-889" fmla="*/ 436907 w 3960440"/>
              <a:gd name="connsiteY24-890" fmla="*/ 3960000 h 3960000"/>
              <a:gd name="connsiteX25-891" fmla="*/ 0 w 3960440"/>
              <a:gd name="connsiteY25-892" fmla="*/ 3523093 h 3960000"/>
              <a:gd name="connsiteX26-893" fmla="*/ 0 w 3960440"/>
              <a:gd name="connsiteY26-894" fmla="*/ 436907 h 3960000"/>
              <a:gd name="connsiteX27-895" fmla="*/ 436907 w 3960440"/>
              <a:gd name="connsiteY27-896" fmla="*/ 0 h 3960000"/>
              <a:gd name="connsiteX0-897" fmla="*/ 1979373 w 3960440"/>
              <a:gd name="connsiteY0-898" fmla="*/ 472350 h 3960000"/>
              <a:gd name="connsiteX1-899" fmla="*/ 813783 w 3960440"/>
              <a:gd name="connsiteY1-900" fmla="*/ 1434034 h 3960000"/>
              <a:gd name="connsiteX2-901" fmla="*/ 1119009 w 3960440"/>
              <a:gd name="connsiteY2-902" fmla="*/ 2222584 h 3960000"/>
              <a:gd name="connsiteX3-903" fmla="*/ 1296382 w 3960440"/>
              <a:gd name="connsiteY3-904" fmla="*/ 1907811 h 3960000"/>
              <a:gd name="connsiteX4-905" fmla="*/ 1234998 w 3960440"/>
              <a:gd name="connsiteY4-906" fmla="*/ 1431771 h 3960000"/>
              <a:gd name="connsiteX5-907" fmla="*/ 2217373 w 3960440"/>
              <a:gd name="connsiteY5-908" fmla="*/ 891303 h 3960000"/>
              <a:gd name="connsiteX6-909" fmla="*/ 2783502 w 3960440"/>
              <a:gd name="connsiteY6-910" fmla="*/ 1606823 h 3960000"/>
              <a:gd name="connsiteX7-911" fmla="*/ 2456028 w 3960440"/>
              <a:gd name="connsiteY7-912" fmla="*/ 2225955 h 3960000"/>
              <a:gd name="connsiteX8-913" fmla="*/ 2026974 w 3960440"/>
              <a:gd name="connsiteY8-914" fmla="*/ 2018938 h 3960000"/>
              <a:gd name="connsiteX9-915" fmla="*/ 2135727 w 3960440"/>
              <a:gd name="connsiteY9-916" fmla="*/ 1554876 h 3960000"/>
              <a:gd name="connsiteX10-917" fmla="*/ 1915898 w 3960440"/>
              <a:gd name="connsiteY10-918" fmla="*/ 1219889 h 3960000"/>
              <a:gd name="connsiteX11-919" fmla="*/ 1589196 w 3960440"/>
              <a:gd name="connsiteY11-920" fmla="*/ 1434803 h 3960000"/>
              <a:gd name="connsiteX12-921" fmla="*/ 1574511 w 3960440"/>
              <a:gd name="connsiteY12-922" fmla="*/ 1939931 h 3960000"/>
              <a:gd name="connsiteX13-923" fmla="*/ 1339611 w 3960440"/>
              <a:gd name="connsiteY13-924" fmla="*/ 3487664 h 3960000"/>
              <a:gd name="connsiteX14-925" fmla="*/ 1866603 w 3960440"/>
              <a:gd name="connsiteY14-926" fmla="*/ 2506778 h 3960000"/>
              <a:gd name="connsiteX15-927" fmla="*/ 2283619 w 3960440"/>
              <a:gd name="connsiteY15-928" fmla="*/ 2688571 h 3960000"/>
              <a:gd name="connsiteX16-929" fmla="*/ 3144820 w 3960440"/>
              <a:gd name="connsiteY16-930" fmla="*/ 1595509 h 3960000"/>
              <a:gd name="connsiteX17-931" fmla="*/ 2134565 w 3960440"/>
              <a:gd name="connsiteY17-932" fmla="*/ 477605 h 3960000"/>
              <a:gd name="connsiteX18-933" fmla="*/ 1979373 w 3960440"/>
              <a:gd name="connsiteY18-934" fmla="*/ 472350 h 3960000"/>
              <a:gd name="connsiteX19-935" fmla="*/ 436907 w 3960440"/>
              <a:gd name="connsiteY19-936" fmla="*/ 0 h 3960000"/>
              <a:gd name="connsiteX20-937" fmla="*/ 3523533 w 3960440"/>
              <a:gd name="connsiteY20-938" fmla="*/ 0 h 3960000"/>
              <a:gd name="connsiteX21-939" fmla="*/ 3960440 w 3960440"/>
              <a:gd name="connsiteY21-940" fmla="*/ 436907 h 3960000"/>
              <a:gd name="connsiteX22-941" fmla="*/ 3960440 w 3960440"/>
              <a:gd name="connsiteY22-942" fmla="*/ 3523093 h 3960000"/>
              <a:gd name="connsiteX23-943" fmla="*/ 3523533 w 3960440"/>
              <a:gd name="connsiteY23-944" fmla="*/ 3960000 h 3960000"/>
              <a:gd name="connsiteX24-945" fmla="*/ 436907 w 3960440"/>
              <a:gd name="connsiteY24-946" fmla="*/ 3960000 h 3960000"/>
              <a:gd name="connsiteX25-947" fmla="*/ 0 w 3960440"/>
              <a:gd name="connsiteY25-948" fmla="*/ 3523093 h 3960000"/>
              <a:gd name="connsiteX26-949" fmla="*/ 0 w 3960440"/>
              <a:gd name="connsiteY26-950" fmla="*/ 436907 h 3960000"/>
              <a:gd name="connsiteX27-951" fmla="*/ 436907 w 3960440"/>
              <a:gd name="connsiteY27-952" fmla="*/ 0 h 3960000"/>
              <a:gd name="connsiteX0-953" fmla="*/ 1979373 w 3960440"/>
              <a:gd name="connsiteY0-954" fmla="*/ 472350 h 3960000"/>
              <a:gd name="connsiteX1-955" fmla="*/ 813783 w 3960440"/>
              <a:gd name="connsiteY1-956" fmla="*/ 1434034 h 3960000"/>
              <a:gd name="connsiteX2-957" fmla="*/ 1119009 w 3960440"/>
              <a:gd name="connsiteY2-958" fmla="*/ 2222584 h 3960000"/>
              <a:gd name="connsiteX3-959" fmla="*/ 1296382 w 3960440"/>
              <a:gd name="connsiteY3-960" fmla="*/ 1907811 h 3960000"/>
              <a:gd name="connsiteX4-961" fmla="*/ 1234998 w 3960440"/>
              <a:gd name="connsiteY4-962" fmla="*/ 1431771 h 3960000"/>
              <a:gd name="connsiteX5-963" fmla="*/ 2217373 w 3960440"/>
              <a:gd name="connsiteY5-964" fmla="*/ 891303 h 3960000"/>
              <a:gd name="connsiteX6-965" fmla="*/ 2783502 w 3960440"/>
              <a:gd name="connsiteY6-966" fmla="*/ 1606823 h 3960000"/>
              <a:gd name="connsiteX7-967" fmla="*/ 2456028 w 3960440"/>
              <a:gd name="connsiteY7-968" fmla="*/ 2225955 h 3960000"/>
              <a:gd name="connsiteX8-969" fmla="*/ 2026974 w 3960440"/>
              <a:gd name="connsiteY8-970" fmla="*/ 2018938 h 3960000"/>
              <a:gd name="connsiteX9-971" fmla="*/ 2135727 w 3960440"/>
              <a:gd name="connsiteY9-972" fmla="*/ 1554876 h 3960000"/>
              <a:gd name="connsiteX10-973" fmla="*/ 1915898 w 3960440"/>
              <a:gd name="connsiteY10-974" fmla="*/ 1219889 h 3960000"/>
              <a:gd name="connsiteX11-975" fmla="*/ 1589196 w 3960440"/>
              <a:gd name="connsiteY11-976" fmla="*/ 1434803 h 3960000"/>
              <a:gd name="connsiteX12-977" fmla="*/ 1574511 w 3960440"/>
              <a:gd name="connsiteY12-978" fmla="*/ 1939931 h 3960000"/>
              <a:gd name="connsiteX13-979" fmla="*/ 1339611 w 3960440"/>
              <a:gd name="connsiteY13-980" fmla="*/ 3487664 h 3960000"/>
              <a:gd name="connsiteX14-981" fmla="*/ 1887692 w 3960440"/>
              <a:gd name="connsiteY14-982" fmla="*/ 2422431 h 3960000"/>
              <a:gd name="connsiteX15-983" fmla="*/ 2283619 w 3960440"/>
              <a:gd name="connsiteY15-984" fmla="*/ 2688571 h 3960000"/>
              <a:gd name="connsiteX16-985" fmla="*/ 3144820 w 3960440"/>
              <a:gd name="connsiteY16-986" fmla="*/ 1595509 h 3960000"/>
              <a:gd name="connsiteX17-987" fmla="*/ 2134565 w 3960440"/>
              <a:gd name="connsiteY17-988" fmla="*/ 477605 h 3960000"/>
              <a:gd name="connsiteX18-989" fmla="*/ 1979373 w 3960440"/>
              <a:gd name="connsiteY18-990" fmla="*/ 472350 h 3960000"/>
              <a:gd name="connsiteX19-991" fmla="*/ 436907 w 3960440"/>
              <a:gd name="connsiteY19-992" fmla="*/ 0 h 3960000"/>
              <a:gd name="connsiteX20-993" fmla="*/ 3523533 w 3960440"/>
              <a:gd name="connsiteY20-994" fmla="*/ 0 h 3960000"/>
              <a:gd name="connsiteX21-995" fmla="*/ 3960440 w 3960440"/>
              <a:gd name="connsiteY21-996" fmla="*/ 436907 h 3960000"/>
              <a:gd name="connsiteX22-997" fmla="*/ 3960440 w 3960440"/>
              <a:gd name="connsiteY22-998" fmla="*/ 3523093 h 3960000"/>
              <a:gd name="connsiteX23-999" fmla="*/ 3523533 w 3960440"/>
              <a:gd name="connsiteY23-1000" fmla="*/ 3960000 h 3960000"/>
              <a:gd name="connsiteX24-1001" fmla="*/ 436907 w 3960440"/>
              <a:gd name="connsiteY24-1002" fmla="*/ 3960000 h 3960000"/>
              <a:gd name="connsiteX25-1003" fmla="*/ 0 w 3960440"/>
              <a:gd name="connsiteY25-1004" fmla="*/ 3523093 h 3960000"/>
              <a:gd name="connsiteX26-1005" fmla="*/ 0 w 3960440"/>
              <a:gd name="connsiteY26-1006" fmla="*/ 436907 h 3960000"/>
              <a:gd name="connsiteX27-1007" fmla="*/ 436907 w 3960440"/>
              <a:gd name="connsiteY27-1008" fmla="*/ 0 h 3960000"/>
              <a:gd name="connsiteX0-1009" fmla="*/ 1979373 w 3960440"/>
              <a:gd name="connsiteY0-1010" fmla="*/ 472350 h 3960000"/>
              <a:gd name="connsiteX1-1011" fmla="*/ 813783 w 3960440"/>
              <a:gd name="connsiteY1-1012" fmla="*/ 1434034 h 3960000"/>
              <a:gd name="connsiteX2-1013" fmla="*/ 1119009 w 3960440"/>
              <a:gd name="connsiteY2-1014" fmla="*/ 2222584 h 3960000"/>
              <a:gd name="connsiteX3-1015" fmla="*/ 1296382 w 3960440"/>
              <a:gd name="connsiteY3-1016" fmla="*/ 1907811 h 3960000"/>
              <a:gd name="connsiteX4-1017" fmla="*/ 1234998 w 3960440"/>
              <a:gd name="connsiteY4-1018" fmla="*/ 1431771 h 3960000"/>
              <a:gd name="connsiteX5-1019" fmla="*/ 2217373 w 3960440"/>
              <a:gd name="connsiteY5-1020" fmla="*/ 891303 h 3960000"/>
              <a:gd name="connsiteX6-1021" fmla="*/ 2783502 w 3960440"/>
              <a:gd name="connsiteY6-1022" fmla="*/ 1606823 h 3960000"/>
              <a:gd name="connsiteX7-1023" fmla="*/ 2456028 w 3960440"/>
              <a:gd name="connsiteY7-1024" fmla="*/ 2225955 h 3960000"/>
              <a:gd name="connsiteX8-1025" fmla="*/ 2026974 w 3960440"/>
              <a:gd name="connsiteY8-1026" fmla="*/ 2018938 h 3960000"/>
              <a:gd name="connsiteX9-1027" fmla="*/ 2135727 w 3960440"/>
              <a:gd name="connsiteY9-1028" fmla="*/ 1554876 h 3960000"/>
              <a:gd name="connsiteX10-1029" fmla="*/ 1915898 w 3960440"/>
              <a:gd name="connsiteY10-1030" fmla="*/ 1219889 h 3960000"/>
              <a:gd name="connsiteX11-1031" fmla="*/ 1589196 w 3960440"/>
              <a:gd name="connsiteY11-1032" fmla="*/ 1434803 h 3960000"/>
              <a:gd name="connsiteX12-1033" fmla="*/ 1574511 w 3960440"/>
              <a:gd name="connsiteY12-1034" fmla="*/ 1939931 h 3960000"/>
              <a:gd name="connsiteX13-1035" fmla="*/ 1339611 w 3960440"/>
              <a:gd name="connsiteY13-1036" fmla="*/ 3487664 h 3960000"/>
              <a:gd name="connsiteX14-1037" fmla="*/ 1887692 w 3960440"/>
              <a:gd name="connsiteY14-1038" fmla="*/ 2422431 h 3960000"/>
              <a:gd name="connsiteX15-1039" fmla="*/ 2336342 w 3960440"/>
              <a:gd name="connsiteY15-1040" fmla="*/ 2720202 h 3960000"/>
              <a:gd name="connsiteX16-1041" fmla="*/ 3144820 w 3960440"/>
              <a:gd name="connsiteY16-1042" fmla="*/ 1595509 h 3960000"/>
              <a:gd name="connsiteX17-1043" fmla="*/ 2134565 w 3960440"/>
              <a:gd name="connsiteY17-1044" fmla="*/ 477605 h 3960000"/>
              <a:gd name="connsiteX18-1045" fmla="*/ 1979373 w 3960440"/>
              <a:gd name="connsiteY18-1046" fmla="*/ 472350 h 3960000"/>
              <a:gd name="connsiteX19-1047" fmla="*/ 436907 w 3960440"/>
              <a:gd name="connsiteY19-1048" fmla="*/ 0 h 3960000"/>
              <a:gd name="connsiteX20-1049" fmla="*/ 3523533 w 3960440"/>
              <a:gd name="connsiteY20-1050" fmla="*/ 0 h 3960000"/>
              <a:gd name="connsiteX21-1051" fmla="*/ 3960440 w 3960440"/>
              <a:gd name="connsiteY21-1052" fmla="*/ 436907 h 3960000"/>
              <a:gd name="connsiteX22-1053" fmla="*/ 3960440 w 3960440"/>
              <a:gd name="connsiteY22-1054" fmla="*/ 3523093 h 3960000"/>
              <a:gd name="connsiteX23-1055" fmla="*/ 3523533 w 3960440"/>
              <a:gd name="connsiteY23-1056" fmla="*/ 3960000 h 3960000"/>
              <a:gd name="connsiteX24-1057" fmla="*/ 436907 w 3960440"/>
              <a:gd name="connsiteY24-1058" fmla="*/ 3960000 h 3960000"/>
              <a:gd name="connsiteX25-1059" fmla="*/ 0 w 3960440"/>
              <a:gd name="connsiteY25-1060" fmla="*/ 3523093 h 3960000"/>
              <a:gd name="connsiteX26-1061" fmla="*/ 0 w 3960440"/>
              <a:gd name="connsiteY26-1062" fmla="*/ 436907 h 3960000"/>
              <a:gd name="connsiteX27-1063" fmla="*/ 436907 w 3960440"/>
              <a:gd name="connsiteY27-1064" fmla="*/ 0 h 3960000"/>
              <a:gd name="connsiteX0-1065" fmla="*/ 1979373 w 3960440"/>
              <a:gd name="connsiteY0-1066" fmla="*/ 472350 h 3960000"/>
              <a:gd name="connsiteX1-1067" fmla="*/ 813783 w 3960440"/>
              <a:gd name="connsiteY1-1068" fmla="*/ 1434034 h 3960000"/>
              <a:gd name="connsiteX2-1069" fmla="*/ 1119009 w 3960440"/>
              <a:gd name="connsiteY2-1070" fmla="*/ 2222584 h 3960000"/>
              <a:gd name="connsiteX3-1071" fmla="*/ 1296382 w 3960440"/>
              <a:gd name="connsiteY3-1072" fmla="*/ 1907811 h 3960000"/>
              <a:gd name="connsiteX4-1073" fmla="*/ 1234998 w 3960440"/>
              <a:gd name="connsiteY4-1074" fmla="*/ 1431771 h 3960000"/>
              <a:gd name="connsiteX5-1075" fmla="*/ 2217373 w 3960440"/>
              <a:gd name="connsiteY5-1076" fmla="*/ 891303 h 3960000"/>
              <a:gd name="connsiteX6-1077" fmla="*/ 2783502 w 3960440"/>
              <a:gd name="connsiteY6-1078" fmla="*/ 1606823 h 3960000"/>
              <a:gd name="connsiteX7-1079" fmla="*/ 2456028 w 3960440"/>
              <a:gd name="connsiteY7-1080" fmla="*/ 2225955 h 3960000"/>
              <a:gd name="connsiteX8-1081" fmla="*/ 2026974 w 3960440"/>
              <a:gd name="connsiteY8-1082" fmla="*/ 2018938 h 3960000"/>
              <a:gd name="connsiteX9-1083" fmla="*/ 2135727 w 3960440"/>
              <a:gd name="connsiteY9-1084" fmla="*/ 1554876 h 3960000"/>
              <a:gd name="connsiteX10-1085" fmla="*/ 1915898 w 3960440"/>
              <a:gd name="connsiteY10-1086" fmla="*/ 1219889 h 3960000"/>
              <a:gd name="connsiteX11-1087" fmla="*/ 1589196 w 3960440"/>
              <a:gd name="connsiteY11-1088" fmla="*/ 1434803 h 3960000"/>
              <a:gd name="connsiteX12-1089" fmla="*/ 1574511 w 3960440"/>
              <a:gd name="connsiteY12-1090" fmla="*/ 1939931 h 3960000"/>
              <a:gd name="connsiteX13-1091" fmla="*/ 1339611 w 3960440"/>
              <a:gd name="connsiteY13-1092" fmla="*/ 3487664 h 3960000"/>
              <a:gd name="connsiteX14-1093" fmla="*/ 1887692 w 3960440"/>
              <a:gd name="connsiteY14-1094" fmla="*/ 2422431 h 3960000"/>
              <a:gd name="connsiteX15-1095" fmla="*/ 2336342 w 3960440"/>
              <a:gd name="connsiteY15-1096" fmla="*/ 2720202 h 3960000"/>
              <a:gd name="connsiteX16-1097" fmla="*/ 3176454 w 3960440"/>
              <a:gd name="connsiteY16-1098" fmla="*/ 1627140 h 3960000"/>
              <a:gd name="connsiteX17-1099" fmla="*/ 2134565 w 3960440"/>
              <a:gd name="connsiteY17-1100" fmla="*/ 477605 h 3960000"/>
              <a:gd name="connsiteX18-1101" fmla="*/ 1979373 w 3960440"/>
              <a:gd name="connsiteY18-1102" fmla="*/ 472350 h 3960000"/>
              <a:gd name="connsiteX19-1103" fmla="*/ 436907 w 3960440"/>
              <a:gd name="connsiteY19-1104" fmla="*/ 0 h 3960000"/>
              <a:gd name="connsiteX20-1105" fmla="*/ 3523533 w 3960440"/>
              <a:gd name="connsiteY20-1106" fmla="*/ 0 h 3960000"/>
              <a:gd name="connsiteX21-1107" fmla="*/ 3960440 w 3960440"/>
              <a:gd name="connsiteY21-1108" fmla="*/ 436907 h 3960000"/>
              <a:gd name="connsiteX22-1109" fmla="*/ 3960440 w 3960440"/>
              <a:gd name="connsiteY22-1110" fmla="*/ 3523093 h 3960000"/>
              <a:gd name="connsiteX23-1111" fmla="*/ 3523533 w 3960440"/>
              <a:gd name="connsiteY23-1112" fmla="*/ 3960000 h 3960000"/>
              <a:gd name="connsiteX24-1113" fmla="*/ 436907 w 3960440"/>
              <a:gd name="connsiteY24-1114" fmla="*/ 3960000 h 3960000"/>
              <a:gd name="connsiteX25-1115" fmla="*/ 0 w 3960440"/>
              <a:gd name="connsiteY25-1116" fmla="*/ 3523093 h 3960000"/>
              <a:gd name="connsiteX26-1117" fmla="*/ 0 w 3960440"/>
              <a:gd name="connsiteY26-1118" fmla="*/ 436907 h 3960000"/>
              <a:gd name="connsiteX27-1119" fmla="*/ 436907 w 3960440"/>
              <a:gd name="connsiteY27-1120" fmla="*/ 0 h 3960000"/>
              <a:gd name="connsiteX0-1121" fmla="*/ 1979373 w 3960440"/>
              <a:gd name="connsiteY0-1122" fmla="*/ 472350 h 3960000"/>
              <a:gd name="connsiteX1-1123" fmla="*/ 813783 w 3960440"/>
              <a:gd name="connsiteY1-1124" fmla="*/ 1434034 h 3960000"/>
              <a:gd name="connsiteX2-1125" fmla="*/ 1119009 w 3960440"/>
              <a:gd name="connsiteY2-1126" fmla="*/ 2222584 h 3960000"/>
              <a:gd name="connsiteX3-1127" fmla="*/ 1296382 w 3960440"/>
              <a:gd name="connsiteY3-1128" fmla="*/ 1907811 h 3960000"/>
              <a:gd name="connsiteX4-1129" fmla="*/ 1234998 w 3960440"/>
              <a:gd name="connsiteY4-1130" fmla="*/ 1431771 h 3960000"/>
              <a:gd name="connsiteX5-1131" fmla="*/ 2217373 w 3960440"/>
              <a:gd name="connsiteY5-1132" fmla="*/ 891303 h 3960000"/>
              <a:gd name="connsiteX6-1133" fmla="*/ 2783502 w 3960440"/>
              <a:gd name="connsiteY6-1134" fmla="*/ 1606823 h 3960000"/>
              <a:gd name="connsiteX7-1135" fmla="*/ 2456028 w 3960440"/>
              <a:gd name="connsiteY7-1136" fmla="*/ 2225955 h 3960000"/>
              <a:gd name="connsiteX8-1137" fmla="*/ 2026974 w 3960440"/>
              <a:gd name="connsiteY8-1138" fmla="*/ 2018938 h 3960000"/>
              <a:gd name="connsiteX9-1139" fmla="*/ 2135727 w 3960440"/>
              <a:gd name="connsiteY9-1140" fmla="*/ 1554876 h 3960000"/>
              <a:gd name="connsiteX10-1141" fmla="*/ 1915898 w 3960440"/>
              <a:gd name="connsiteY10-1142" fmla="*/ 1219889 h 3960000"/>
              <a:gd name="connsiteX11-1143" fmla="*/ 1589196 w 3960440"/>
              <a:gd name="connsiteY11-1144" fmla="*/ 1434803 h 3960000"/>
              <a:gd name="connsiteX12-1145" fmla="*/ 1574511 w 3960440"/>
              <a:gd name="connsiteY12-1146" fmla="*/ 1939931 h 3960000"/>
              <a:gd name="connsiteX13-1147" fmla="*/ 1339611 w 3960440"/>
              <a:gd name="connsiteY13-1148" fmla="*/ 3487664 h 3960000"/>
              <a:gd name="connsiteX14-1149" fmla="*/ 1887692 w 3960440"/>
              <a:gd name="connsiteY14-1150" fmla="*/ 2422431 h 3960000"/>
              <a:gd name="connsiteX15-1151" fmla="*/ 2336342 w 3960440"/>
              <a:gd name="connsiteY15-1152" fmla="*/ 2720202 h 3960000"/>
              <a:gd name="connsiteX16-1153" fmla="*/ 3176454 w 3960440"/>
              <a:gd name="connsiteY16-1154" fmla="*/ 1627140 h 3960000"/>
              <a:gd name="connsiteX17-1155" fmla="*/ 2134565 w 3960440"/>
              <a:gd name="connsiteY17-1156" fmla="*/ 477605 h 3960000"/>
              <a:gd name="connsiteX18-1157" fmla="*/ 1979373 w 3960440"/>
              <a:gd name="connsiteY18-1158" fmla="*/ 472350 h 3960000"/>
              <a:gd name="connsiteX19-1159" fmla="*/ 436907 w 3960440"/>
              <a:gd name="connsiteY19-1160" fmla="*/ 0 h 3960000"/>
              <a:gd name="connsiteX20-1161" fmla="*/ 3523533 w 3960440"/>
              <a:gd name="connsiteY20-1162" fmla="*/ 0 h 3960000"/>
              <a:gd name="connsiteX21-1163" fmla="*/ 3960440 w 3960440"/>
              <a:gd name="connsiteY21-1164" fmla="*/ 436907 h 3960000"/>
              <a:gd name="connsiteX22-1165" fmla="*/ 3960440 w 3960440"/>
              <a:gd name="connsiteY22-1166" fmla="*/ 3523093 h 3960000"/>
              <a:gd name="connsiteX23-1167" fmla="*/ 3523533 w 3960440"/>
              <a:gd name="connsiteY23-1168" fmla="*/ 3960000 h 3960000"/>
              <a:gd name="connsiteX24-1169" fmla="*/ 436907 w 3960440"/>
              <a:gd name="connsiteY24-1170" fmla="*/ 3960000 h 3960000"/>
              <a:gd name="connsiteX25-1171" fmla="*/ 0 w 3960440"/>
              <a:gd name="connsiteY25-1172" fmla="*/ 3523093 h 3960000"/>
              <a:gd name="connsiteX26-1173" fmla="*/ 0 w 3960440"/>
              <a:gd name="connsiteY26-1174" fmla="*/ 436907 h 3960000"/>
              <a:gd name="connsiteX27-1175" fmla="*/ 436907 w 3960440"/>
              <a:gd name="connsiteY27-1176" fmla="*/ 0 h 3960000"/>
              <a:gd name="connsiteX0-1177" fmla="*/ 1979373 w 3960440"/>
              <a:gd name="connsiteY0-1178" fmla="*/ 472350 h 3960000"/>
              <a:gd name="connsiteX1-1179" fmla="*/ 813783 w 3960440"/>
              <a:gd name="connsiteY1-1180" fmla="*/ 1434034 h 3960000"/>
              <a:gd name="connsiteX2-1181" fmla="*/ 1119009 w 3960440"/>
              <a:gd name="connsiteY2-1182" fmla="*/ 2222584 h 3960000"/>
              <a:gd name="connsiteX3-1183" fmla="*/ 1296382 w 3960440"/>
              <a:gd name="connsiteY3-1184" fmla="*/ 1907811 h 3960000"/>
              <a:gd name="connsiteX4-1185" fmla="*/ 1234998 w 3960440"/>
              <a:gd name="connsiteY4-1186" fmla="*/ 1431771 h 3960000"/>
              <a:gd name="connsiteX5-1187" fmla="*/ 2217373 w 3960440"/>
              <a:gd name="connsiteY5-1188" fmla="*/ 891303 h 3960000"/>
              <a:gd name="connsiteX6-1189" fmla="*/ 2783502 w 3960440"/>
              <a:gd name="connsiteY6-1190" fmla="*/ 1606823 h 3960000"/>
              <a:gd name="connsiteX7-1191" fmla="*/ 2456028 w 3960440"/>
              <a:gd name="connsiteY7-1192" fmla="*/ 2225955 h 3960000"/>
              <a:gd name="connsiteX8-1193" fmla="*/ 2026974 w 3960440"/>
              <a:gd name="connsiteY8-1194" fmla="*/ 2018938 h 3960000"/>
              <a:gd name="connsiteX9-1195" fmla="*/ 2135727 w 3960440"/>
              <a:gd name="connsiteY9-1196" fmla="*/ 1554876 h 3960000"/>
              <a:gd name="connsiteX10-1197" fmla="*/ 1915898 w 3960440"/>
              <a:gd name="connsiteY10-1198" fmla="*/ 1219889 h 3960000"/>
              <a:gd name="connsiteX11-1199" fmla="*/ 1589196 w 3960440"/>
              <a:gd name="connsiteY11-1200" fmla="*/ 1434803 h 3960000"/>
              <a:gd name="connsiteX12-1201" fmla="*/ 1574511 w 3960440"/>
              <a:gd name="connsiteY12-1202" fmla="*/ 1939931 h 3960000"/>
              <a:gd name="connsiteX13-1203" fmla="*/ 1339611 w 3960440"/>
              <a:gd name="connsiteY13-1204" fmla="*/ 3487664 h 3960000"/>
              <a:gd name="connsiteX14-1205" fmla="*/ 1887692 w 3960440"/>
              <a:gd name="connsiteY14-1206" fmla="*/ 2422431 h 3960000"/>
              <a:gd name="connsiteX15-1207" fmla="*/ 2336342 w 3960440"/>
              <a:gd name="connsiteY15-1208" fmla="*/ 2720202 h 3960000"/>
              <a:gd name="connsiteX16-1209" fmla="*/ 3176454 w 3960440"/>
              <a:gd name="connsiteY16-1210" fmla="*/ 1627140 h 3960000"/>
              <a:gd name="connsiteX17-1211" fmla="*/ 2134565 w 3960440"/>
              <a:gd name="connsiteY17-1212" fmla="*/ 477605 h 3960000"/>
              <a:gd name="connsiteX18-1213" fmla="*/ 1979373 w 3960440"/>
              <a:gd name="connsiteY18-1214" fmla="*/ 472350 h 3960000"/>
              <a:gd name="connsiteX19-1215" fmla="*/ 436907 w 3960440"/>
              <a:gd name="connsiteY19-1216" fmla="*/ 0 h 3960000"/>
              <a:gd name="connsiteX20-1217" fmla="*/ 3523533 w 3960440"/>
              <a:gd name="connsiteY20-1218" fmla="*/ 0 h 3960000"/>
              <a:gd name="connsiteX21-1219" fmla="*/ 3960440 w 3960440"/>
              <a:gd name="connsiteY21-1220" fmla="*/ 436907 h 3960000"/>
              <a:gd name="connsiteX22-1221" fmla="*/ 3960440 w 3960440"/>
              <a:gd name="connsiteY22-1222" fmla="*/ 3523093 h 3960000"/>
              <a:gd name="connsiteX23-1223" fmla="*/ 3523533 w 3960440"/>
              <a:gd name="connsiteY23-1224" fmla="*/ 3960000 h 3960000"/>
              <a:gd name="connsiteX24-1225" fmla="*/ 436907 w 3960440"/>
              <a:gd name="connsiteY24-1226" fmla="*/ 3960000 h 3960000"/>
              <a:gd name="connsiteX25-1227" fmla="*/ 0 w 3960440"/>
              <a:gd name="connsiteY25-1228" fmla="*/ 3523093 h 3960000"/>
              <a:gd name="connsiteX26-1229" fmla="*/ 0 w 3960440"/>
              <a:gd name="connsiteY26-1230" fmla="*/ 436907 h 3960000"/>
              <a:gd name="connsiteX27-1231" fmla="*/ 436907 w 3960440"/>
              <a:gd name="connsiteY27-1232" fmla="*/ 0 h 3960000"/>
              <a:gd name="connsiteX0-1233" fmla="*/ 1979373 w 3960440"/>
              <a:gd name="connsiteY0-1234" fmla="*/ 472350 h 3960000"/>
              <a:gd name="connsiteX1-1235" fmla="*/ 813783 w 3960440"/>
              <a:gd name="connsiteY1-1236" fmla="*/ 1434034 h 3960000"/>
              <a:gd name="connsiteX2-1237" fmla="*/ 1119009 w 3960440"/>
              <a:gd name="connsiteY2-1238" fmla="*/ 2222584 h 3960000"/>
              <a:gd name="connsiteX3-1239" fmla="*/ 1296382 w 3960440"/>
              <a:gd name="connsiteY3-1240" fmla="*/ 1907811 h 3960000"/>
              <a:gd name="connsiteX4-1241" fmla="*/ 1234998 w 3960440"/>
              <a:gd name="connsiteY4-1242" fmla="*/ 1431771 h 3960000"/>
              <a:gd name="connsiteX5-1243" fmla="*/ 2217373 w 3960440"/>
              <a:gd name="connsiteY5-1244" fmla="*/ 891303 h 3960000"/>
              <a:gd name="connsiteX6-1245" fmla="*/ 2783502 w 3960440"/>
              <a:gd name="connsiteY6-1246" fmla="*/ 1606823 h 3960000"/>
              <a:gd name="connsiteX7-1247" fmla="*/ 2456028 w 3960440"/>
              <a:gd name="connsiteY7-1248" fmla="*/ 2225955 h 3960000"/>
              <a:gd name="connsiteX8-1249" fmla="*/ 2026974 w 3960440"/>
              <a:gd name="connsiteY8-1250" fmla="*/ 2018938 h 3960000"/>
              <a:gd name="connsiteX9-1251" fmla="*/ 2135727 w 3960440"/>
              <a:gd name="connsiteY9-1252" fmla="*/ 1554876 h 3960000"/>
              <a:gd name="connsiteX10-1253" fmla="*/ 1915898 w 3960440"/>
              <a:gd name="connsiteY10-1254" fmla="*/ 1219889 h 3960000"/>
              <a:gd name="connsiteX11-1255" fmla="*/ 1589196 w 3960440"/>
              <a:gd name="connsiteY11-1256" fmla="*/ 1434803 h 3960000"/>
              <a:gd name="connsiteX12-1257" fmla="*/ 1574511 w 3960440"/>
              <a:gd name="connsiteY12-1258" fmla="*/ 1939931 h 3960000"/>
              <a:gd name="connsiteX13-1259" fmla="*/ 1339611 w 3960440"/>
              <a:gd name="connsiteY13-1260" fmla="*/ 3487664 h 3960000"/>
              <a:gd name="connsiteX14-1261" fmla="*/ 1887692 w 3960440"/>
              <a:gd name="connsiteY14-1262" fmla="*/ 2422431 h 3960000"/>
              <a:gd name="connsiteX15-1263" fmla="*/ 2336342 w 3960440"/>
              <a:gd name="connsiteY15-1264" fmla="*/ 2720202 h 3960000"/>
              <a:gd name="connsiteX16-1265" fmla="*/ 3176454 w 3960440"/>
              <a:gd name="connsiteY16-1266" fmla="*/ 1627140 h 3960000"/>
              <a:gd name="connsiteX17-1267" fmla="*/ 2134565 w 3960440"/>
              <a:gd name="connsiteY17-1268" fmla="*/ 477605 h 3960000"/>
              <a:gd name="connsiteX18-1269" fmla="*/ 1979373 w 3960440"/>
              <a:gd name="connsiteY18-1270" fmla="*/ 472350 h 3960000"/>
              <a:gd name="connsiteX19-1271" fmla="*/ 436907 w 3960440"/>
              <a:gd name="connsiteY19-1272" fmla="*/ 0 h 3960000"/>
              <a:gd name="connsiteX20-1273" fmla="*/ 3523533 w 3960440"/>
              <a:gd name="connsiteY20-1274" fmla="*/ 0 h 3960000"/>
              <a:gd name="connsiteX21-1275" fmla="*/ 3960440 w 3960440"/>
              <a:gd name="connsiteY21-1276" fmla="*/ 436907 h 3960000"/>
              <a:gd name="connsiteX22-1277" fmla="*/ 3960440 w 3960440"/>
              <a:gd name="connsiteY22-1278" fmla="*/ 3523093 h 3960000"/>
              <a:gd name="connsiteX23-1279" fmla="*/ 3523533 w 3960440"/>
              <a:gd name="connsiteY23-1280" fmla="*/ 3960000 h 3960000"/>
              <a:gd name="connsiteX24-1281" fmla="*/ 436907 w 3960440"/>
              <a:gd name="connsiteY24-1282" fmla="*/ 3960000 h 3960000"/>
              <a:gd name="connsiteX25-1283" fmla="*/ 0 w 3960440"/>
              <a:gd name="connsiteY25-1284" fmla="*/ 3523093 h 3960000"/>
              <a:gd name="connsiteX26-1285" fmla="*/ 0 w 3960440"/>
              <a:gd name="connsiteY26-1286" fmla="*/ 436907 h 3960000"/>
              <a:gd name="connsiteX27-1287" fmla="*/ 436907 w 3960440"/>
              <a:gd name="connsiteY27-1288" fmla="*/ 0 h 3960000"/>
              <a:gd name="connsiteX0-1289" fmla="*/ 1979373 w 3960440"/>
              <a:gd name="connsiteY0-1290" fmla="*/ 472350 h 3960000"/>
              <a:gd name="connsiteX1-1291" fmla="*/ 813783 w 3960440"/>
              <a:gd name="connsiteY1-1292" fmla="*/ 1434034 h 3960000"/>
              <a:gd name="connsiteX2-1293" fmla="*/ 1119009 w 3960440"/>
              <a:gd name="connsiteY2-1294" fmla="*/ 2222584 h 3960000"/>
              <a:gd name="connsiteX3-1295" fmla="*/ 1296382 w 3960440"/>
              <a:gd name="connsiteY3-1296" fmla="*/ 1907811 h 3960000"/>
              <a:gd name="connsiteX4-1297" fmla="*/ 1234998 w 3960440"/>
              <a:gd name="connsiteY4-1298" fmla="*/ 1431771 h 3960000"/>
              <a:gd name="connsiteX5-1299" fmla="*/ 2217373 w 3960440"/>
              <a:gd name="connsiteY5-1300" fmla="*/ 891303 h 3960000"/>
              <a:gd name="connsiteX6-1301" fmla="*/ 2783502 w 3960440"/>
              <a:gd name="connsiteY6-1302" fmla="*/ 1606823 h 3960000"/>
              <a:gd name="connsiteX7-1303" fmla="*/ 2456028 w 3960440"/>
              <a:gd name="connsiteY7-1304" fmla="*/ 2225955 h 3960000"/>
              <a:gd name="connsiteX8-1305" fmla="*/ 2026974 w 3960440"/>
              <a:gd name="connsiteY8-1306" fmla="*/ 2018938 h 3960000"/>
              <a:gd name="connsiteX9-1307" fmla="*/ 2135727 w 3960440"/>
              <a:gd name="connsiteY9-1308" fmla="*/ 1554876 h 3960000"/>
              <a:gd name="connsiteX10-1309" fmla="*/ 1915898 w 3960440"/>
              <a:gd name="connsiteY10-1310" fmla="*/ 1219889 h 3960000"/>
              <a:gd name="connsiteX11-1311" fmla="*/ 1589196 w 3960440"/>
              <a:gd name="connsiteY11-1312" fmla="*/ 1434803 h 3960000"/>
              <a:gd name="connsiteX12-1313" fmla="*/ 1574511 w 3960440"/>
              <a:gd name="connsiteY12-1314" fmla="*/ 1939931 h 3960000"/>
              <a:gd name="connsiteX13-1315" fmla="*/ 1339611 w 3960440"/>
              <a:gd name="connsiteY13-1316" fmla="*/ 3487664 h 3960000"/>
              <a:gd name="connsiteX14-1317" fmla="*/ 1887692 w 3960440"/>
              <a:gd name="connsiteY14-1318" fmla="*/ 2422431 h 3960000"/>
              <a:gd name="connsiteX15-1319" fmla="*/ 2336342 w 3960440"/>
              <a:gd name="connsiteY15-1320" fmla="*/ 2720202 h 3960000"/>
              <a:gd name="connsiteX16-1321" fmla="*/ 3176454 w 3960440"/>
              <a:gd name="connsiteY16-1322" fmla="*/ 1627140 h 3960000"/>
              <a:gd name="connsiteX17-1323" fmla="*/ 1979373 w 3960440"/>
              <a:gd name="connsiteY17-1324" fmla="*/ 472350 h 3960000"/>
              <a:gd name="connsiteX18-1325" fmla="*/ 436907 w 3960440"/>
              <a:gd name="connsiteY18-1326" fmla="*/ 0 h 3960000"/>
              <a:gd name="connsiteX19-1327" fmla="*/ 3523533 w 3960440"/>
              <a:gd name="connsiteY19-1328" fmla="*/ 0 h 3960000"/>
              <a:gd name="connsiteX20-1329" fmla="*/ 3960440 w 3960440"/>
              <a:gd name="connsiteY20-1330" fmla="*/ 436907 h 3960000"/>
              <a:gd name="connsiteX21-1331" fmla="*/ 3960440 w 3960440"/>
              <a:gd name="connsiteY21-1332" fmla="*/ 3523093 h 3960000"/>
              <a:gd name="connsiteX22-1333" fmla="*/ 3523533 w 3960440"/>
              <a:gd name="connsiteY22-1334" fmla="*/ 3960000 h 3960000"/>
              <a:gd name="connsiteX23-1335" fmla="*/ 436907 w 3960440"/>
              <a:gd name="connsiteY23-1336" fmla="*/ 3960000 h 3960000"/>
              <a:gd name="connsiteX24-1337" fmla="*/ 0 w 3960440"/>
              <a:gd name="connsiteY24-1338" fmla="*/ 3523093 h 3960000"/>
              <a:gd name="connsiteX25-1339" fmla="*/ 0 w 3960440"/>
              <a:gd name="connsiteY25-1340" fmla="*/ 436907 h 3960000"/>
              <a:gd name="connsiteX26-1341" fmla="*/ 436907 w 3960440"/>
              <a:gd name="connsiteY26-1342" fmla="*/ 0 h 3960000"/>
              <a:gd name="connsiteX0-1343" fmla="*/ 1979373 w 3960440"/>
              <a:gd name="connsiteY0-1344" fmla="*/ 472350 h 3960000"/>
              <a:gd name="connsiteX1-1345" fmla="*/ 813783 w 3960440"/>
              <a:gd name="connsiteY1-1346" fmla="*/ 1434034 h 3960000"/>
              <a:gd name="connsiteX2-1347" fmla="*/ 1119009 w 3960440"/>
              <a:gd name="connsiteY2-1348" fmla="*/ 2222584 h 3960000"/>
              <a:gd name="connsiteX3-1349" fmla="*/ 1296382 w 3960440"/>
              <a:gd name="connsiteY3-1350" fmla="*/ 1907811 h 3960000"/>
              <a:gd name="connsiteX4-1351" fmla="*/ 1234998 w 3960440"/>
              <a:gd name="connsiteY4-1352" fmla="*/ 1431771 h 3960000"/>
              <a:gd name="connsiteX5-1353" fmla="*/ 2217373 w 3960440"/>
              <a:gd name="connsiteY5-1354" fmla="*/ 891303 h 3960000"/>
              <a:gd name="connsiteX6-1355" fmla="*/ 2783502 w 3960440"/>
              <a:gd name="connsiteY6-1356" fmla="*/ 1606823 h 3960000"/>
              <a:gd name="connsiteX7-1357" fmla="*/ 2456028 w 3960440"/>
              <a:gd name="connsiteY7-1358" fmla="*/ 2225955 h 3960000"/>
              <a:gd name="connsiteX8-1359" fmla="*/ 2026974 w 3960440"/>
              <a:gd name="connsiteY8-1360" fmla="*/ 2018938 h 3960000"/>
              <a:gd name="connsiteX9-1361" fmla="*/ 2135727 w 3960440"/>
              <a:gd name="connsiteY9-1362" fmla="*/ 1554876 h 3960000"/>
              <a:gd name="connsiteX10-1363" fmla="*/ 1915898 w 3960440"/>
              <a:gd name="connsiteY10-1364" fmla="*/ 1219889 h 3960000"/>
              <a:gd name="connsiteX11-1365" fmla="*/ 1589196 w 3960440"/>
              <a:gd name="connsiteY11-1366" fmla="*/ 1434803 h 3960000"/>
              <a:gd name="connsiteX12-1367" fmla="*/ 1574511 w 3960440"/>
              <a:gd name="connsiteY12-1368" fmla="*/ 1939931 h 3960000"/>
              <a:gd name="connsiteX13-1369" fmla="*/ 1339611 w 3960440"/>
              <a:gd name="connsiteY13-1370" fmla="*/ 3487664 h 3960000"/>
              <a:gd name="connsiteX14-1371" fmla="*/ 1887692 w 3960440"/>
              <a:gd name="connsiteY14-1372" fmla="*/ 2422431 h 3960000"/>
              <a:gd name="connsiteX15-1373" fmla="*/ 2336342 w 3960440"/>
              <a:gd name="connsiteY15-1374" fmla="*/ 2720202 h 3960000"/>
              <a:gd name="connsiteX16-1375" fmla="*/ 3176454 w 3960440"/>
              <a:gd name="connsiteY16-1376" fmla="*/ 1627140 h 3960000"/>
              <a:gd name="connsiteX17-1377" fmla="*/ 1979373 w 3960440"/>
              <a:gd name="connsiteY17-1378" fmla="*/ 472350 h 3960000"/>
              <a:gd name="connsiteX18-1379" fmla="*/ 436907 w 3960440"/>
              <a:gd name="connsiteY18-1380" fmla="*/ 0 h 3960000"/>
              <a:gd name="connsiteX19-1381" fmla="*/ 3523533 w 3960440"/>
              <a:gd name="connsiteY19-1382" fmla="*/ 0 h 3960000"/>
              <a:gd name="connsiteX20-1383" fmla="*/ 3960440 w 3960440"/>
              <a:gd name="connsiteY20-1384" fmla="*/ 436907 h 3960000"/>
              <a:gd name="connsiteX21-1385" fmla="*/ 3960440 w 3960440"/>
              <a:gd name="connsiteY21-1386" fmla="*/ 3523093 h 3960000"/>
              <a:gd name="connsiteX22-1387" fmla="*/ 3523533 w 3960440"/>
              <a:gd name="connsiteY22-1388" fmla="*/ 3960000 h 3960000"/>
              <a:gd name="connsiteX23-1389" fmla="*/ 436907 w 3960440"/>
              <a:gd name="connsiteY23-1390" fmla="*/ 3960000 h 3960000"/>
              <a:gd name="connsiteX24-1391" fmla="*/ 0 w 3960440"/>
              <a:gd name="connsiteY24-1392" fmla="*/ 3523093 h 3960000"/>
              <a:gd name="connsiteX25-1393" fmla="*/ 0 w 3960440"/>
              <a:gd name="connsiteY25-1394" fmla="*/ 436907 h 3960000"/>
              <a:gd name="connsiteX26-1395" fmla="*/ 436907 w 3960440"/>
              <a:gd name="connsiteY26-1396" fmla="*/ 0 h 3960000"/>
              <a:gd name="connsiteX0-1397" fmla="*/ 1979373 w 3960440"/>
              <a:gd name="connsiteY0-1398" fmla="*/ 472350 h 3960000"/>
              <a:gd name="connsiteX1-1399" fmla="*/ 813783 w 3960440"/>
              <a:gd name="connsiteY1-1400" fmla="*/ 1434034 h 3960000"/>
              <a:gd name="connsiteX2-1401" fmla="*/ 1119009 w 3960440"/>
              <a:gd name="connsiteY2-1402" fmla="*/ 2222584 h 3960000"/>
              <a:gd name="connsiteX3-1403" fmla="*/ 1296382 w 3960440"/>
              <a:gd name="connsiteY3-1404" fmla="*/ 1907811 h 3960000"/>
              <a:gd name="connsiteX4-1405" fmla="*/ 1234998 w 3960440"/>
              <a:gd name="connsiteY4-1406" fmla="*/ 1431771 h 3960000"/>
              <a:gd name="connsiteX5-1407" fmla="*/ 2217373 w 3960440"/>
              <a:gd name="connsiteY5-1408" fmla="*/ 891303 h 3960000"/>
              <a:gd name="connsiteX6-1409" fmla="*/ 2783502 w 3960440"/>
              <a:gd name="connsiteY6-1410" fmla="*/ 1606823 h 3960000"/>
              <a:gd name="connsiteX7-1411" fmla="*/ 2456028 w 3960440"/>
              <a:gd name="connsiteY7-1412" fmla="*/ 2225955 h 3960000"/>
              <a:gd name="connsiteX8-1413" fmla="*/ 2026974 w 3960440"/>
              <a:gd name="connsiteY8-1414" fmla="*/ 2018938 h 3960000"/>
              <a:gd name="connsiteX9-1415" fmla="*/ 2135727 w 3960440"/>
              <a:gd name="connsiteY9-1416" fmla="*/ 1554876 h 3960000"/>
              <a:gd name="connsiteX10-1417" fmla="*/ 1915898 w 3960440"/>
              <a:gd name="connsiteY10-1418" fmla="*/ 1219889 h 3960000"/>
              <a:gd name="connsiteX11-1419" fmla="*/ 1589196 w 3960440"/>
              <a:gd name="connsiteY11-1420" fmla="*/ 1434803 h 3960000"/>
              <a:gd name="connsiteX12-1421" fmla="*/ 1574511 w 3960440"/>
              <a:gd name="connsiteY12-1422" fmla="*/ 1939931 h 3960000"/>
              <a:gd name="connsiteX13-1423" fmla="*/ 1339611 w 3960440"/>
              <a:gd name="connsiteY13-1424" fmla="*/ 3487664 h 3960000"/>
              <a:gd name="connsiteX14-1425" fmla="*/ 1887692 w 3960440"/>
              <a:gd name="connsiteY14-1426" fmla="*/ 2422431 h 3960000"/>
              <a:gd name="connsiteX15-1427" fmla="*/ 2336342 w 3960440"/>
              <a:gd name="connsiteY15-1428" fmla="*/ 2720202 h 3960000"/>
              <a:gd name="connsiteX16-1429" fmla="*/ 3176454 w 3960440"/>
              <a:gd name="connsiteY16-1430" fmla="*/ 1627140 h 3960000"/>
              <a:gd name="connsiteX17-1431" fmla="*/ 1979373 w 3960440"/>
              <a:gd name="connsiteY17-1432" fmla="*/ 472350 h 3960000"/>
              <a:gd name="connsiteX18-1433" fmla="*/ 436907 w 3960440"/>
              <a:gd name="connsiteY18-1434" fmla="*/ 0 h 3960000"/>
              <a:gd name="connsiteX19-1435" fmla="*/ 3523533 w 3960440"/>
              <a:gd name="connsiteY19-1436" fmla="*/ 0 h 3960000"/>
              <a:gd name="connsiteX20-1437" fmla="*/ 3960440 w 3960440"/>
              <a:gd name="connsiteY20-1438" fmla="*/ 436907 h 3960000"/>
              <a:gd name="connsiteX21-1439" fmla="*/ 3960440 w 3960440"/>
              <a:gd name="connsiteY21-1440" fmla="*/ 3523093 h 3960000"/>
              <a:gd name="connsiteX22-1441" fmla="*/ 3523533 w 3960440"/>
              <a:gd name="connsiteY22-1442" fmla="*/ 3960000 h 3960000"/>
              <a:gd name="connsiteX23-1443" fmla="*/ 436907 w 3960440"/>
              <a:gd name="connsiteY23-1444" fmla="*/ 3960000 h 3960000"/>
              <a:gd name="connsiteX24-1445" fmla="*/ 0 w 3960440"/>
              <a:gd name="connsiteY24-1446" fmla="*/ 3523093 h 3960000"/>
              <a:gd name="connsiteX25-1447" fmla="*/ 0 w 3960440"/>
              <a:gd name="connsiteY25-1448" fmla="*/ 436907 h 3960000"/>
              <a:gd name="connsiteX26-1449" fmla="*/ 436907 w 3960440"/>
              <a:gd name="connsiteY26-1450" fmla="*/ 0 h 3960000"/>
              <a:gd name="connsiteX0-1451" fmla="*/ 1979373 w 3960440"/>
              <a:gd name="connsiteY0-1452" fmla="*/ 472350 h 3960000"/>
              <a:gd name="connsiteX1-1453" fmla="*/ 813783 w 3960440"/>
              <a:gd name="connsiteY1-1454" fmla="*/ 1434034 h 3960000"/>
              <a:gd name="connsiteX2-1455" fmla="*/ 1119009 w 3960440"/>
              <a:gd name="connsiteY2-1456" fmla="*/ 2222584 h 3960000"/>
              <a:gd name="connsiteX3-1457" fmla="*/ 1328015 w 3960440"/>
              <a:gd name="connsiteY3-1458" fmla="*/ 1812920 h 3960000"/>
              <a:gd name="connsiteX4-1459" fmla="*/ 1234998 w 3960440"/>
              <a:gd name="connsiteY4-1460" fmla="*/ 1431771 h 3960000"/>
              <a:gd name="connsiteX5-1461" fmla="*/ 2217373 w 3960440"/>
              <a:gd name="connsiteY5-1462" fmla="*/ 891303 h 3960000"/>
              <a:gd name="connsiteX6-1463" fmla="*/ 2783502 w 3960440"/>
              <a:gd name="connsiteY6-1464" fmla="*/ 1606823 h 3960000"/>
              <a:gd name="connsiteX7-1465" fmla="*/ 2456028 w 3960440"/>
              <a:gd name="connsiteY7-1466" fmla="*/ 2225955 h 3960000"/>
              <a:gd name="connsiteX8-1467" fmla="*/ 2026974 w 3960440"/>
              <a:gd name="connsiteY8-1468" fmla="*/ 2018938 h 3960000"/>
              <a:gd name="connsiteX9-1469" fmla="*/ 2135727 w 3960440"/>
              <a:gd name="connsiteY9-1470" fmla="*/ 1554876 h 3960000"/>
              <a:gd name="connsiteX10-1471" fmla="*/ 1915898 w 3960440"/>
              <a:gd name="connsiteY10-1472" fmla="*/ 1219889 h 3960000"/>
              <a:gd name="connsiteX11-1473" fmla="*/ 1589196 w 3960440"/>
              <a:gd name="connsiteY11-1474" fmla="*/ 1434803 h 3960000"/>
              <a:gd name="connsiteX12-1475" fmla="*/ 1574511 w 3960440"/>
              <a:gd name="connsiteY12-1476" fmla="*/ 1939931 h 3960000"/>
              <a:gd name="connsiteX13-1477" fmla="*/ 1339611 w 3960440"/>
              <a:gd name="connsiteY13-1478" fmla="*/ 3487664 h 3960000"/>
              <a:gd name="connsiteX14-1479" fmla="*/ 1887692 w 3960440"/>
              <a:gd name="connsiteY14-1480" fmla="*/ 2422431 h 3960000"/>
              <a:gd name="connsiteX15-1481" fmla="*/ 2336342 w 3960440"/>
              <a:gd name="connsiteY15-1482" fmla="*/ 2720202 h 3960000"/>
              <a:gd name="connsiteX16-1483" fmla="*/ 3176454 w 3960440"/>
              <a:gd name="connsiteY16-1484" fmla="*/ 1627140 h 3960000"/>
              <a:gd name="connsiteX17-1485" fmla="*/ 1979373 w 3960440"/>
              <a:gd name="connsiteY17-1486" fmla="*/ 472350 h 3960000"/>
              <a:gd name="connsiteX18-1487" fmla="*/ 436907 w 3960440"/>
              <a:gd name="connsiteY18-1488" fmla="*/ 0 h 3960000"/>
              <a:gd name="connsiteX19-1489" fmla="*/ 3523533 w 3960440"/>
              <a:gd name="connsiteY19-1490" fmla="*/ 0 h 3960000"/>
              <a:gd name="connsiteX20-1491" fmla="*/ 3960440 w 3960440"/>
              <a:gd name="connsiteY20-1492" fmla="*/ 436907 h 3960000"/>
              <a:gd name="connsiteX21-1493" fmla="*/ 3960440 w 3960440"/>
              <a:gd name="connsiteY21-1494" fmla="*/ 3523093 h 3960000"/>
              <a:gd name="connsiteX22-1495" fmla="*/ 3523533 w 3960440"/>
              <a:gd name="connsiteY22-1496" fmla="*/ 3960000 h 3960000"/>
              <a:gd name="connsiteX23-1497" fmla="*/ 436907 w 3960440"/>
              <a:gd name="connsiteY23-1498" fmla="*/ 3960000 h 3960000"/>
              <a:gd name="connsiteX24-1499" fmla="*/ 0 w 3960440"/>
              <a:gd name="connsiteY24-1500" fmla="*/ 3523093 h 3960000"/>
              <a:gd name="connsiteX25-1501" fmla="*/ 0 w 3960440"/>
              <a:gd name="connsiteY25-1502" fmla="*/ 436907 h 3960000"/>
              <a:gd name="connsiteX26-1503" fmla="*/ 436907 w 3960440"/>
              <a:gd name="connsiteY26-1504" fmla="*/ 0 h 3960000"/>
              <a:gd name="connsiteX0-1505" fmla="*/ 1979373 w 3960440"/>
              <a:gd name="connsiteY0-1506" fmla="*/ 472350 h 3960000"/>
              <a:gd name="connsiteX1-1507" fmla="*/ 813783 w 3960440"/>
              <a:gd name="connsiteY1-1508" fmla="*/ 1434034 h 3960000"/>
              <a:gd name="connsiteX2-1509" fmla="*/ 1119009 w 3960440"/>
              <a:gd name="connsiteY2-1510" fmla="*/ 2222584 h 3960000"/>
              <a:gd name="connsiteX3-1511" fmla="*/ 1328015 w 3960440"/>
              <a:gd name="connsiteY3-1512" fmla="*/ 1812920 h 3960000"/>
              <a:gd name="connsiteX4-1513" fmla="*/ 1234998 w 3960440"/>
              <a:gd name="connsiteY4-1514" fmla="*/ 1431771 h 3960000"/>
              <a:gd name="connsiteX5-1515" fmla="*/ 2217373 w 3960440"/>
              <a:gd name="connsiteY5-1516" fmla="*/ 891303 h 3960000"/>
              <a:gd name="connsiteX6-1517" fmla="*/ 2783502 w 3960440"/>
              <a:gd name="connsiteY6-1518" fmla="*/ 1606823 h 3960000"/>
              <a:gd name="connsiteX7-1519" fmla="*/ 2456028 w 3960440"/>
              <a:gd name="connsiteY7-1520" fmla="*/ 2225955 h 3960000"/>
              <a:gd name="connsiteX8-1521" fmla="*/ 2026974 w 3960440"/>
              <a:gd name="connsiteY8-1522" fmla="*/ 2018938 h 3960000"/>
              <a:gd name="connsiteX9-1523" fmla="*/ 2135727 w 3960440"/>
              <a:gd name="connsiteY9-1524" fmla="*/ 1554876 h 3960000"/>
              <a:gd name="connsiteX10-1525" fmla="*/ 1915898 w 3960440"/>
              <a:gd name="connsiteY10-1526" fmla="*/ 1219889 h 3960000"/>
              <a:gd name="connsiteX11-1527" fmla="*/ 1589196 w 3960440"/>
              <a:gd name="connsiteY11-1528" fmla="*/ 1434803 h 3960000"/>
              <a:gd name="connsiteX12-1529" fmla="*/ 1574511 w 3960440"/>
              <a:gd name="connsiteY12-1530" fmla="*/ 1939931 h 3960000"/>
              <a:gd name="connsiteX13-1531" fmla="*/ 1339611 w 3960440"/>
              <a:gd name="connsiteY13-1532" fmla="*/ 3487664 h 3960000"/>
              <a:gd name="connsiteX14-1533" fmla="*/ 1887692 w 3960440"/>
              <a:gd name="connsiteY14-1534" fmla="*/ 2422431 h 3960000"/>
              <a:gd name="connsiteX15-1535" fmla="*/ 2336342 w 3960440"/>
              <a:gd name="connsiteY15-1536" fmla="*/ 2720202 h 3960000"/>
              <a:gd name="connsiteX16-1537" fmla="*/ 3176454 w 3960440"/>
              <a:gd name="connsiteY16-1538" fmla="*/ 1627140 h 3960000"/>
              <a:gd name="connsiteX17-1539" fmla="*/ 1979373 w 3960440"/>
              <a:gd name="connsiteY17-1540" fmla="*/ 472350 h 3960000"/>
              <a:gd name="connsiteX18-1541" fmla="*/ 436907 w 3960440"/>
              <a:gd name="connsiteY18-1542" fmla="*/ 0 h 3960000"/>
              <a:gd name="connsiteX19-1543" fmla="*/ 3523533 w 3960440"/>
              <a:gd name="connsiteY19-1544" fmla="*/ 0 h 3960000"/>
              <a:gd name="connsiteX20-1545" fmla="*/ 3960440 w 3960440"/>
              <a:gd name="connsiteY20-1546" fmla="*/ 436907 h 3960000"/>
              <a:gd name="connsiteX21-1547" fmla="*/ 3960440 w 3960440"/>
              <a:gd name="connsiteY21-1548" fmla="*/ 3523093 h 3960000"/>
              <a:gd name="connsiteX22-1549" fmla="*/ 3523533 w 3960440"/>
              <a:gd name="connsiteY22-1550" fmla="*/ 3960000 h 3960000"/>
              <a:gd name="connsiteX23-1551" fmla="*/ 436907 w 3960440"/>
              <a:gd name="connsiteY23-1552" fmla="*/ 3960000 h 3960000"/>
              <a:gd name="connsiteX24-1553" fmla="*/ 0 w 3960440"/>
              <a:gd name="connsiteY24-1554" fmla="*/ 3523093 h 3960000"/>
              <a:gd name="connsiteX25-1555" fmla="*/ 0 w 3960440"/>
              <a:gd name="connsiteY25-1556" fmla="*/ 436907 h 3960000"/>
              <a:gd name="connsiteX26-1557" fmla="*/ 436907 w 3960440"/>
              <a:gd name="connsiteY26-1558" fmla="*/ 0 h 396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6" name="Rounded Rectangle 8"/>
          <p:cNvSpPr/>
          <p:nvPr/>
        </p:nvSpPr>
        <p:spPr>
          <a:xfrm>
            <a:off x="7257844" y="3466321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-1" fmla="*/ 554477 w 3888432"/>
              <a:gd name="connsiteY0-2" fmla="*/ 1512168 h 3960440"/>
              <a:gd name="connsiteX1-3" fmla="*/ 554477 w 3888432"/>
              <a:gd name="connsiteY1-4" fmla="*/ 3312368 h 3960440"/>
              <a:gd name="connsiteX2-5" fmla="*/ 1201638 w 3888432"/>
              <a:gd name="connsiteY2-6" fmla="*/ 3312368 h 3960440"/>
              <a:gd name="connsiteX3-7" fmla="*/ 1201638 w 3888432"/>
              <a:gd name="connsiteY3-8" fmla="*/ 1512168 h 3960440"/>
              <a:gd name="connsiteX4-9" fmla="*/ 554477 w 3888432"/>
              <a:gd name="connsiteY4-10" fmla="*/ 1512168 h 3960440"/>
              <a:gd name="connsiteX5-11" fmla="*/ 2840340 w 3888432"/>
              <a:gd name="connsiteY5-12" fmla="*/ 1479943 h 3960440"/>
              <a:gd name="connsiteX6-13" fmla="*/ 2136833 w 3888432"/>
              <a:gd name="connsiteY6-14" fmla="*/ 1785510 h 3960440"/>
              <a:gd name="connsiteX7-15" fmla="*/ 2136833 w 3888432"/>
              <a:gd name="connsiteY7-16" fmla="*/ 1510185 h 3960440"/>
              <a:gd name="connsiteX8-17" fmla="*/ 1489672 w 3888432"/>
              <a:gd name="connsiteY8-18" fmla="*/ 1510185 h 3960440"/>
              <a:gd name="connsiteX9-19" fmla="*/ 1489672 w 3888432"/>
              <a:gd name="connsiteY9-20" fmla="*/ 3310385 h 3960440"/>
              <a:gd name="connsiteX10-21" fmla="*/ 2136833 w 3888432"/>
              <a:gd name="connsiteY10-22" fmla="*/ 3310385 h 3960440"/>
              <a:gd name="connsiteX11-23" fmla="*/ 2136833 w 3888432"/>
              <a:gd name="connsiteY11-24" fmla="*/ 2084121 h 3960440"/>
              <a:gd name="connsiteX12-25" fmla="*/ 2673919 w 3888432"/>
              <a:gd name="connsiteY12-26" fmla="*/ 2138897 h 3960440"/>
              <a:gd name="connsiteX13-27" fmla="*/ 2679688 w 3888432"/>
              <a:gd name="connsiteY13-28" fmla="*/ 3312366 h 3960440"/>
              <a:gd name="connsiteX14-29" fmla="*/ 3326849 w 3888432"/>
              <a:gd name="connsiteY14-30" fmla="*/ 3312366 h 3960440"/>
              <a:gd name="connsiteX15-31" fmla="*/ 3333768 w 3888432"/>
              <a:gd name="connsiteY15-32" fmla="*/ 2128613 h 3960440"/>
              <a:gd name="connsiteX16-33" fmla="*/ 2840340 w 3888432"/>
              <a:gd name="connsiteY16-34" fmla="*/ 1479943 h 3960440"/>
              <a:gd name="connsiteX17-35" fmla="*/ 878058 w 3888432"/>
              <a:gd name="connsiteY17-36" fmla="*/ 648072 h 3960440"/>
              <a:gd name="connsiteX18-37" fmla="*/ 554477 w 3888432"/>
              <a:gd name="connsiteY18-38" fmla="*/ 971653 h 3960440"/>
              <a:gd name="connsiteX19-39" fmla="*/ 878058 w 3888432"/>
              <a:gd name="connsiteY19-40" fmla="*/ 1295234 h 3960440"/>
              <a:gd name="connsiteX20-41" fmla="*/ 1201639 w 3888432"/>
              <a:gd name="connsiteY20-42" fmla="*/ 971653 h 3960440"/>
              <a:gd name="connsiteX21-43" fmla="*/ 878058 w 3888432"/>
              <a:gd name="connsiteY21-44" fmla="*/ 648072 h 3960440"/>
              <a:gd name="connsiteX22-45" fmla="*/ 333511 w 3888432"/>
              <a:gd name="connsiteY22-46" fmla="*/ 0 h 3960440"/>
              <a:gd name="connsiteX23-47" fmla="*/ 3554921 w 3888432"/>
              <a:gd name="connsiteY23-48" fmla="*/ 0 h 3960440"/>
              <a:gd name="connsiteX24-49" fmla="*/ 3888432 w 3888432"/>
              <a:gd name="connsiteY24-50" fmla="*/ 333511 h 3960440"/>
              <a:gd name="connsiteX25-51" fmla="*/ 3888432 w 3888432"/>
              <a:gd name="connsiteY25-52" fmla="*/ 3626929 h 3960440"/>
              <a:gd name="connsiteX26-53" fmla="*/ 3554921 w 3888432"/>
              <a:gd name="connsiteY26-54" fmla="*/ 3960440 h 3960440"/>
              <a:gd name="connsiteX27-55" fmla="*/ 333511 w 3888432"/>
              <a:gd name="connsiteY27-56" fmla="*/ 3960440 h 3960440"/>
              <a:gd name="connsiteX28-57" fmla="*/ 0 w 3888432"/>
              <a:gd name="connsiteY28-58" fmla="*/ 3626929 h 3960440"/>
              <a:gd name="connsiteX29-59" fmla="*/ 0 w 3888432"/>
              <a:gd name="connsiteY29-60" fmla="*/ 333511 h 3960440"/>
              <a:gd name="connsiteX30-61" fmla="*/ 333511 w 3888432"/>
              <a:gd name="connsiteY30-62" fmla="*/ 0 h 3960440"/>
              <a:gd name="connsiteX0-63" fmla="*/ 554477 w 3888432"/>
              <a:gd name="connsiteY0-64" fmla="*/ 1512168 h 3960440"/>
              <a:gd name="connsiteX1-65" fmla="*/ 554477 w 3888432"/>
              <a:gd name="connsiteY1-66" fmla="*/ 3312368 h 3960440"/>
              <a:gd name="connsiteX2-67" fmla="*/ 1201638 w 3888432"/>
              <a:gd name="connsiteY2-68" fmla="*/ 3312368 h 3960440"/>
              <a:gd name="connsiteX3-69" fmla="*/ 1201638 w 3888432"/>
              <a:gd name="connsiteY3-70" fmla="*/ 1512168 h 3960440"/>
              <a:gd name="connsiteX4-71" fmla="*/ 554477 w 3888432"/>
              <a:gd name="connsiteY4-72" fmla="*/ 1512168 h 3960440"/>
              <a:gd name="connsiteX5-73" fmla="*/ 2840340 w 3888432"/>
              <a:gd name="connsiteY5-74" fmla="*/ 1479943 h 3960440"/>
              <a:gd name="connsiteX6-75" fmla="*/ 2136833 w 3888432"/>
              <a:gd name="connsiteY6-76" fmla="*/ 1785510 h 3960440"/>
              <a:gd name="connsiteX7-77" fmla="*/ 2136833 w 3888432"/>
              <a:gd name="connsiteY7-78" fmla="*/ 1510185 h 3960440"/>
              <a:gd name="connsiteX8-79" fmla="*/ 1489672 w 3888432"/>
              <a:gd name="connsiteY8-80" fmla="*/ 1510185 h 3960440"/>
              <a:gd name="connsiteX9-81" fmla="*/ 1489672 w 3888432"/>
              <a:gd name="connsiteY9-82" fmla="*/ 3310385 h 3960440"/>
              <a:gd name="connsiteX10-83" fmla="*/ 2136833 w 3888432"/>
              <a:gd name="connsiteY10-84" fmla="*/ 3310385 h 3960440"/>
              <a:gd name="connsiteX11-85" fmla="*/ 2136833 w 3888432"/>
              <a:gd name="connsiteY11-86" fmla="*/ 2084121 h 3960440"/>
              <a:gd name="connsiteX12-87" fmla="*/ 2673919 w 3888432"/>
              <a:gd name="connsiteY12-88" fmla="*/ 2138897 h 3960440"/>
              <a:gd name="connsiteX13-89" fmla="*/ 2679688 w 3888432"/>
              <a:gd name="connsiteY13-90" fmla="*/ 3312366 h 3960440"/>
              <a:gd name="connsiteX14-91" fmla="*/ 3326849 w 3888432"/>
              <a:gd name="connsiteY14-92" fmla="*/ 3312366 h 3960440"/>
              <a:gd name="connsiteX15-93" fmla="*/ 3333768 w 3888432"/>
              <a:gd name="connsiteY15-94" fmla="*/ 2128613 h 3960440"/>
              <a:gd name="connsiteX16-95" fmla="*/ 2840340 w 3888432"/>
              <a:gd name="connsiteY16-96" fmla="*/ 1479943 h 3960440"/>
              <a:gd name="connsiteX17-97" fmla="*/ 878058 w 3888432"/>
              <a:gd name="connsiteY17-98" fmla="*/ 648072 h 3960440"/>
              <a:gd name="connsiteX18-99" fmla="*/ 554477 w 3888432"/>
              <a:gd name="connsiteY18-100" fmla="*/ 971653 h 3960440"/>
              <a:gd name="connsiteX19-101" fmla="*/ 878058 w 3888432"/>
              <a:gd name="connsiteY19-102" fmla="*/ 1295234 h 3960440"/>
              <a:gd name="connsiteX20-103" fmla="*/ 1201639 w 3888432"/>
              <a:gd name="connsiteY20-104" fmla="*/ 971653 h 3960440"/>
              <a:gd name="connsiteX21-105" fmla="*/ 878058 w 3888432"/>
              <a:gd name="connsiteY21-106" fmla="*/ 648072 h 3960440"/>
              <a:gd name="connsiteX22-107" fmla="*/ 333511 w 3888432"/>
              <a:gd name="connsiteY22-108" fmla="*/ 0 h 3960440"/>
              <a:gd name="connsiteX23-109" fmla="*/ 3554921 w 3888432"/>
              <a:gd name="connsiteY23-110" fmla="*/ 0 h 3960440"/>
              <a:gd name="connsiteX24-111" fmla="*/ 3888432 w 3888432"/>
              <a:gd name="connsiteY24-112" fmla="*/ 333511 h 3960440"/>
              <a:gd name="connsiteX25-113" fmla="*/ 3888432 w 3888432"/>
              <a:gd name="connsiteY25-114" fmla="*/ 3626929 h 3960440"/>
              <a:gd name="connsiteX26-115" fmla="*/ 3554921 w 3888432"/>
              <a:gd name="connsiteY26-116" fmla="*/ 3960440 h 3960440"/>
              <a:gd name="connsiteX27-117" fmla="*/ 333511 w 3888432"/>
              <a:gd name="connsiteY27-118" fmla="*/ 3960440 h 3960440"/>
              <a:gd name="connsiteX28-119" fmla="*/ 0 w 3888432"/>
              <a:gd name="connsiteY28-120" fmla="*/ 3626929 h 3960440"/>
              <a:gd name="connsiteX29-121" fmla="*/ 0 w 3888432"/>
              <a:gd name="connsiteY29-122" fmla="*/ 333511 h 3960440"/>
              <a:gd name="connsiteX30-123" fmla="*/ 333511 w 3888432"/>
              <a:gd name="connsiteY30-124" fmla="*/ 0 h 3960440"/>
              <a:gd name="connsiteX0-125" fmla="*/ 554477 w 3888432"/>
              <a:gd name="connsiteY0-126" fmla="*/ 1512168 h 3960440"/>
              <a:gd name="connsiteX1-127" fmla="*/ 554477 w 3888432"/>
              <a:gd name="connsiteY1-128" fmla="*/ 3312368 h 3960440"/>
              <a:gd name="connsiteX2-129" fmla="*/ 1201638 w 3888432"/>
              <a:gd name="connsiteY2-130" fmla="*/ 3312368 h 3960440"/>
              <a:gd name="connsiteX3-131" fmla="*/ 1201638 w 3888432"/>
              <a:gd name="connsiteY3-132" fmla="*/ 1512168 h 3960440"/>
              <a:gd name="connsiteX4-133" fmla="*/ 554477 w 3888432"/>
              <a:gd name="connsiteY4-134" fmla="*/ 1512168 h 3960440"/>
              <a:gd name="connsiteX5-135" fmla="*/ 2840340 w 3888432"/>
              <a:gd name="connsiteY5-136" fmla="*/ 1479943 h 3960440"/>
              <a:gd name="connsiteX6-137" fmla="*/ 2136833 w 3888432"/>
              <a:gd name="connsiteY6-138" fmla="*/ 1785510 h 3960440"/>
              <a:gd name="connsiteX7-139" fmla="*/ 2136833 w 3888432"/>
              <a:gd name="connsiteY7-140" fmla="*/ 1510185 h 3960440"/>
              <a:gd name="connsiteX8-141" fmla="*/ 1489672 w 3888432"/>
              <a:gd name="connsiteY8-142" fmla="*/ 1510185 h 3960440"/>
              <a:gd name="connsiteX9-143" fmla="*/ 1489672 w 3888432"/>
              <a:gd name="connsiteY9-144" fmla="*/ 3310385 h 3960440"/>
              <a:gd name="connsiteX10-145" fmla="*/ 2136833 w 3888432"/>
              <a:gd name="connsiteY10-146" fmla="*/ 3310385 h 3960440"/>
              <a:gd name="connsiteX11-147" fmla="*/ 2136833 w 3888432"/>
              <a:gd name="connsiteY11-148" fmla="*/ 2084121 h 3960440"/>
              <a:gd name="connsiteX12-149" fmla="*/ 2673919 w 3888432"/>
              <a:gd name="connsiteY12-150" fmla="*/ 2138897 h 3960440"/>
              <a:gd name="connsiteX13-151" fmla="*/ 2679688 w 3888432"/>
              <a:gd name="connsiteY13-152" fmla="*/ 3312366 h 3960440"/>
              <a:gd name="connsiteX14-153" fmla="*/ 3326849 w 3888432"/>
              <a:gd name="connsiteY14-154" fmla="*/ 3312366 h 3960440"/>
              <a:gd name="connsiteX15-155" fmla="*/ 3333768 w 3888432"/>
              <a:gd name="connsiteY15-156" fmla="*/ 2128613 h 3960440"/>
              <a:gd name="connsiteX16-157" fmla="*/ 2840340 w 3888432"/>
              <a:gd name="connsiteY16-158" fmla="*/ 1479943 h 3960440"/>
              <a:gd name="connsiteX17-159" fmla="*/ 878058 w 3888432"/>
              <a:gd name="connsiteY17-160" fmla="*/ 648072 h 3960440"/>
              <a:gd name="connsiteX18-161" fmla="*/ 554477 w 3888432"/>
              <a:gd name="connsiteY18-162" fmla="*/ 971653 h 3960440"/>
              <a:gd name="connsiteX19-163" fmla="*/ 878058 w 3888432"/>
              <a:gd name="connsiteY19-164" fmla="*/ 1295234 h 3960440"/>
              <a:gd name="connsiteX20-165" fmla="*/ 1201639 w 3888432"/>
              <a:gd name="connsiteY20-166" fmla="*/ 971653 h 3960440"/>
              <a:gd name="connsiteX21-167" fmla="*/ 878058 w 3888432"/>
              <a:gd name="connsiteY21-168" fmla="*/ 648072 h 3960440"/>
              <a:gd name="connsiteX22-169" fmla="*/ 333511 w 3888432"/>
              <a:gd name="connsiteY22-170" fmla="*/ 0 h 3960440"/>
              <a:gd name="connsiteX23-171" fmla="*/ 3554921 w 3888432"/>
              <a:gd name="connsiteY23-172" fmla="*/ 0 h 3960440"/>
              <a:gd name="connsiteX24-173" fmla="*/ 3888432 w 3888432"/>
              <a:gd name="connsiteY24-174" fmla="*/ 333511 h 3960440"/>
              <a:gd name="connsiteX25-175" fmla="*/ 3888432 w 3888432"/>
              <a:gd name="connsiteY25-176" fmla="*/ 3626929 h 3960440"/>
              <a:gd name="connsiteX26-177" fmla="*/ 3554921 w 3888432"/>
              <a:gd name="connsiteY26-178" fmla="*/ 3960440 h 3960440"/>
              <a:gd name="connsiteX27-179" fmla="*/ 333511 w 3888432"/>
              <a:gd name="connsiteY27-180" fmla="*/ 3960440 h 3960440"/>
              <a:gd name="connsiteX28-181" fmla="*/ 0 w 3888432"/>
              <a:gd name="connsiteY28-182" fmla="*/ 3626929 h 3960440"/>
              <a:gd name="connsiteX29-183" fmla="*/ 0 w 3888432"/>
              <a:gd name="connsiteY29-184" fmla="*/ 333511 h 3960440"/>
              <a:gd name="connsiteX30-185" fmla="*/ 333511 w 3888432"/>
              <a:gd name="connsiteY30-186" fmla="*/ 0 h 3960440"/>
              <a:gd name="connsiteX0-187" fmla="*/ 554477 w 3888432"/>
              <a:gd name="connsiteY0-188" fmla="*/ 1512168 h 3960440"/>
              <a:gd name="connsiteX1-189" fmla="*/ 554477 w 3888432"/>
              <a:gd name="connsiteY1-190" fmla="*/ 3312368 h 3960440"/>
              <a:gd name="connsiteX2-191" fmla="*/ 1201638 w 3888432"/>
              <a:gd name="connsiteY2-192" fmla="*/ 3312368 h 3960440"/>
              <a:gd name="connsiteX3-193" fmla="*/ 1201638 w 3888432"/>
              <a:gd name="connsiteY3-194" fmla="*/ 1512168 h 3960440"/>
              <a:gd name="connsiteX4-195" fmla="*/ 554477 w 3888432"/>
              <a:gd name="connsiteY4-196" fmla="*/ 1512168 h 3960440"/>
              <a:gd name="connsiteX5-197" fmla="*/ 2840340 w 3888432"/>
              <a:gd name="connsiteY5-198" fmla="*/ 1479943 h 3960440"/>
              <a:gd name="connsiteX6-199" fmla="*/ 2136833 w 3888432"/>
              <a:gd name="connsiteY6-200" fmla="*/ 1785510 h 3960440"/>
              <a:gd name="connsiteX7-201" fmla="*/ 2136833 w 3888432"/>
              <a:gd name="connsiteY7-202" fmla="*/ 1510185 h 3960440"/>
              <a:gd name="connsiteX8-203" fmla="*/ 1489672 w 3888432"/>
              <a:gd name="connsiteY8-204" fmla="*/ 1510185 h 3960440"/>
              <a:gd name="connsiteX9-205" fmla="*/ 1489672 w 3888432"/>
              <a:gd name="connsiteY9-206" fmla="*/ 3310385 h 3960440"/>
              <a:gd name="connsiteX10-207" fmla="*/ 2136833 w 3888432"/>
              <a:gd name="connsiteY10-208" fmla="*/ 3310385 h 3960440"/>
              <a:gd name="connsiteX11-209" fmla="*/ 2136833 w 3888432"/>
              <a:gd name="connsiteY11-210" fmla="*/ 2084121 h 3960440"/>
              <a:gd name="connsiteX12-211" fmla="*/ 2673919 w 3888432"/>
              <a:gd name="connsiteY12-212" fmla="*/ 2138897 h 3960440"/>
              <a:gd name="connsiteX13-213" fmla="*/ 2679688 w 3888432"/>
              <a:gd name="connsiteY13-214" fmla="*/ 3312366 h 3960440"/>
              <a:gd name="connsiteX14-215" fmla="*/ 3326849 w 3888432"/>
              <a:gd name="connsiteY14-216" fmla="*/ 3312366 h 3960440"/>
              <a:gd name="connsiteX15-217" fmla="*/ 3333768 w 3888432"/>
              <a:gd name="connsiteY15-218" fmla="*/ 2128613 h 3960440"/>
              <a:gd name="connsiteX16-219" fmla="*/ 2840340 w 3888432"/>
              <a:gd name="connsiteY16-220" fmla="*/ 1479943 h 3960440"/>
              <a:gd name="connsiteX17-221" fmla="*/ 878058 w 3888432"/>
              <a:gd name="connsiteY17-222" fmla="*/ 648072 h 3960440"/>
              <a:gd name="connsiteX18-223" fmla="*/ 554477 w 3888432"/>
              <a:gd name="connsiteY18-224" fmla="*/ 971653 h 3960440"/>
              <a:gd name="connsiteX19-225" fmla="*/ 878058 w 3888432"/>
              <a:gd name="connsiteY19-226" fmla="*/ 1295234 h 3960440"/>
              <a:gd name="connsiteX20-227" fmla="*/ 1201639 w 3888432"/>
              <a:gd name="connsiteY20-228" fmla="*/ 971653 h 3960440"/>
              <a:gd name="connsiteX21-229" fmla="*/ 878058 w 3888432"/>
              <a:gd name="connsiteY21-230" fmla="*/ 648072 h 3960440"/>
              <a:gd name="connsiteX22-231" fmla="*/ 333511 w 3888432"/>
              <a:gd name="connsiteY22-232" fmla="*/ 0 h 3960440"/>
              <a:gd name="connsiteX23-233" fmla="*/ 3554921 w 3888432"/>
              <a:gd name="connsiteY23-234" fmla="*/ 0 h 3960440"/>
              <a:gd name="connsiteX24-235" fmla="*/ 3888432 w 3888432"/>
              <a:gd name="connsiteY24-236" fmla="*/ 333511 h 3960440"/>
              <a:gd name="connsiteX25-237" fmla="*/ 3888432 w 3888432"/>
              <a:gd name="connsiteY25-238" fmla="*/ 3626929 h 3960440"/>
              <a:gd name="connsiteX26-239" fmla="*/ 3554921 w 3888432"/>
              <a:gd name="connsiteY26-240" fmla="*/ 3960440 h 3960440"/>
              <a:gd name="connsiteX27-241" fmla="*/ 333511 w 3888432"/>
              <a:gd name="connsiteY27-242" fmla="*/ 3960440 h 3960440"/>
              <a:gd name="connsiteX28-243" fmla="*/ 0 w 3888432"/>
              <a:gd name="connsiteY28-244" fmla="*/ 3626929 h 3960440"/>
              <a:gd name="connsiteX29-245" fmla="*/ 0 w 3888432"/>
              <a:gd name="connsiteY29-246" fmla="*/ 333511 h 3960440"/>
              <a:gd name="connsiteX30-247" fmla="*/ 333511 w 3888432"/>
              <a:gd name="connsiteY30-248" fmla="*/ 0 h 3960440"/>
              <a:gd name="connsiteX0-249" fmla="*/ 554477 w 3888432"/>
              <a:gd name="connsiteY0-250" fmla="*/ 1512168 h 3960440"/>
              <a:gd name="connsiteX1-251" fmla="*/ 554477 w 3888432"/>
              <a:gd name="connsiteY1-252" fmla="*/ 3312368 h 3960440"/>
              <a:gd name="connsiteX2-253" fmla="*/ 1201638 w 3888432"/>
              <a:gd name="connsiteY2-254" fmla="*/ 3312368 h 3960440"/>
              <a:gd name="connsiteX3-255" fmla="*/ 1201638 w 3888432"/>
              <a:gd name="connsiteY3-256" fmla="*/ 1512168 h 3960440"/>
              <a:gd name="connsiteX4-257" fmla="*/ 554477 w 3888432"/>
              <a:gd name="connsiteY4-258" fmla="*/ 1512168 h 3960440"/>
              <a:gd name="connsiteX5-259" fmla="*/ 2840340 w 3888432"/>
              <a:gd name="connsiteY5-260" fmla="*/ 1479943 h 3960440"/>
              <a:gd name="connsiteX6-261" fmla="*/ 2136833 w 3888432"/>
              <a:gd name="connsiteY6-262" fmla="*/ 1785510 h 3960440"/>
              <a:gd name="connsiteX7-263" fmla="*/ 2136833 w 3888432"/>
              <a:gd name="connsiteY7-264" fmla="*/ 1510185 h 3960440"/>
              <a:gd name="connsiteX8-265" fmla="*/ 1489672 w 3888432"/>
              <a:gd name="connsiteY8-266" fmla="*/ 1510185 h 3960440"/>
              <a:gd name="connsiteX9-267" fmla="*/ 1489672 w 3888432"/>
              <a:gd name="connsiteY9-268" fmla="*/ 3310385 h 3960440"/>
              <a:gd name="connsiteX10-269" fmla="*/ 2136833 w 3888432"/>
              <a:gd name="connsiteY10-270" fmla="*/ 3310385 h 3960440"/>
              <a:gd name="connsiteX11-271" fmla="*/ 2136833 w 3888432"/>
              <a:gd name="connsiteY11-272" fmla="*/ 2084121 h 3960440"/>
              <a:gd name="connsiteX12-273" fmla="*/ 2673919 w 3888432"/>
              <a:gd name="connsiteY12-274" fmla="*/ 2138897 h 3960440"/>
              <a:gd name="connsiteX13-275" fmla="*/ 2679688 w 3888432"/>
              <a:gd name="connsiteY13-276" fmla="*/ 3312366 h 3960440"/>
              <a:gd name="connsiteX14-277" fmla="*/ 3326849 w 3888432"/>
              <a:gd name="connsiteY14-278" fmla="*/ 3312366 h 3960440"/>
              <a:gd name="connsiteX15-279" fmla="*/ 3333768 w 3888432"/>
              <a:gd name="connsiteY15-280" fmla="*/ 2128613 h 3960440"/>
              <a:gd name="connsiteX16-281" fmla="*/ 2840340 w 3888432"/>
              <a:gd name="connsiteY16-282" fmla="*/ 1479943 h 3960440"/>
              <a:gd name="connsiteX17-283" fmla="*/ 878058 w 3888432"/>
              <a:gd name="connsiteY17-284" fmla="*/ 648072 h 3960440"/>
              <a:gd name="connsiteX18-285" fmla="*/ 554477 w 3888432"/>
              <a:gd name="connsiteY18-286" fmla="*/ 971653 h 3960440"/>
              <a:gd name="connsiteX19-287" fmla="*/ 878058 w 3888432"/>
              <a:gd name="connsiteY19-288" fmla="*/ 1295234 h 3960440"/>
              <a:gd name="connsiteX20-289" fmla="*/ 1201639 w 3888432"/>
              <a:gd name="connsiteY20-290" fmla="*/ 971653 h 3960440"/>
              <a:gd name="connsiteX21-291" fmla="*/ 878058 w 3888432"/>
              <a:gd name="connsiteY21-292" fmla="*/ 648072 h 3960440"/>
              <a:gd name="connsiteX22-293" fmla="*/ 333511 w 3888432"/>
              <a:gd name="connsiteY22-294" fmla="*/ 0 h 3960440"/>
              <a:gd name="connsiteX23-295" fmla="*/ 3554921 w 3888432"/>
              <a:gd name="connsiteY23-296" fmla="*/ 0 h 3960440"/>
              <a:gd name="connsiteX24-297" fmla="*/ 3888432 w 3888432"/>
              <a:gd name="connsiteY24-298" fmla="*/ 333511 h 3960440"/>
              <a:gd name="connsiteX25-299" fmla="*/ 3888432 w 3888432"/>
              <a:gd name="connsiteY25-300" fmla="*/ 3626929 h 3960440"/>
              <a:gd name="connsiteX26-301" fmla="*/ 3554921 w 3888432"/>
              <a:gd name="connsiteY26-302" fmla="*/ 3960440 h 3960440"/>
              <a:gd name="connsiteX27-303" fmla="*/ 333511 w 3888432"/>
              <a:gd name="connsiteY27-304" fmla="*/ 3960440 h 3960440"/>
              <a:gd name="connsiteX28-305" fmla="*/ 0 w 3888432"/>
              <a:gd name="connsiteY28-306" fmla="*/ 3626929 h 3960440"/>
              <a:gd name="connsiteX29-307" fmla="*/ 0 w 3888432"/>
              <a:gd name="connsiteY29-308" fmla="*/ 333511 h 3960440"/>
              <a:gd name="connsiteX30-309" fmla="*/ 333511 w 3888432"/>
              <a:gd name="connsiteY30-310" fmla="*/ 0 h 3960440"/>
              <a:gd name="connsiteX0-311" fmla="*/ 554477 w 3888432"/>
              <a:gd name="connsiteY0-312" fmla="*/ 1512168 h 3960440"/>
              <a:gd name="connsiteX1-313" fmla="*/ 554477 w 3888432"/>
              <a:gd name="connsiteY1-314" fmla="*/ 3312368 h 3960440"/>
              <a:gd name="connsiteX2-315" fmla="*/ 1201638 w 3888432"/>
              <a:gd name="connsiteY2-316" fmla="*/ 3312368 h 3960440"/>
              <a:gd name="connsiteX3-317" fmla="*/ 1201638 w 3888432"/>
              <a:gd name="connsiteY3-318" fmla="*/ 1512168 h 3960440"/>
              <a:gd name="connsiteX4-319" fmla="*/ 554477 w 3888432"/>
              <a:gd name="connsiteY4-320" fmla="*/ 1512168 h 3960440"/>
              <a:gd name="connsiteX5-321" fmla="*/ 2840340 w 3888432"/>
              <a:gd name="connsiteY5-322" fmla="*/ 1479943 h 3960440"/>
              <a:gd name="connsiteX6-323" fmla="*/ 2136833 w 3888432"/>
              <a:gd name="connsiteY6-324" fmla="*/ 1785510 h 3960440"/>
              <a:gd name="connsiteX7-325" fmla="*/ 2136833 w 3888432"/>
              <a:gd name="connsiteY7-326" fmla="*/ 1510185 h 3960440"/>
              <a:gd name="connsiteX8-327" fmla="*/ 1489672 w 3888432"/>
              <a:gd name="connsiteY8-328" fmla="*/ 1510185 h 3960440"/>
              <a:gd name="connsiteX9-329" fmla="*/ 1489672 w 3888432"/>
              <a:gd name="connsiteY9-330" fmla="*/ 3310385 h 3960440"/>
              <a:gd name="connsiteX10-331" fmla="*/ 2136833 w 3888432"/>
              <a:gd name="connsiteY10-332" fmla="*/ 3310385 h 3960440"/>
              <a:gd name="connsiteX11-333" fmla="*/ 2147184 w 3888432"/>
              <a:gd name="connsiteY11-334" fmla="*/ 2155564 h 3960440"/>
              <a:gd name="connsiteX12-335" fmla="*/ 2673919 w 3888432"/>
              <a:gd name="connsiteY12-336" fmla="*/ 2138897 h 3960440"/>
              <a:gd name="connsiteX13-337" fmla="*/ 2679688 w 3888432"/>
              <a:gd name="connsiteY13-338" fmla="*/ 3312366 h 3960440"/>
              <a:gd name="connsiteX14-339" fmla="*/ 3326849 w 3888432"/>
              <a:gd name="connsiteY14-340" fmla="*/ 3312366 h 3960440"/>
              <a:gd name="connsiteX15-341" fmla="*/ 3333768 w 3888432"/>
              <a:gd name="connsiteY15-342" fmla="*/ 2128613 h 3960440"/>
              <a:gd name="connsiteX16-343" fmla="*/ 2840340 w 3888432"/>
              <a:gd name="connsiteY16-344" fmla="*/ 1479943 h 3960440"/>
              <a:gd name="connsiteX17-345" fmla="*/ 878058 w 3888432"/>
              <a:gd name="connsiteY17-346" fmla="*/ 648072 h 3960440"/>
              <a:gd name="connsiteX18-347" fmla="*/ 554477 w 3888432"/>
              <a:gd name="connsiteY18-348" fmla="*/ 971653 h 3960440"/>
              <a:gd name="connsiteX19-349" fmla="*/ 878058 w 3888432"/>
              <a:gd name="connsiteY19-350" fmla="*/ 1295234 h 3960440"/>
              <a:gd name="connsiteX20-351" fmla="*/ 1201639 w 3888432"/>
              <a:gd name="connsiteY20-352" fmla="*/ 971653 h 3960440"/>
              <a:gd name="connsiteX21-353" fmla="*/ 878058 w 3888432"/>
              <a:gd name="connsiteY21-354" fmla="*/ 648072 h 3960440"/>
              <a:gd name="connsiteX22-355" fmla="*/ 333511 w 3888432"/>
              <a:gd name="connsiteY22-356" fmla="*/ 0 h 3960440"/>
              <a:gd name="connsiteX23-357" fmla="*/ 3554921 w 3888432"/>
              <a:gd name="connsiteY23-358" fmla="*/ 0 h 3960440"/>
              <a:gd name="connsiteX24-359" fmla="*/ 3888432 w 3888432"/>
              <a:gd name="connsiteY24-360" fmla="*/ 333511 h 3960440"/>
              <a:gd name="connsiteX25-361" fmla="*/ 3888432 w 3888432"/>
              <a:gd name="connsiteY25-362" fmla="*/ 3626929 h 3960440"/>
              <a:gd name="connsiteX26-363" fmla="*/ 3554921 w 3888432"/>
              <a:gd name="connsiteY26-364" fmla="*/ 3960440 h 3960440"/>
              <a:gd name="connsiteX27-365" fmla="*/ 333511 w 3888432"/>
              <a:gd name="connsiteY27-366" fmla="*/ 3960440 h 3960440"/>
              <a:gd name="connsiteX28-367" fmla="*/ 0 w 3888432"/>
              <a:gd name="connsiteY28-368" fmla="*/ 3626929 h 3960440"/>
              <a:gd name="connsiteX29-369" fmla="*/ 0 w 3888432"/>
              <a:gd name="connsiteY29-370" fmla="*/ 333511 h 3960440"/>
              <a:gd name="connsiteX30-371" fmla="*/ 333511 w 3888432"/>
              <a:gd name="connsiteY30-372" fmla="*/ 0 h 3960440"/>
              <a:gd name="connsiteX0-373" fmla="*/ 554477 w 3888432"/>
              <a:gd name="connsiteY0-374" fmla="*/ 1512168 h 3960440"/>
              <a:gd name="connsiteX1-375" fmla="*/ 554477 w 3888432"/>
              <a:gd name="connsiteY1-376" fmla="*/ 3312368 h 3960440"/>
              <a:gd name="connsiteX2-377" fmla="*/ 1201638 w 3888432"/>
              <a:gd name="connsiteY2-378" fmla="*/ 3312368 h 3960440"/>
              <a:gd name="connsiteX3-379" fmla="*/ 1201638 w 3888432"/>
              <a:gd name="connsiteY3-380" fmla="*/ 1512168 h 3960440"/>
              <a:gd name="connsiteX4-381" fmla="*/ 554477 w 3888432"/>
              <a:gd name="connsiteY4-382" fmla="*/ 1512168 h 3960440"/>
              <a:gd name="connsiteX5-383" fmla="*/ 2840340 w 3888432"/>
              <a:gd name="connsiteY5-384" fmla="*/ 1479943 h 3960440"/>
              <a:gd name="connsiteX6-385" fmla="*/ 2136833 w 3888432"/>
              <a:gd name="connsiteY6-386" fmla="*/ 1785510 h 3960440"/>
              <a:gd name="connsiteX7-387" fmla="*/ 2136833 w 3888432"/>
              <a:gd name="connsiteY7-388" fmla="*/ 1510185 h 3960440"/>
              <a:gd name="connsiteX8-389" fmla="*/ 1489672 w 3888432"/>
              <a:gd name="connsiteY8-390" fmla="*/ 1510185 h 3960440"/>
              <a:gd name="connsiteX9-391" fmla="*/ 1489672 w 3888432"/>
              <a:gd name="connsiteY9-392" fmla="*/ 3310385 h 3960440"/>
              <a:gd name="connsiteX10-393" fmla="*/ 2136833 w 3888432"/>
              <a:gd name="connsiteY10-394" fmla="*/ 3310385 h 3960440"/>
              <a:gd name="connsiteX11-395" fmla="*/ 2147184 w 3888432"/>
              <a:gd name="connsiteY11-396" fmla="*/ 2155564 h 3960440"/>
              <a:gd name="connsiteX12-397" fmla="*/ 2673919 w 3888432"/>
              <a:gd name="connsiteY12-398" fmla="*/ 2138897 h 3960440"/>
              <a:gd name="connsiteX13-399" fmla="*/ 2679688 w 3888432"/>
              <a:gd name="connsiteY13-400" fmla="*/ 3312366 h 3960440"/>
              <a:gd name="connsiteX14-401" fmla="*/ 3326849 w 3888432"/>
              <a:gd name="connsiteY14-402" fmla="*/ 3312366 h 3960440"/>
              <a:gd name="connsiteX15-403" fmla="*/ 3333768 w 3888432"/>
              <a:gd name="connsiteY15-404" fmla="*/ 2128613 h 3960440"/>
              <a:gd name="connsiteX16-405" fmla="*/ 2840340 w 3888432"/>
              <a:gd name="connsiteY16-406" fmla="*/ 1479943 h 3960440"/>
              <a:gd name="connsiteX17-407" fmla="*/ 878058 w 3888432"/>
              <a:gd name="connsiteY17-408" fmla="*/ 648072 h 3960440"/>
              <a:gd name="connsiteX18-409" fmla="*/ 554477 w 3888432"/>
              <a:gd name="connsiteY18-410" fmla="*/ 971653 h 3960440"/>
              <a:gd name="connsiteX19-411" fmla="*/ 878058 w 3888432"/>
              <a:gd name="connsiteY19-412" fmla="*/ 1295234 h 3960440"/>
              <a:gd name="connsiteX20-413" fmla="*/ 1201639 w 3888432"/>
              <a:gd name="connsiteY20-414" fmla="*/ 971653 h 3960440"/>
              <a:gd name="connsiteX21-415" fmla="*/ 878058 w 3888432"/>
              <a:gd name="connsiteY21-416" fmla="*/ 648072 h 3960440"/>
              <a:gd name="connsiteX22-417" fmla="*/ 333511 w 3888432"/>
              <a:gd name="connsiteY22-418" fmla="*/ 0 h 3960440"/>
              <a:gd name="connsiteX23-419" fmla="*/ 3554921 w 3888432"/>
              <a:gd name="connsiteY23-420" fmla="*/ 0 h 3960440"/>
              <a:gd name="connsiteX24-421" fmla="*/ 3888432 w 3888432"/>
              <a:gd name="connsiteY24-422" fmla="*/ 333511 h 3960440"/>
              <a:gd name="connsiteX25-423" fmla="*/ 3888432 w 3888432"/>
              <a:gd name="connsiteY25-424" fmla="*/ 3626929 h 3960440"/>
              <a:gd name="connsiteX26-425" fmla="*/ 3554921 w 3888432"/>
              <a:gd name="connsiteY26-426" fmla="*/ 3960440 h 3960440"/>
              <a:gd name="connsiteX27-427" fmla="*/ 333511 w 3888432"/>
              <a:gd name="connsiteY27-428" fmla="*/ 3960440 h 3960440"/>
              <a:gd name="connsiteX28-429" fmla="*/ 0 w 3888432"/>
              <a:gd name="connsiteY28-430" fmla="*/ 3626929 h 3960440"/>
              <a:gd name="connsiteX29-431" fmla="*/ 0 w 3888432"/>
              <a:gd name="connsiteY29-432" fmla="*/ 333511 h 3960440"/>
              <a:gd name="connsiteX30-433" fmla="*/ 333511 w 3888432"/>
              <a:gd name="connsiteY30-434" fmla="*/ 0 h 3960440"/>
              <a:gd name="connsiteX0-435" fmla="*/ 554477 w 3888432"/>
              <a:gd name="connsiteY0-436" fmla="*/ 1512168 h 3960440"/>
              <a:gd name="connsiteX1-437" fmla="*/ 554477 w 3888432"/>
              <a:gd name="connsiteY1-438" fmla="*/ 3312368 h 3960440"/>
              <a:gd name="connsiteX2-439" fmla="*/ 1201638 w 3888432"/>
              <a:gd name="connsiteY2-440" fmla="*/ 3312368 h 3960440"/>
              <a:gd name="connsiteX3-441" fmla="*/ 1201638 w 3888432"/>
              <a:gd name="connsiteY3-442" fmla="*/ 1512168 h 3960440"/>
              <a:gd name="connsiteX4-443" fmla="*/ 554477 w 3888432"/>
              <a:gd name="connsiteY4-444" fmla="*/ 1512168 h 3960440"/>
              <a:gd name="connsiteX5-445" fmla="*/ 2840340 w 3888432"/>
              <a:gd name="connsiteY5-446" fmla="*/ 1479943 h 3960440"/>
              <a:gd name="connsiteX6-447" fmla="*/ 2136833 w 3888432"/>
              <a:gd name="connsiteY6-448" fmla="*/ 1785510 h 3960440"/>
              <a:gd name="connsiteX7-449" fmla="*/ 2136833 w 3888432"/>
              <a:gd name="connsiteY7-450" fmla="*/ 1510185 h 3960440"/>
              <a:gd name="connsiteX8-451" fmla="*/ 1489672 w 3888432"/>
              <a:gd name="connsiteY8-452" fmla="*/ 1510185 h 3960440"/>
              <a:gd name="connsiteX9-453" fmla="*/ 1489672 w 3888432"/>
              <a:gd name="connsiteY9-454" fmla="*/ 3310385 h 3960440"/>
              <a:gd name="connsiteX10-455" fmla="*/ 2136833 w 3888432"/>
              <a:gd name="connsiteY10-456" fmla="*/ 3310385 h 3960440"/>
              <a:gd name="connsiteX11-457" fmla="*/ 2147184 w 3888432"/>
              <a:gd name="connsiteY11-458" fmla="*/ 2155564 h 3960440"/>
              <a:gd name="connsiteX12-459" fmla="*/ 2673919 w 3888432"/>
              <a:gd name="connsiteY12-460" fmla="*/ 2138897 h 3960440"/>
              <a:gd name="connsiteX13-461" fmla="*/ 2679688 w 3888432"/>
              <a:gd name="connsiteY13-462" fmla="*/ 3312366 h 3960440"/>
              <a:gd name="connsiteX14-463" fmla="*/ 3326849 w 3888432"/>
              <a:gd name="connsiteY14-464" fmla="*/ 3312366 h 3960440"/>
              <a:gd name="connsiteX15-465" fmla="*/ 3333768 w 3888432"/>
              <a:gd name="connsiteY15-466" fmla="*/ 2128613 h 3960440"/>
              <a:gd name="connsiteX16-467" fmla="*/ 2840340 w 3888432"/>
              <a:gd name="connsiteY16-468" fmla="*/ 1479943 h 3960440"/>
              <a:gd name="connsiteX17-469" fmla="*/ 878058 w 3888432"/>
              <a:gd name="connsiteY17-470" fmla="*/ 648072 h 3960440"/>
              <a:gd name="connsiteX18-471" fmla="*/ 554477 w 3888432"/>
              <a:gd name="connsiteY18-472" fmla="*/ 971653 h 3960440"/>
              <a:gd name="connsiteX19-473" fmla="*/ 878058 w 3888432"/>
              <a:gd name="connsiteY19-474" fmla="*/ 1295234 h 3960440"/>
              <a:gd name="connsiteX20-475" fmla="*/ 1201639 w 3888432"/>
              <a:gd name="connsiteY20-476" fmla="*/ 971653 h 3960440"/>
              <a:gd name="connsiteX21-477" fmla="*/ 878058 w 3888432"/>
              <a:gd name="connsiteY21-478" fmla="*/ 648072 h 3960440"/>
              <a:gd name="connsiteX22-479" fmla="*/ 333511 w 3888432"/>
              <a:gd name="connsiteY22-480" fmla="*/ 0 h 3960440"/>
              <a:gd name="connsiteX23-481" fmla="*/ 3554921 w 3888432"/>
              <a:gd name="connsiteY23-482" fmla="*/ 0 h 3960440"/>
              <a:gd name="connsiteX24-483" fmla="*/ 3888432 w 3888432"/>
              <a:gd name="connsiteY24-484" fmla="*/ 333511 h 3960440"/>
              <a:gd name="connsiteX25-485" fmla="*/ 3888432 w 3888432"/>
              <a:gd name="connsiteY25-486" fmla="*/ 3626929 h 3960440"/>
              <a:gd name="connsiteX26-487" fmla="*/ 3554921 w 3888432"/>
              <a:gd name="connsiteY26-488" fmla="*/ 3960440 h 3960440"/>
              <a:gd name="connsiteX27-489" fmla="*/ 333511 w 3888432"/>
              <a:gd name="connsiteY27-490" fmla="*/ 3960440 h 3960440"/>
              <a:gd name="connsiteX28-491" fmla="*/ 0 w 3888432"/>
              <a:gd name="connsiteY28-492" fmla="*/ 3626929 h 3960440"/>
              <a:gd name="connsiteX29-493" fmla="*/ 0 w 3888432"/>
              <a:gd name="connsiteY29-494" fmla="*/ 333511 h 3960440"/>
              <a:gd name="connsiteX30-495" fmla="*/ 333511 w 3888432"/>
              <a:gd name="connsiteY30-496" fmla="*/ 0 h 39604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7" name="Rounded Rectangle 2"/>
          <p:cNvSpPr/>
          <p:nvPr/>
        </p:nvSpPr>
        <p:spPr>
          <a:xfrm>
            <a:off x="9753640" y="2421292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-1" fmla="*/ 3160999 w 3960000"/>
              <a:gd name="connsiteY0-2" fmla="*/ 1374274 h 3960000"/>
              <a:gd name="connsiteX1-3" fmla="*/ 3155132 w 3960000"/>
              <a:gd name="connsiteY1-4" fmla="*/ 1419362 h 3960000"/>
              <a:gd name="connsiteX2-5" fmla="*/ 3155131 w 3960000"/>
              <a:gd name="connsiteY2-6" fmla="*/ 1419362 h 3960000"/>
              <a:gd name="connsiteX3-7" fmla="*/ 3160999 w 3960000"/>
              <a:gd name="connsiteY3-8" fmla="*/ 1374274 h 3960000"/>
              <a:gd name="connsiteX4-9" fmla="*/ 2538382 w 3960000"/>
              <a:gd name="connsiteY4-10" fmla="*/ 802616 h 3960000"/>
              <a:gd name="connsiteX5-11" fmla="*/ 1921633 w 3960000"/>
              <a:gd name="connsiteY5-12" fmla="*/ 1419365 h 3960000"/>
              <a:gd name="connsiteX6-13" fmla="*/ 1942445 w 3960000"/>
              <a:gd name="connsiteY6-14" fmla="*/ 1570340 h 3960000"/>
              <a:gd name="connsiteX7-15" fmla="*/ 752016 w 3960000"/>
              <a:gd name="connsiteY7-16" fmla="*/ 931012 h 3960000"/>
              <a:gd name="connsiteX8-17" fmla="*/ 934030 w 3960000"/>
              <a:gd name="connsiteY8-18" fmla="*/ 1745738 h 3960000"/>
              <a:gd name="connsiteX9-19" fmla="*/ 665343 w 3960000"/>
              <a:gd name="connsiteY9-20" fmla="*/ 1650397 h 3960000"/>
              <a:gd name="connsiteX10-21" fmla="*/ 1111709 w 3960000"/>
              <a:gd name="connsiteY10-22" fmla="*/ 2257108 h 3960000"/>
              <a:gd name="connsiteX11-23" fmla="*/ 856023 w 3960000"/>
              <a:gd name="connsiteY11-24" fmla="*/ 2244108 h 3960000"/>
              <a:gd name="connsiteX12-25" fmla="*/ 1402064 w 3960000"/>
              <a:gd name="connsiteY12-26" fmla="*/ 2660137 h 3960000"/>
              <a:gd name="connsiteX13-27" fmla="*/ 552668 w 3960000"/>
              <a:gd name="connsiteY13-28" fmla="*/ 2902822 h 3960000"/>
              <a:gd name="connsiteX14-29" fmla="*/ 1978439 w 3960000"/>
              <a:gd name="connsiteY14-30" fmla="*/ 3093502 h 3960000"/>
              <a:gd name="connsiteX15-31" fmla="*/ 3053184 w 3960000"/>
              <a:gd name="connsiteY15-32" fmla="*/ 2031759 h 3960000"/>
              <a:gd name="connsiteX16-33" fmla="*/ 3207849 w 3960000"/>
              <a:gd name="connsiteY16-34" fmla="*/ 1493166 h 3960000"/>
              <a:gd name="connsiteX17-35" fmla="*/ 3407333 w 3960000"/>
              <a:gd name="connsiteY17-36" fmla="*/ 1117847 h 3960000"/>
              <a:gd name="connsiteX18-37" fmla="*/ 3108461 w 3960000"/>
              <a:gd name="connsiteY18-38" fmla="*/ 1185086 h 3960000"/>
              <a:gd name="connsiteX19-39" fmla="*/ 3334650 w 3960000"/>
              <a:gd name="connsiteY19-40" fmla="*/ 883134 h 3960000"/>
              <a:gd name="connsiteX20-41" fmla="*/ 2995677 w 3960000"/>
              <a:gd name="connsiteY20-42" fmla="*/ 1008938 h 3960000"/>
              <a:gd name="connsiteX21-43" fmla="*/ 2538382 w 3960000"/>
              <a:gd name="connsiteY21-44" fmla="*/ 802616 h 3960000"/>
              <a:gd name="connsiteX22-45" fmla="*/ 308009 w 3960000"/>
              <a:gd name="connsiteY22-46" fmla="*/ 0 h 3960000"/>
              <a:gd name="connsiteX23-47" fmla="*/ 3651991 w 3960000"/>
              <a:gd name="connsiteY23-48" fmla="*/ 0 h 3960000"/>
              <a:gd name="connsiteX24-49" fmla="*/ 3960000 w 3960000"/>
              <a:gd name="connsiteY24-50" fmla="*/ 308009 h 3960000"/>
              <a:gd name="connsiteX25-51" fmla="*/ 3960000 w 3960000"/>
              <a:gd name="connsiteY25-52" fmla="*/ 3651991 h 3960000"/>
              <a:gd name="connsiteX26-53" fmla="*/ 3651991 w 3960000"/>
              <a:gd name="connsiteY26-54" fmla="*/ 3960000 h 3960000"/>
              <a:gd name="connsiteX27-55" fmla="*/ 308009 w 3960000"/>
              <a:gd name="connsiteY27-56" fmla="*/ 3960000 h 3960000"/>
              <a:gd name="connsiteX28-57" fmla="*/ 0 w 3960000"/>
              <a:gd name="connsiteY28-58" fmla="*/ 3651991 h 3960000"/>
              <a:gd name="connsiteX29-59" fmla="*/ 0 w 3960000"/>
              <a:gd name="connsiteY29-60" fmla="*/ 308009 h 3960000"/>
              <a:gd name="connsiteX30-61" fmla="*/ 308009 w 3960000"/>
              <a:gd name="connsiteY30-62" fmla="*/ 0 h 3960000"/>
              <a:gd name="connsiteX0-63" fmla="*/ 3160999 w 3960000"/>
              <a:gd name="connsiteY0-64" fmla="*/ 1374274 h 3960000"/>
              <a:gd name="connsiteX1-65" fmla="*/ 3155132 w 3960000"/>
              <a:gd name="connsiteY1-66" fmla="*/ 1419362 h 3960000"/>
              <a:gd name="connsiteX2-67" fmla="*/ 3160999 w 3960000"/>
              <a:gd name="connsiteY2-68" fmla="*/ 1374274 h 3960000"/>
              <a:gd name="connsiteX3-69" fmla="*/ 2538382 w 3960000"/>
              <a:gd name="connsiteY3-70" fmla="*/ 802616 h 3960000"/>
              <a:gd name="connsiteX4-71" fmla="*/ 1921633 w 3960000"/>
              <a:gd name="connsiteY4-72" fmla="*/ 1419365 h 3960000"/>
              <a:gd name="connsiteX5-73" fmla="*/ 1942445 w 3960000"/>
              <a:gd name="connsiteY5-74" fmla="*/ 1570340 h 3960000"/>
              <a:gd name="connsiteX6-75" fmla="*/ 752016 w 3960000"/>
              <a:gd name="connsiteY6-76" fmla="*/ 931012 h 3960000"/>
              <a:gd name="connsiteX7-77" fmla="*/ 934030 w 3960000"/>
              <a:gd name="connsiteY7-78" fmla="*/ 1745738 h 3960000"/>
              <a:gd name="connsiteX8-79" fmla="*/ 665343 w 3960000"/>
              <a:gd name="connsiteY8-80" fmla="*/ 1650397 h 3960000"/>
              <a:gd name="connsiteX9-81" fmla="*/ 1111709 w 3960000"/>
              <a:gd name="connsiteY9-82" fmla="*/ 2257108 h 3960000"/>
              <a:gd name="connsiteX10-83" fmla="*/ 856023 w 3960000"/>
              <a:gd name="connsiteY10-84" fmla="*/ 2244108 h 3960000"/>
              <a:gd name="connsiteX11-85" fmla="*/ 1402064 w 3960000"/>
              <a:gd name="connsiteY11-86" fmla="*/ 2660137 h 3960000"/>
              <a:gd name="connsiteX12-87" fmla="*/ 552668 w 3960000"/>
              <a:gd name="connsiteY12-88" fmla="*/ 2902822 h 3960000"/>
              <a:gd name="connsiteX13-89" fmla="*/ 1978439 w 3960000"/>
              <a:gd name="connsiteY13-90" fmla="*/ 3093502 h 3960000"/>
              <a:gd name="connsiteX14-91" fmla="*/ 3053184 w 3960000"/>
              <a:gd name="connsiteY14-92" fmla="*/ 2031759 h 3960000"/>
              <a:gd name="connsiteX15-93" fmla="*/ 3207849 w 3960000"/>
              <a:gd name="connsiteY15-94" fmla="*/ 1493166 h 3960000"/>
              <a:gd name="connsiteX16-95" fmla="*/ 3407333 w 3960000"/>
              <a:gd name="connsiteY16-96" fmla="*/ 1117847 h 3960000"/>
              <a:gd name="connsiteX17-97" fmla="*/ 3108461 w 3960000"/>
              <a:gd name="connsiteY17-98" fmla="*/ 1185086 h 3960000"/>
              <a:gd name="connsiteX18-99" fmla="*/ 3334650 w 3960000"/>
              <a:gd name="connsiteY18-100" fmla="*/ 883134 h 3960000"/>
              <a:gd name="connsiteX19-101" fmla="*/ 2995677 w 3960000"/>
              <a:gd name="connsiteY19-102" fmla="*/ 1008938 h 3960000"/>
              <a:gd name="connsiteX20-103" fmla="*/ 2538382 w 3960000"/>
              <a:gd name="connsiteY20-104" fmla="*/ 802616 h 3960000"/>
              <a:gd name="connsiteX21-105" fmla="*/ 308009 w 3960000"/>
              <a:gd name="connsiteY21-106" fmla="*/ 0 h 3960000"/>
              <a:gd name="connsiteX22-107" fmla="*/ 3651991 w 3960000"/>
              <a:gd name="connsiteY22-108" fmla="*/ 0 h 3960000"/>
              <a:gd name="connsiteX23-109" fmla="*/ 3960000 w 3960000"/>
              <a:gd name="connsiteY23-110" fmla="*/ 308009 h 3960000"/>
              <a:gd name="connsiteX24-111" fmla="*/ 3960000 w 3960000"/>
              <a:gd name="connsiteY24-112" fmla="*/ 3651991 h 3960000"/>
              <a:gd name="connsiteX25-113" fmla="*/ 3651991 w 3960000"/>
              <a:gd name="connsiteY25-114" fmla="*/ 3960000 h 3960000"/>
              <a:gd name="connsiteX26-115" fmla="*/ 308009 w 3960000"/>
              <a:gd name="connsiteY26-116" fmla="*/ 3960000 h 3960000"/>
              <a:gd name="connsiteX27-117" fmla="*/ 0 w 3960000"/>
              <a:gd name="connsiteY27-118" fmla="*/ 3651991 h 3960000"/>
              <a:gd name="connsiteX28-119" fmla="*/ 0 w 3960000"/>
              <a:gd name="connsiteY28-120" fmla="*/ 308009 h 3960000"/>
              <a:gd name="connsiteX29-121" fmla="*/ 308009 w 3960000"/>
              <a:gd name="connsiteY29-122" fmla="*/ 0 h 3960000"/>
              <a:gd name="connsiteX0-123" fmla="*/ 3160999 w 3960000"/>
              <a:gd name="connsiteY0-124" fmla="*/ 1374274 h 3960000"/>
              <a:gd name="connsiteX1-125" fmla="*/ 3155132 w 3960000"/>
              <a:gd name="connsiteY1-126" fmla="*/ 1419362 h 3960000"/>
              <a:gd name="connsiteX2-127" fmla="*/ 3160999 w 3960000"/>
              <a:gd name="connsiteY2-128" fmla="*/ 1374274 h 3960000"/>
              <a:gd name="connsiteX3-129" fmla="*/ 2538382 w 3960000"/>
              <a:gd name="connsiteY3-130" fmla="*/ 802616 h 3960000"/>
              <a:gd name="connsiteX4-131" fmla="*/ 1921633 w 3960000"/>
              <a:gd name="connsiteY4-132" fmla="*/ 1419365 h 3960000"/>
              <a:gd name="connsiteX5-133" fmla="*/ 1942445 w 3960000"/>
              <a:gd name="connsiteY5-134" fmla="*/ 1570340 h 3960000"/>
              <a:gd name="connsiteX6-135" fmla="*/ 752016 w 3960000"/>
              <a:gd name="connsiteY6-136" fmla="*/ 931012 h 3960000"/>
              <a:gd name="connsiteX7-137" fmla="*/ 934030 w 3960000"/>
              <a:gd name="connsiteY7-138" fmla="*/ 1745738 h 3960000"/>
              <a:gd name="connsiteX8-139" fmla="*/ 665343 w 3960000"/>
              <a:gd name="connsiteY8-140" fmla="*/ 1650397 h 3960000"/>
              <a:gd name="connsiteX9-141" fmla="*/ 1111709 w 3960000"/>
              <a:gd name="connsiteY9-142" fmla="*/ 2257108 h 3960000"/>
              <a:gd name="connsiteX10-143" fmla="*/ 856023 w 3960000"/>
              <a:gd name="connsiteY10-144" fmla="*/ 2244108 h 3960000"/>
              <a:gd name="connsiteX11-145" fmla="*/ 1402064 w 3960000"/>
              <a:gd name="connsiteY11-146" fmla="*/ 2660137 h 3960000"/>
              <a:gd name="connsiteX12-147" fmla="*/ 552668 w 3960000"/>
              <a:gd name="connsiteY12-148" fmla="*/ 2902822 h 3960000"/>
              <a:gd name="connsiteX13-149" fmla="*/ 1978439 w 3960000"/>
              <a:gd name="connsiteY13-150" fmla="*/ 3093502 h 3960000"/>
              <a:gd name="connsiteX14-151" fmla="*/ 3053184 w 3960000"/>
              <a:gd name="connsiteY14-152" fmla="*/ 2031759 h 3960000"/>
              <a:gd name="connsiteX15-153" fmla="*/ 3207849 w 3960000"/>
              <a:gd name="connsiteY15-154" fmla="*/ 1493166 h 3960000"/>
              <a:gd name="connsiteX16-155" fmla="*/ 3407333 w 3960000"/>
              <a:gd name="connsiteY16-156" fmla="*/ 1117847 h 3960000"/>
              <a:gd name="connsiteX17-157" fmla="*/ 3140091 w 3960000"/>
              <a:gd name="connsiteY17-158" fmla="*/ 1227260 h 3960000"/>
              <a:gd name="connsiteX18-159" fmla="*/ 3334650 w 3960000"/>
              <a:gd name="connsiteY18-160" fmla="*/ 883134 h 3960000"/>
              <a:gd name="connsiteX19-161" fmla="*/ 2995677 w 3960000"/>
              <a:gd name="connsiteY19-162" fmla="*/ 1008938 h 3960000"/>
              <a:gd name="connsiteX20-163" fmla="*/ 2538382 w 3960000"/>
              <a:gd name="connsiteY20-164" fmla="*/ 802616 h 3960000"/>
              <a:gd name="connsiteX21-165" fmla="*/ 308009 w 3960000"/>
              <a:gd name="connsiteY21-166" fmla="*/ 0 h 3960000"/>
              <a:gd name="connsiteX22-167" fmla="*/ 3651991 w 3960000"/>
              <a:gd name="connsiteY22-168" fmla="*/ 0 h 3960000"/>
              <a:gd name="connsiteX23-169" fmla="*/ 3960000 w 3960000"/>
              <a:gd name="connsiteY23-170" fmla="*/ 308009 h 3960000"/>
              <a:gd name="connsiteX24-171" fmla="*/ 3960000 w 3960000"/>
              <a:gd name="connsiteY24-172" fmla="*/ 3651991 h 3960000"/>
              <a:gd name="connsiteX25-173" fmla="*/ 3651991 w 3960000"/>
              <a:gd name="connsiteY25-174" fmla="*/ 3960000 h 3960000"/>
              <a:gd name="connsiteX26-175" fmla="*/ 308009 w 3960000"/>
              <a:gd name="connsiteY26-176" fmla="*/ 3960000 h 3960000"/>
              <a:gd name="connsiteX27-177" fmla="*/ 0 w 3960000"/>
              <a:gd name="connsiteY27-178" fmla="*/ 3651991 h 3960000"/>
              <a:gd name="connsiteX28-179" fmla="*/ 0 w 3960000"/>
              <a:gd name="connsiteY28-180" fmla="*/ 308009 h 3960000"/>
              <a:gd name="connsiteX29-181" fmla="*/ 308009 w 3960000"/>
              <a:gd name="connsiteY29-182" fmla="*/ 0 h 3960000"/>
              <a:gd name="connsiteX0-183" fmla="*/ 3160999 w 3960000"/>
              <a:gd name="connsiteY0-184" fmla="*/ 1374274 h 3960000"/>
              <a:gd name="connsiteX1-185" fmla="*/ 3155132 w 3960000"/>
              <a:gd name="connsiteY1-186" fmla="*/ 1419362 h 3960000"/>
              <a:gd name="connsiteX2-187" fmla="*/ 3160999 w 3960000"/>
              <a:gd name="connsiteY2-188" fmla="*/ 1374274 h 3960000"/>
              <a:gd name="connsiteX3-189" fmla="*/ 2538382 w 3960000"/>
              <a:gd name="connsiteY3-190" fmla="*/ 802616 h 3960000"/>
              <a:gd name="connsiteX4-191" fmla="*/ 1921633 w 3960000"/>
              <a:gd name="connsiteY4-192" fmla="*/ 1419365 h 3960000"/>
              <a:gd name="connsiteX5-193" fmla="*/ 1942445 w 3960000"/>
              <a:gd name="connsiteY5-194" fmla="*/ 1570340 h 3960000"/>
              <a:gd name="connsiteX6-195" fmla="*/ 752016 w 3960000"/>
              <a:gd name="connsiteY6-196" fmla="*/ 931012 h 3960000"/>
              <a:gd name="connsiteX7-197" fmla="*/ 934030 w 3960000"/>
              <a:gd name="connsiteY7-198" fmla="*/ 1745738 h 3960000"/>
              <a:gd name="connsiteX8-199" fmla="*/ 665343 w 3960000"/>
              <a:gd name="connsiteY8-200" fmla="*/ 1650397 h 3960000"/>
              <a:gd name="connsiteX9-201" fmla="*/ 1111709 w 3960000"/>
              <a:gd name="connsiteY9-202" fmla="*/ 2257108 h 3960000"/>
              <a:gd name="connsiteX10-203" fmla="*/ 856023 w 3960000"/>
              <a:gd name="connsiteY10-204" fmla="*/ 2244108 h 3960000"/>
              <a:gd name="connsiteX11-205" fmla="*/ 1402064 w 3960000"/>
              <a:gd name="connsiteY11-206" fmla="*/ 2660137 h 3960000"/>
              <a:gd name="connsiteX12-207" fmla="*/ 552668 w 3960000"/>
              <a:gd name="connsiteY12-208" fmla="*/ 2902822 h 3960000"/>
              <a:gd name="connsiteX13-209" fmla="*/ 1978439 w 3960000"/>
              <a:gd name="connsiteY13-210" fmla="*/ 3093502 h 3960000"/>
              <a:gd name="connsiteX14-211" fmla="*/ 3053184 w 3960000"/>
              <a:gd name="connsiteY14-212" fmla="*/ 2031759 h 3960000"/>
              <a:gd name="connsiteX15-213" fmla="*/ 3207849 w 3960000"/>
              <a:gd name="connsiteY15-214" fmla="*/ 1493166 h 3960000"/>
              <a:gd name="connsiteX16-215" fmla="*/ 3449507 w 3960000"/>
              <a:gd name="connsiteY16-216" fmla="*/ 1170564 h 3960000"/>
              <a:gd name="connsiteX17-217" fmla="*/ 3140091 w 3960000"/>
              <a:gd name="connsiteY17-218" fmla="*/ 1227260 h 3960000"/>
              <a:gd name="connsiteX18-219" fmla="*/ 3334650 w 3960000"/>
              <a:gd name="connsiteY18-220" fmla="*/ 883134 h 3960000"/>
              <a:gd name="connsiteX19-221" fmla="*/ 2995677 w 3960000"/>
              <a:gd name="connsiteY19-222" fmla="*/ 1008938 h 3960000"/>
              <a:gd name="connsiteX20-223" fmla="*/ 2538382 w 3960000"/>
              <a:gd name="connsiteY20-224" fmla="*/ 802616 h 3960000"/>
              <a:gd name="connsiteX21-225" fmla="*/ 308009 w 3960000"/>
              <a:gd name="connsiteY21-226" fmla="*/ 0 h 3960000"/>
              <a:gd name="connsiteX22-227" fmla="*/ 3651991 w 3960000"/>
              <a:gd name="connsiteY22-228" fmla="*/ 0 h 3960000"/>
              <a:gd name="connsiteX23-229" fmla="*/ 3960000 w 3960000"/>
              <a:gd name="connsiteY23-230" fmla="*/ 308009 h 3960000"/>
              <a:gd name="connsiteX24-231" fmla="*/ 3960000 w 3960000"/>
              <a:gd name="connsiteY24-232" fmla="*/ 3651991 h 3960000"/>
              <a:gd name="connsiteX25-233" fmla="*/ 3651991 w 3960000"/>
              <a:gd name="connsiteY25-234" fmla="*/ 3960000 h 3960000"/>
              <a:gd name="connsiteX26-235" fmla="*/ 308009 w 3960000"/>
              <a:gd name="connsiteY26-236" fmla="*/ 3960000 h 3960000"/>
              <a:gd name="connsiteX27-237" fmla="*/ 0 w 3960000"/>
              <a:gd name="connsiteY27-238" fmla="*/ 3651991 h 3960000"/>
              <a:gd name="connsiteX28-239" fmla="*/ 0 w 3960000"/>
              <a:gd name="connsiteY28-240" fmla="*/ 308009 h 3960000"/>
              <a:gd name="connsiteX29-241" fmla="*/ 308009 w 3960000"/>
              <a:gd name="connsiteY29-242" fmla="*/ 0 h 3960000"/>
              <a:gd name="connsiteX0-243" fmla="*/ 3160999 w 3960000"/>
              <a:gd name="connsiteY0-244" fmla="*/ 1374274 h 3960000"/>
              <a:gd name="connsiteX1-245" fmla="*/ 3155132 w 3960000"/>
              <a:gd name="connsiteY1-246" fmla="*/ 1419362 h 3960000"/>
              <a:gd name="connsiteX2-247" fmla="*/ 3160999 w 3960000"/>
              <a:gd name="connsiteY2-248" fmla="*/ 1374274 h 3960000"/>
              <a:gd name="connsiteX3-249" fmla="*/ 2538382 w 3960000"/>
              <a:gd name="connsiteY3-250" fmla="*/ 802616 h 3960000"/>
              <a:gd name="connsiteX4-251" fmla="*/ 1921633 w 3960000"/>
              <a:gd name="connsiteY4-252" fmla="*/ 1419365 h 3960000"/>
              <a:gd name="connsiteX5-253" fmla="*/ 1942445 w 3960000"/>
              <a:gd name="connsiteY5-254" fmla="*/ 1570340 h 3960000"/>
              <a:gd name="connsiteX6-255" fmla="*/ 752016 w 3960000"/>
              <a:gd name="connsiteY6-256" fmla="*/ 931012 h 3960000"/>
              <a:gd name="connsiteX7-257" fmla="*/ 934030 w 3960000"/>
              <a:gd name="connsiteY7-258" fmla="*/ 1745738 h 3960000"/>
              <a:gd name="connsiteX8-259" fmla="*/ 665343 w 3960000"/>
              <a:gd name="connsiteY8-260" fmla="*/ 1650397 h 3960000"/>
              <a:gd name="connsiteX9-261" fmla="*/ 1111709 w 3960000"/>
              <a:gd name="connsiteY9-262" fmla="*/ 2257108 h 3960000"/>
              <a:gd name="connsiteX10-263" fmla="*/ 856023 w 3960000"/>
              <a:gd name="connsiteY10-264" fmla="*/ 2244108 h 3960000"/>
              <a:gd name="connsiteX11-265" fmla="*/ 1402064 w 3960000"/>
              <a:gd name="connsiteY11-266" fmla="*/ 2660137 h 3960000"/>
              <a:gd name="connsiteX12-267" fmla="*/ 552668 w 3960000"/>
              <a:gd name="connsiteY12-268" fmla="*/ 2902822 h 3960000"/>
              <a:gd name="connsiteX13-269" fmla="*/ 1978439 w 3960000"/>
              <a:gd name="connsiteY13-270" fmla="*/ 3093502 h 3960000"/>
              <a:gd name="connsiteX14-271" fmla="*/ 3053184 w 3960000"/>
              <a:gd name="connsiteY14-272" fmla="*/ 2031759 h 3960000"/>
              <a:gd name="connsiteX15-273" fmla="*/ 3207849 w 3960000"/>
              <a:gd name="connsiteY15-274" fmla="*/ 1493166 h 3960000"/>
              <a:gd name="connsiteX16-275" fmla="*/ 3449507 w 3960000"/>
              <a:gd name="connsiteY16-276" fmla="*/ 1170564 h 3960000"/>
              <a:gd name="connsiteX17-277" fmla="*/ 3140091 w 3960000"/>
              <a:gd name="connsiteY17-278" fmla="*/ 1227260 h 3960000"/>
              <a:gd name="connsiteX18-279" fmla="*/ 3324107 w 3960000"/>
              <a:gd name="connsiteY18-280" fmla="*/ 851504 h 3960000"/>
              <a:gd name="connsiteX19-281" fmla="*/ 2995677 w 3960000"/>
              <a:gd name="connsiteY19-282" fmla="*/ 1008938 h 3960000"/>
              <a:gd name="connsiteX20-283" fmla="*/ 2538382 w 3960000"/>
              <a:gd name="connsiteY20-284" fmla="*/ 802616 h 3960000"/>
              <a:gd name="connsiteX21-285" fmla="*/ 308009 w 3960000"/>
              <a:gd name="connsiteY21-286" fmla="*/ 0 h 3960000"/>
              <a:gd name="connsiteX22-287" fmla="*/ 3651991 w 3960000"/>
              <a:gd name="connsiteY22-288" fmla="*/ 0 h 3960000"/>
              <a:gd name="connsiteX23-289" fmla="*/ 3960000 w 3960000"/>
              <a:gd name="connsiteY23-290" fmla="*/ 308009 h 3960000"/>
              <a:gd name="connsiteX24-291" fmla="*/ 3960000 w 3960000"/>
              <a:gd name="connsiteY24-292" fmla="*/ 3651991 h 3960000"/>
              <a:gd name="connsiteX25-293" fmla="*/ 3651991 w 3960000"/>
              <a:gd name="connsiteY25-294" fmla="*/ 3960000 h 3960000"/>
              <a:gd name="connsiteX26-295" fmla="*/ 308009 w 3960000"/>
              <a:gd name="connsiteY26-296" fmla="*/ 3960000 h 3960000"/>
              <a:gd name="connsiteX27-297" fmla="*/ 0 w 3960000"/>
              <a:gd name="connsiteY27-298" fmla="*/ 3651991 h 3960000"/>
              <a:gd name="connsiteX28-299" fmla="*/ 0 w 3960000"/>
              <a:gd name="connsiteY28-300" fmla="*/ 308009 h 3960000"/>
              <a:gd name="connsiteX29-301" fmla="*/ 308009 w 3960000"/>
              <a:gd name="connsiteY29-302" fmla="*/ 0 h 3960000"/>
              <a:gd name="connsiteX0-303" fmla="*/ 3160999 w 3960000"/>
              <a:gd name="connsiteY0-304" fmla="*/ 1374274 h 3960000"/>
              <a:gd name="connsiteX1-305" fmla="*/ 3155132 w 3960000"/>
              <a:gd name="connsiteY1-306" fmla="*/ 1419362 h 3960000"/>
              <a:gd name="connsiteX2-307" fmla="*/ 3160999 w 3960000"/>
              <a:gd name="connsiteY2-308" fmla="*/ 1374274 h 3960000"/>
              <a:gd name="connsiteX3-309" fmla="*/ 2538382 w 3960000"/>
              <a:gd name="connsiteY3-310" fmla="*/ 802616 h 3960000"/>
              <a:gd name="connsiteX4-311" fmla="*/ 1921633 w 3960000"/>
              <a:gd name="connsiteY4-312" fmla="*/ 1292845 h 3960000"/>
              <a:gd name="connsiteX5-313" fmla="*/ 1942445 w 3960000"/>
              <a:gd name="connsiteY5-314" fmla="*/ 1570340 h 3960000"/>
              <a:gd name="connsiteX6-315" fmla="*/ 752016 w 3960000"/>
              <a:gd name="connsiteY6-316" fmla="*/ 931012 h 3960000"/>
              <a:gd name="connsiteX7-317" fmla="*/ 934030 w 3960000"/>
              <a:gd name="connsiteY7-318" fmla="*/ 1745738 h 3960000"/>
              <a:gd name="connsiteX8-319" fmla="*/ 665343 w 3960000"/>
              <a:gd name="connsiteY8-320" fmla="*/ 1650397 h 3960000"/>
              <a:gd name="connsiteX9-321" fmla="*/ 1111709 w 3960000"/>
              <a:gd name="connsiteY9-322" fmla="*/ 2257108 h 3960000"/>
              <a:gd name="connsiteX10-323" fmla="*/ 856023 w 3960000"/>
              <a:gd name="connsiteY10-324" fmla="*/ 2244108 h 3960000"/>
              <a:gd name="connsiteX11-325" fmla="*/ 1402064 w 3960000"/>
              <a:gd name="connsiteY11-326" fmla="*/ 2660137 h 3960000"/>
              <a:gd name="connsiteX12-327" fmla="*/ 552668 w 3960000"/>
              <a:gd name="connsiteY12-328" fmla="*/ 2902822 h 3960000"/>
              <a:gd name="connsiteX13-329" fmla="*/ 1978439 w 3960000"/>
              <a:gd name="connsiteY13-330" fmla="*/ 3093502 h 3960000"/>
              <a:gd name="connsiteX14-331" fmla="*/ 3053184 w 3960000"/>
              <a:gd name="connsiteY14-332" fmla="*/ 2031759 h 3960000"/>
              <a:gd name="connsiteX15-333" fmla="*/ 3207849 w 3960000"/>
              <a:gd name="connsiteY15-334" fmla="*/ 1493166 h 3960000"/>
              <a:gd name="connsiteX16-335" fmla="*/ 3449507 w 3960000"/>
              <a:gd name="connsiteY16-336" fmla="*/ 1170564 h 3960000"/>
              <a:gd name="connsiteX17-337" fmla="*/ 3140091 w 3960000"/>
              <a:gd name="connsiteY17-338" fmla="*/ 1227260 h 3960000"/>
              <a:gd name="connsiteX18-339" fmla="*/ 3324107 w 3960000"/>
              <a:gd name="connsiteY18-340" fmla="*/ 851504 h 3960000"/>
              <a:gd name="connsiteX19-341" fmla="*/ 2995677 w 3960000"/>
              <a:gd name="connsiteY19-342" fmla="*/ 1008938 h 3960000"/>
              <a:gd name="connsiteX20-343" fmla="*/ 2538382 w 3960000"/>
              <a:gd name="connsiteY20-344" fmla="*/ 802616 h 3960000"/>
              <a:gd name="connsiteX21-345" fmla="*/ 308009 w 3960000"/>
              <a:gd name="connsiteY21-346" fmla="*/ 0 h 3960000"/>
              <a:gd name="connsiteX22-347" fmla="*/ 3651991 w 3960000"/>
              <a:gd name="connsiteY22-348" fmla="*/ 0 h 3960000"/>
              <a:gd name="connsiteX23-349" fmla="*/ 3960000 w 3960000"/>
              <a:gd name="connsiteY23-350" fmla="*/ 308009 h 3960000"/>
              <a:gd name="connsiteX24-351" fmla="*/ 3960000 w 3960000"/>
              <a:gd name="connsiteY24-352" fmla="*/ 3651991 h 3960000"/>
              <a:gd name="connsiteX25-353" fmla="*/ 3651991 w 3960000"/>
              <a:gd name="connsiteY25-354" fmla="*/ 3960000 h 3960000"/>
              <a:gd name="connsiteX26-355" fmla="*/ 308009 w 3960000"/>
              <a:gd name="connsiteY26-356" fmla="*/ 3960000 h 3960000"/>
              <a:gd name="connsiteX27-357" fmla="*/ 0 w 3960000"/>
              <a:gd name="connsiteY27-358" fmla="*/ 3651991 h 3960000"/>
              <a:gd name="connsiteX28-359" fmla="*/ 0 w 3960000"/>
              <a:gd name="connsiteY28-360" fmla="*/ 308009 h 3960000"/>
              <a:gd name="connsiteX29-361" fmla="*/ 308009 w 3960000"/>
              <a:gd name="connsiteY29-362" fmla="*/ 0 h 3960000"/>
              <a:gd name="connsiteX0-363" fmla="*/ 3160999 w 3960000"/>
              <a:gd name="connsiteY0-364" fmla="*/ 1374274 h 3960000"/>
              <a:gd name="connsiteX1-365" fmla="*/ 3155132 w 3960000"/>
              <a:gd name="connsiteY1-366" fmla="*/ 1419362 h 3960000"/>
              <a:gd name="connsiteX2-367" fmla="*/ 3160999 w 3960000"/>
              <a:gd name="connsiteY2-368" fmla="*/ 1374274 h 3960000"/>
              <a:gd name="connsiteX3-369" fmla="*/ 2496208 w 3960000"/>
              <a:gd name="connsiteY3-370" fmla="*/ 770986 h 3960000"/>
              <a:gd name="connsiteX4-371" fmla="*/ 1921633 w 3960000"/>
              <a:gd name="connsiteY4-372" fmla="*/ 1292845 h 3960000"/>
              <a:gd name="connsiteX5-373" fmla="*/ 1942445 w 3960000"/>
              <a:gd name="connsiteY5-374" fmla="*/ 1570340 h 3960000"/>
              <a:gd name="connsiteX6-375" fmla="*/ 752016 w 3960000"/>
              <a:gd name="connsiteY6-376" fmla="*/ 931012 h 3960000"/>
              <a:gd name="connsiteX7-377" fmla="*/ 934030 w 3960000"/>
              <a:gd name="connsiteY7-378" fmla="*/ 1745738 h 3960000"/>
              <a:gd name="connsiteX8-379" fmla="*/ 665343 w 3960000"/>
              <a:gd name="connsiteY8-380" fmla="*/ 1650397 h 3960000"/>
              <a:gd name="connsiteX9-381" fmla="*/ 1111709 w 3960000"/>
              <a:gd name="connsiteY9-382" fmla="*/ 2257108 h 3960000"/>
              <a:gd name="connsiteX10-383" fmla="*/ 856023 w 3960000"/>
              <a:gd name="connsiteY10-384" fmla="*/ 2244108 h 3960000"/>
              <a:gd name="connsiteX11-385" fmla="*/ 1402064 w 3960000"/>
              <a:gd name="connsiteY11-386" fmla="*/ 2660137 h 3960000"/>
              <a:gd name="connsiteX12-387" fmla="*/ 552668 w 3960000"/>
              <a:gd name="connsiteY12-388" fmla="*/ 2902822 h 3960000"/>
              <a:gd name="connsiteX13-389" fmla="*/ 1978439 w 3960000"/>
              <a:gd name="connsiteY13-390" fmla="*/ 3093502 h 3960000"/>
              <a:gd name="connsiteX14-391" fmla="*/ 3053184 w 3960000"/>
              <a:gd name="connsiteY14-392" fmla="*/ 2031759 h 3960000"/>
              <a:gd name="connsiteX15-393" fmla="*/ 3207849 w 3960000"/>
              <a:gd name="connsiteY15-394" fmla="*/ 1493166 h 3960000"/>
              <a:gd name="connsiteX16-395" fmla="*/ 3449507 w 3960000"/>
              <a:gd name="connsiteY16-396" fmla="*/ 1170564 h 3960000"/>
              <a:gd name="connsiteX17-397" fmla="*/ 3140091 w 3960000"/>
              <a:gd name="connsiteY17-398" fmla="*/ 1227260 h 3960000"/>
              <a:gd name="connsiteX18-399" fmla="*/ 3324107 w 3960000"/>
              <a:gd name="connsiteY18-400" fmla="*/ 851504 h 3960000"/>
              <a:gd name="connsiteX19-401" fmla="*/ 2995677 w 3960000"/>
              <a:gd name="connsiteY19-402" fmla="*/ 1008938 h 3960000"/>
              <a:gd name="connsiteX20-403" fmla="*/ 2496208 w 3960000"/>
              <a:gd name="connsiteY20-404" fmla="*/ 770986 h 3960000"/>
              <a:gd name="connsiteX21-405" fmla="*/ 308009 w 3960000"/>
              <a:gd name="connsiteY21-406" fmla="*/ 0 h 3960000"/>
              <a:gd name="connsiteX22-407" fmla="*/ 3651991 w 3960000"/>
              <a:gd name="connsiteY22-408" fmla="*/ 0 h 3960000"/>
              <a:gd name="connsiteX23-409" fmla="*/ 3960000 w 3960000"/>
              <a:gd name="connsiteY23-410" fmla="*/ 308009 h 3960000"/>
              <a:gd name="connsiteX24-411" fmla="*/ 3960000 w 3960000"/>
              <a:gd name="connsiteY24-412" fmla="*/ 3651991 h 3960000"/>
              <a:gd name="connsiteX25-413" fmla="*/ 3651991 w 3960000"/>
              <a:gd name="connsiteY25-414" fmla="*/ 3960000 h 3960000"/>
              <a:gd name="connsiteX26-415" fmla="*/ 308009 w 3960000"/>
              <a:gd name="connsiteY26-416" fmla="*/ 3960000 h 3960000"/>
              <a:gd name="connsiteX27-417" fmla="*/ 0 w 3960000"/>
              <a:gd name="connsiteY27-418" fmla="*/ 3651991 h 3960000"/>
              <a:gd name="connsiteX28-419" fmla="*/ 0 w 3960000"/>
              <a:gd name="connsiteY28-420" fmla="*/ 308009 h 3960000"/>
              <a:gd name="connsiteX29-421" fmla="*/ 308009 w 3960000"/>
              <a:gd name="connsiteY29-422" fmla="*/ 0 h 3960000"/>
              <a:gd name="connsiteX0-423" fmla="*/ 3160999 w 3960000"/>
              <a:gd name="connsiteY0-424" fmla="*/ 1374274 h 3960000"/>
              <a:gd name="connsiteX1-425" fmla="*/ 3155132 w 3960000"/>
              <a:gd name="connsiteY1-426" fmla="*/ 1419362 h 3960000"/>
              <a:gd name="connsiteX2-427" fmla="*/ 3160999 w 3960000"/>
              <a:gd name="connsiteY2-428" fmla="*/ 1374274 h 3960000"/>
              <a:gd name="connsiteX3-429" fmla="*/ 2496208 w 3960000"/>
              <a:gd name="connsiteY3-430" fmla="*/ 770986 h 3960000"/>
              <a:gd name="connsiteX4-431" fmla="*/ 1921633 w 3960000"/>
              <a:gd name="connsiteY4-432" fmla="*/ 1292845 h 3960000"/>
              <a:gd name="connsiteX5-433" fmla="*/ 1942445 w 3960000"/>
              <a:gd name="connsiteY5-434" fmla="*/ 1570340 h 3960000"/>
              <a:gd name="connsiteX6-435" fmla="*/ 752016 w 3960000"/>
              <a:gd name="connsiteY6-436" fmla="*/ 931012 h 3960000"/>
              <a:gd name="connsiteX7-437" fmla="*/ 934030 w 3960000"/>
              <a:gd name="connsiteY7-438" fmla="*/ 1745738 h 3960000"/>
              <a:gd name="connsiteX8-439" fmla="*/ 665343 w 3960000"/>
              <a:gd name="connsiteY8-440" fmla="*/ 1650397 h 3960000"/>
              <a:gd name="connsiteX9-441" fmla="*/ 1111709 w 3960000"/>
              <a:gd name="connsiteY9-442" fmla="*/ 2257108 h 3960000"/>
              <a:gd name="connsiteX10-443" fmla="*/ 856023 w 3960000"/>
              <a:gd name="connsiteY10-444" fmla="*/ 2244108 h 3960000"/>
              <a:gd name="connsiteX11-445" fmla="*/ 1402064 w 3960000"/>
              <a:gd name="connsiteY11-446" fmla="*/ 2660137 h 3960000"/>
              <a:gd name="connsiteX12-447" fmla="*/ 552668 w 3960000"/>
              <a:gd name="connsiteY12-448" fmla="*/ 2902822 h 3960000"/>
              <a:gd name="connsiteX13-449" fmla="*/ 1978439 w 3960000"/>
              <a:gd name="connsiteY13-450" fmla="*/ 3093502 h 3960000"/>
              <a:gd name="connsiteX14-451" fmla="*/ 3053184 w 3960000"/>
              <a:gd name="connsiteY14-452" fmla="*/ 2031759 h 3960000"/>
              <a:gd name="connsiteX15-453" fmla="*/ 3207849 w 3960000"/>
              <a:gd name="connsiteY15-454" fmla="*/ 1493166 h 3960000"/>
              <a:gd name="connsiteX16-455" fmla="*/ 3449507 w 3960000"/>
              <a:gd name="connsiteY16-456" fmla="*/ 1170564 h 3960000"/>
              <a:gd name="connsiteX17-457" fmla="*/ 3140091 w 3960000"/>
              <a:gd name="connsiteY17-458" fmla="*/ 1227260 h 3960000"/>
              <a:gd name="connsiteX18-459" fmla="*/ 3324107 w 3960000"/>
              <a:gd name="connsiteY18-460" fmla="*/ 851504 h 3960000"/>
              <a:gd name="connsiteX19-461" fmla="*/ 2995677 w 3960000"/>
              <a:gd name="connsiteY19-462" fmla="*/ 1008938 h 3960000"/>
              <a:gd name="connsiteX20-463" fmla="*/ 2496208 w 3960000"/>
              <a:gd name="connsiteY20-464" fmla="*/ 770986 h 3960000"/>
              <a:gd name="connsiteX21-465" fmla="*/ 308009 w 3960000"/>
              <a:gd name="connsiteY21-466" fmla="*/ 0 h 3960000"/>
              <a:gd name="connsiteX22-467" fmla="*/ 3651991 w 3960000"/>
              <a:gd name="connsiteY22-468" fmla="*/ 0 h 3960000"/>
              <a:gd name="connsiteX23-469" fmla="*/ 3960000 w 3960000"/>
              <a:gd name="connsiteY23-470" fmla="*/ 308009 h 3960000"/>
              <a:gd name="connsiteX24-471" fmla="*/ 3960000 w 3960000"/>
              <a:gd name="connsiteY24-472" fmla="*/ 3651991 h 3960000"/>
              <a:gd name="connsiteX25-473" fmla="*/ 3651991 w 3960000"/>
              <a:gd name="connsiteY25-474" fmla="*/ 3960000 h 3960000"/>
              <a:gd name="connsiteX26-475" fmla="*/ 308009 w 3960000"/>
              <a:gd name="connsiteY26-476" fmla="*/ 3960000 h 3960000"/>
              <a:gd name="connsiteX27-477" fmla="*/ 0 w 3960000"/>
              <a:gd name="connsiteY27-478" fmla="*/ 3651991 h 3960000"/>
              <a:gd name="connsiteX28-479" fmla="*/ 0 w 3960000"/>
              <a:gd name="connsiteY28-480" fmla="*/ 308009 h 3960000"/>
              <a:gd name="connsiteX29-481" fmla="*/ 308009 w 3960000"/>
              <a:gd name="connsiteY29-482" fmla="*/ 0 h 3960000"/>
              <a:gd name="connsiteX0-483" fmla="*/ 3160999 w 3960000"/>
              <a:gd name="connsiteY0-484" fmla="*/ 1374274 h 3960000"/>
              <a:gd name="connsiteX1-485" fmla="*/ 3155132 w 3960000"/>
              <a:gd name="connsiteY1-486" fmla="*/ 1419362 h 3960000"/>
              <a:gd name="connsiteX2-487" fmla="*/ 3160999 w 3960000"/>
              <a:gd name="connsiteY2-488" fmla="*/ 1374274 h 3960000"/>
              <a:gd name="connsiteX3-489" fmla="*/ 2496208 w 3960000"/>
              <a:gd name="connsiteY3-490" fmla="*/ 770986 h 3960000"/>
              <a:gd name="connsiteX4-491" fmla="*/ 1921633 w 3960000"/>
              <a:gd name="connsiteY4-492" fmla="*/ 1292845 h 3960000"/>
              <a:gd name="connsiteX5-493" fmla="*/ 1942445 w 3960000"/>
              <a:gd name="connsiteY5-494" fmla="*/ 1570340 h 3960000"/>
              <a:gd name="connsiteX6-495" fmla="*/ 752016 w 3960000"/>
              <a:gd name="connsiteY6-496" fmla="*/ 931012 h 3960000"/>
              <a:gd name="connsiteX7-497" fmla="*/ 934030 w 3960000"/>
              <a:gd name="connsiteY7-498" fmla="*/ 1745738 h 3960000"/>
              <a:gd name="connsiteX8-499" fmla="*/ 665343 w 3960000"/>
              <a:gd name="connsiteY8-500" fmla="*/ 1650397 h 3960000"/>
              <a:gd name="connsiteX9-501" fmla="*/ 1111709 w 3960000"/>
              <a:gd name="connsiteY9-502" fmla="*/ 2257108 h 3960000"/>
              <a:gd name="connsiteX10-503" fmla="*/ 856023 w 3960000"/>
              <a:gd name="connsiteY10-504" fmla="*/ 2244108 h 3960000"/>
              <a:gd name="connsiteX11-505" fmla="*/ 1402064 w 3960000"/>
              <a:gd name="connsiteY11-506" fmla="*/ 2660137 h 3960000"/>
              <a:gd name="connsiteX12-507" fmla="*/ 552668 w 3960000"/>
              <a:gd name="connsiteY12-508" fmla="*/ 2902822 h 3960000"/>
              <a:gd name="connsiteX13-509" fmla="*/ 1978439 w 3960000"/>
              <a:gd name="connsiteY13-510" fmla="*/ 3093502 h 3960000"/>
              <a:gd name="connsiteX14-511" fmla="*/ 3053184 w 3960000"/>
              <a:gd name="connsiteY14-512" fmla="*/ 2031759 h 3960000"/>
              <a:gd name="connsiteX15-513" fmla="*/ 3207849 w 3960000"/>
              <a:gd name="connsiteY15-514" fmla="*/ 1493166 h 3960000"/>
              <a:gd name="connsiteX16-515" fmla="*/ 3449507 w 3960000"/>
              <a:gd name="connsiteY16-516" fmla="*/ 1170564 h 3960000"/>
              <a:gd name="connsiteX17-517" fmla="*/ 3140091 w 3960000"/>
              <a:gd name="connsiteY17-518" fmla="*/ 1227260 h 3960000"/>
              <a:gd name="connsiteX18-519" fmla="*/ 3324107 w 3960000"/>
              <a:gd name="connsiteY18-520" fmla="*/ 851504 h 3960000"/>
              <a:gd name="connsiteX19-521" fmla="*/ 2995677 w 3960000"/>
              <a:gd name="connsiteY19-522" fmla="*/ 1008938 h 3960000"/>
              <a:gd name="connsiteX20-523" fmla="*/ 2496208 w 3960000"/>
              <a:gd name="connsiteY20-524" fmla="*/ 770986 h 3960000"/>
              <a:gd name="connsiteX21-525" fmla="*/ 308009 w 3960000"/>
              <a:gd name="connsiteY21-526" fmla="*/ 0 h 3960000"/>
              <a:gd name="connsiteX22-527" fmla="*/ 3651991 w 3960000"/>
              <a:gd name="connsiteY22-528" fmla="*/ 0 h 3960000"/>
              <a:gd name="connsiteX23-529" fmla="*/ 3960000 w 3960000"/>
              <a:gd name="connsiteY23-530" fmla="*/ 308009 h 3960000"/>
              <a:gd name="connsiteX24-531" fmla="*/ 3960000 w 3960000"/>
              <a:gd name="connsiteY24-532" fmla="*/ 3651991 h 3960000"/>
              <a:gd name="connsiteX25-533" fmla="*/ 3651991 w 3960000"/>
              <a:gd name="connsiteY25-534" fmla="*/ 3960000 h 3960000"/>
              <a:gd name="connsiteX26-535" fmla="*/ 308009 w 3960000"/>
              <a:gd name="connsiteY26-536" fmla="*/ 3960000 h 3960000"/>
              <a:gd name="connsiteX27-537" fmla="*/ 0 w 3960000"/>
              <a:gd name="connsiteY27-538" fmla="*/ 3651991 h 3960000"/>
              <a:gd name="connsiteX28-539" fmla="*/ 0 w 3960000"/>
              <a:gd name="connsiteY28-540" fmla="*/ 308009 h 3960000"/>
              <a:gd name="connsiteX29-541" fmla="*/ 308009 w 3960000"/>
              <a:gd name="connsiteY29-542" fmla="*/ 0 h 3960000"/>
              <a:gd name="connsiteX0-543" fmla="*/ 3160999 w 3960000"/>
              <a:gd name="connsiteY0-544" fmla="*/ 1374274 h 3960000"/>
              <a:gd name="connsiteX1-545" fmla="*/ 3155132 w 3960000"/>
              <a:gd name="connsiteY1-546" fmla="*/ 1419362 h 3960000"/>
              <a:gd name="connsiteX2-547" fmla="*/ 3160999 w 3960000"/>
              <a:gd name="connsiteY2-548" fmla="*/ 1374274 h 3960000"/>
              <a:gd name="connsiteX3-549" fmla="*/ 2496208 w 3960000"/>
              <a:gd name="connsiteY3-550" fmla="*/ 770986 h 3960000"/>
              <a:gd name="connsiteX4-551" fmla="*/ 1921633 w 3960000"/>
              <a:gd name="connsiteY4-552" fmla="*/ 1292845 h 3960000"/>
              <a:gd name="connsiteX5-553" fmla="*/ 1942445 w 3960000"/>
              <a:gd name="connsiteY5-554" fmla="*/ 1570340 h 3960000"/>
              <a:gd name="connsiteX6-555" fmla="*/ 815277 w 3960000"/>
              <a:gd name="connsiteY6-556" fmla="*/ 836121 h 3960000"/>
              <a:gd name="connsiteX7-557" fmla="*/ 934030 w 3960000"/>
              <a:gd name="connsiteY7-558" fmla="*/ 1745738 h 3960000"/>
              <a:gd name="connsiteX8-559" fmla="*/ 665343 w 3960000"/>
              <a:gd name="connsiteY8-560" fmla="*/ 1650397 h 3960000"/>
              <a:gd name="connsiteX9-561" fmla="*/ 1111709 w 3960000"/>
              <a:gd name="connsiteY9-562" fmla="*/ 2257108 h 3960000"/>
              <a:gd name="connsiteX10-563" fmla="*/ 856023 w 3960000"/>
              <a:gd name="connsiteY10-564" fmla="*/ 2244108 h 3960000"/>
              <a:gd name="connsiteX11-565" fmla="*/ 1402064 w 3960000"/>
              <a:gd name="connsiteY11-566" fmla="*/ 2660137 h 3960000"/>
              <a:gd name="connsiteX12-567" fmla="*/ 552668 w 3960000"/>
              <a:gd name="connsiteY12-568" fmla="*/ 2902822 h 3960000"/>
              <a:gd name="connsiteX13-569" fmla="*/ 1978439 w 3960000"/>
              <a:gd name="connsiteY13-570" fmla="*/ 3093502 h 3960000"/>
              <a:gd name="connsiteX14-571" fmla="*/ 3053184 w 3960000"/>
              <a:gd name="connsiteY14-572" fmla="*/ 2031759 h 3960000"/>
              <a:gd name="connsiteX15-573" fmla="*/ 3207849 w 3960000"/>
              <a:gd name="connsiteY15-574" fmla="*/ 1493166 h 3960000"/>
              <a:gd name="connsiteX16-575" fmla="*/ 3449507 w 3960000"/>
              <a:gd name="connsiteY16-576" fmla="*/ 1170564 h 3960000"/>
              <a:gd name="connsiteX17-577" fmla="*/ 3140091 w 3960000"/>
              <a:gd name="connsiteY17-578" fmla="*/ 1227260 h 3960000"/>
              <a:gd name="connsiteX18-579" fmla="*/ 3324107 w 3960000"/>
              <a:gd name="connsiteY18-580" fmla="*/ 851504 h 3960000"/>
              <a:gd name="connsiteX19-581" fmla="*/ 2995677 w 3960000"/>
              <a:gd name="connsiteY19-582" fmla="*/ 1008938 h 3960000"/>
              <a:gd name="connsiteX20-583" fmla="*/ 2496208 w 3960000"/>
              <a:gd name="connsiteY20-584" fmla="*/ 770986 h 3960000"/>
              <a:gd name="connsiteX21-585" fmla="*/ 308009 w 3960000"/>
              <a:gd name="connsiteY21-586" fmla="*/ 0 h 3960000"/>
              <a:gd name="connsiteX22-587" fmla="*/ 3651991 w 3960000"/>
              <a:gd name="connsiteY22-588" fmla="*/ 0 h 3960000"/>
              <a:gd name="connsiteX23-589" fmla="*/ 3960000 w 3960000"/>
              <a:gd name="connsiteY23-590" fmla="*/ 308009 h 3960000"/>
              <a:gd name="connsiteX24-591" fmla="*/ 3960000 w 3960000"/>
              <a:gd name="connsiteY24-592" fmla="*/ 3651991 h 3960000"/>
              <a:gd name="connsiteX25-593" fmla="*/ 3651991 w 3960000"/>
              <a:gd name="connsiteY25-594" fmla="*/ 3960000 h 3960000"/>
              <a:gd name="connsiteX26-595" fmla="*/ 308009 w 3960000"/>
              <a:gd name="connsiteY26-596" fmla="*/ 3960000 h 3960000"/>
              <a:gd name="connsiteX27-597" fmla="*/ 0 w 3960000"/>
              <a:gd name="connsiteY27-598" fmla="*/ 3651991 h 3960000"/>
              <a:gd name="connsiteX28-599" fmla="*/ 0 w 3960000"/>
              <a:gd name="connsiteY28-600" fmla="*/ 308009 h 3960000"/>
              <a:gd name="connsiteX29-601" fmla="*/ 308009 w 3960000"/>
              <a:gd name="connsiteY29-602" fmla="*/ 0 h 3960000"/>
              <a:gd name="connsiteX0-603" fmla="*/ 3160999 w 3960000"/>
              <a:gd name="connsiteY0-604" fmla="*/ 1374274 h 3960000"/>
              <a:gd name="connsiteX1-605" fmla="*/ 3155132 w 3960000"/>
              <a:gd name="connsiteY1-606" fmla="*/ 1419362 h 3960000"/>
              <a:gd name="connsiteX2-607" fmla="*/ 3160999 w 3960000"/>
              <a:gd name="connsiteY2-608" fmla="*/ 1374274 h 3960000"/>
              <a:gd name="connsiteX3-609" fmla="*/ 2496208 w 3960000"/>
              <a:gd name="connsiteY3-610" fmla="*/ 770986 h 3960000"/>
              <a:gd name="connsiteX4-611" fmla="*/ 1921633 w 3960000"/>
              <a:gd name="connsiteY4-612" fmla="*/ 1292845 h 3960000"/>
              <a:gd name="connsiteX5-613" fmla="*/ 1942445 w 3960000"/>
              <a:gd name="connsiteY5-614" fmla="*/ 1570340 h 3960000"/>
              <a:gd name="connsiteX6-615" fmla="*/ 815277 w 3960000"/>
              <a:gd name="connsiteY6-616" fmla="*/ 836121 h 3960000"/>
              <a:gd name="connsiteX7-617" fmla="*/ 934030 w 3960000"/>
              <a:gd name="connsiteY7-618" fmla="*/ 1745738 h 3960000"/>
              <a:gd name="connsiteX8-619" fmla="*/ 644257 w 3960000"/>
              <a:gd name="connsiteY8-620" fmla="*/ 1555506 h 3960000"/>
              <a:gd name="connsiteX9-621" fmla="*/ 1111709 w 3960000"/>
              <a:gd name="connsiteY9-622" fmla="*/ 2257108 h 3960000"/>
              <a:gd name="connsiteX10-623" fmla="*/ 856023 w 3960000"/>
              <a:gd name="connsiteY10-624" fmla="*/ 2244108 h 3960000"/>
              <a:gd name="connsiteX11-625" fmla="*/ 1402064 w 3960000"/>
              <a:gd name="connsiteY11-626" fmla="*/ 2660137 h 3960000"/>
              <a:gd name="connsiteX12-627" fmla="*/ 552668 w 3960000"/>
              <a:gd name="connsiteY12-628" fmla="*/ 2902822 h 3960000"/>
              <a:gd name="connsiteX13-629" fmla="*/ 1978439 w 3960000"/>
              <a:gd name="connsiteY13-630" fmla="*/ 3093502 h 3960000"/>
              <a:gd name="connsiteX14-631" fmla="*/ 3053184 w 3960000"/>
              <a:gd name="connsiteY14-632" fmla="*/ 2031759 h 3960000"/>
              <a:gd name="connsiteX15-633" fmla="*/ 3207849 w 3960000"/>
              <a:gd name="connsiteY15-634" fmla="*/ 1493166 h 3960000"/>
              <a:gd name="connsiteX16-635" fmla="*/ 3449507 w 3960000"/>
              <a:gd name="connsiteY16-636" fmla="*/ 1170564 h 3960000"/>
              <a:gd name="connsiteX17-637" fmla="*/ 3140091 w 3960000"/>
              <a:gd name="connsiteY17-638" fmla="*/ 1227260 h 3960000"/>
              <a:gd name="connsiteX18-639" fmla="*/ 3324107 w 3960000"/>
              <a:gd name="connsiteY18-640" fmla="*/ 851504 h 3960000"/>
              <a:gd name="connsiteX19-641" fmla="*/ 2995677 w 3960000"/>
              <a:gd name="connsiteY19-642" fmla="*/ 1008938 h 3960000"/>
              <a:gd name="connsiteX20-643" fmla="*/ 2496208 w 3960000"/>
              <a:gd name="connsiteY20-644" fmla="*/ 770986 h 3960000"/>
              <a:gd name="connsiteX21-645" fmla="*/ 308009 w 3960000"/>
              <a:gd name="connsiteY21-646" fmla="*/ 0 h 3960000"/>
              <a:gd name="connsiteX22-647" fmla="*/ 3651991 w 3960000"/>
              <a:gd name="connsiteY22-648" fmla="*/ 0 h 3960000"/>
              <a:gd name="connsiteX23-649" fmla="*/ 3960000 w 3960000"/>
              <a:gd name="connsiteY23-650" fmla="*/ 308009 h 3960000"/>
              <a:gd name="connsiteX24-651" fmla="*/ 3960000 w 3960000"/>
              <a:gd name="connsiteY24-652" fmla="*/ 3651991 h 3960000"/>
              <a:gd name="connsiteX25-653" fmla="*/ 3651991 w 3960000"/>
              <a:gd name="connsiteY25-654" fmla="*/ 3960000 h 3960000"/>
              <a:gd name="connsiteX26-655" fmla="*/ 308009 w 3960000"/>
              <a:gd name="connsiteY26-656" fmla="*/ 3960000 h 3960000"/>
              <a:gd name="connsiteX27-657" fmla="*/ 0 w 3960000"/>
              <a:gd name="connsiteY27-658" fmla="*/ 3651991 h 3960000"/>
              <a:gd name="connsiteX28-659" fmla="*/ 0 w 3960000"/>
              <a:gd name="connsiteY28-660" fmla="*/ 308009 h 3960000"/>
              <a:gd name="connsiteX29-661" fmla="*/ 308009 w 3960000"/>
              <a:gd name="connsiteY29-662" fmla="*/ 0 h 3960000"/>
              <a:gd name="connsiteX0-663" fmla="*/ 3160999 w 3960000"/>
              <a:gd name="connsiteY0-664" fmla="*/ 1374274 h 3960000"/>
              <a:gd name="connsiteX1-665" fmla="*/ 3155132 w 3960000"/>
              <a:gd name="connsiteY1-666" fmla="*/ 1419362 h 3960000"/>
              <a:gd name="connsiteX2-667" fmla="*/ 3160999 w 3960000"/>
              <a:gd name="connsiteY2-668" fmla="*/ 1374274 h 3960000"/>
              <a:gd name="connsiteX3-669" fmla="*/ 2496208 w 3960000"/>
              <a:gd name="connsiteY3-670" fmla="*/ 770986 h 3960000"/>
              <a:gd name="connsiteX4-671" fmla="*/ 1921633 w 3960000"/>
              <a:gd name="connsiteY4-672" fmla="*/ 1292845 h 3960000"/>
              <a:gd name="connsiteX5-673" fmla="*/ 1942445 w 3960000"/>
              <a:gd name="connsiteY5-674" fmla="*/ 1570340 h 3960000"/>
              <a:gd name="connsiteX6-675" fmla="*/ 815277 w 3960000"/>
              <a:gd name="connsiteY6-676" fmla="*/ 836121 h 3960000"/>
              <a:gd name="connsiteX7-677" fmla="*/ 965659 w 3960000"/>
              <a:gd name="connsiteY7-678" fmla="*/ 1735195 h 3960000"/>
              <a:gd name="connsiteX8-679" fmla="*/ 644257 w 3960000"/>
              <a:gd name="connsiteY8-680" fmla="*/ 1555506 h 3960000"/>
              <a:gd name="connsiteX9-681" fmla="*/ 1111709 w 3960000"/>
              <a:gd name="connsiteY9-682" fmla="*/ 2257108 h 3960000"/>
              <a:gd name="connsiteX10-683" fmla="*/ 856023 w 3960000"/>
              <a:gd name="connsiteY10-684" fmla="*/ 2244108 h 3960000"/>
              <a:gd name="connsiteX11-685" fmla="*/ 1402064 w 3960000"/>
              <a:gd name="connsiteY11-686" fmla="*/ 2660137 h 3960000"/>
              <a:gd name="connsiteX12-687" fmla="*/ 552668 w 3960000"/>
              <a:gd name="connsiteY12-688" fmla="*/ 2902822 h 3960000"/>
              <a:gd name="connsiteX13-689" fmla="*/ 1978439 w 3960000"/>
              <a:gd name="connsiteY13-690" fmla="*/ 3093502 h 3960000"/>
              <a:gd name="connsiteX14-691" fmla="*/ 3053184 w 3960000"/>
              <a:gd name="connsiteY14-692" fmla="*/ 2031759 h 3960000"/>
              <a:gd name="connsiteX15-693" fmla="*/ 3207849 w 3960000"/>
              <a:gd name="connsiteY15-694" fmla="*/ 1493166 h 3960000"/>
              <a:gd name="connsiteX16-695" fmla="*/ 3449507 w 3960000"/>
              <a:gd name="connsiteY16-696" fmla="*/ 1170564 h 3960000"/>
              <a:gd name="connsiteX17-697" fmla="*/ 3140091 w 3960000"/>
              <a:gd name="connsiteY17-698" fmla="*/ 1227260 h 3960000"/>
              <a:gd name="connsiteX18-699" fmla="*/ 3324107 w 3960000"/>
              <a:gd name="connsiteY18-700" fmla="*/ 851504 h 3960000"/>
              <a:gd name="connsiteX19-701" fmla="*/ 2995677 w 3960000"/>
              <a:gd name="connsiteY19-702" fmla="*/ 1008938 h 3960000"/>
              <a:gd name="connsiteX20-703" fmla="*/ 2496208 w 3960000"/>
              <a:gd name="connsiteY20-704" fmla="*/ 770986 h 3960000"/>
              <a:gd name="connsiteX21-705" fmla="*/ 308009 w 3960000"/>
              <a:gd name="connsiteY21-706" fmla="*/ 0 h 3960000"/>
              <a:gd name="connsiteX22-707" fmla="*/ 3651991 w 3960000"/>
              <a:gd name="connsiteY22-708" fmla="*/ 0 h 3960000"/>
              <a:gd name="connsiteX23-709" fmla="*/ 3960000 w 3960000"/>
              <a:gd name="connsiteY23-710" fmla="*/ 308009 h 3960000"/>
              <a:gd name="connsiteX24-711" fmla="*/ 3960000 w 3960000"/>
              <a:gd name="connsiteY24-712" fmla="*/ 3651991 h 3960000"/>
              <a:gd name="connsiteX25-713" fmla="*/ 3651991 w 3960000"/>
              <a:gd name="connsiteY25-714" fmla="*/ 3960000 h 3960000"/>
              <a:gd name="connsiteX26-715" fmla="*/ 308009 w 3960000"/>
              <a:gd name="connsiteY26-716" fmla="*/ 3960000 h 3960000"/>
              <a:gd name="connsiteX27-717" fmla="*/ 0 w 3960000"/>
              <a:gd name="connsiteY27-718" fmla="*/ 3651991 h 3960000"/>
              <a:gd name="connsiteX28-719" fmla="*/ 0 w 3960000"/>
              <a:gd name="connsiteY28-720" fmla="*/ 308009 h 3960000"/>
              <a:gd name="connsiteX29-721" fmla="*/ 308009 w 3960000"/>
              <a:gd name="connsiteY29-722" fmla="*/ 0 h 3960000"/>
              <a:gd name="connsiteX0-723" fmla="*/ 3160999 w 3960000"/>
              <a:gd name="connsiteY0-724" fmla="*/ 1374274 h 3960000"/>
              <a:gd name="connsiteX1-725" fmla="*/ 3155132 w 3960000"/>
              <a:gd name="connsiteY1-726" fmla="*/ 1419362 h 3960000"/>
              <a:gd name="connsiteX2-727" fmla="*/ 3160999 w 3960000"/>
              <a:gd name="connsiteY2-728" fmla="*/ 1374274 h 3960000"/>
              <a:gd name="connsiteX3-729" fmla="*/ 2496208 w 3960000"/>
              <a:gd name="connsiteY3-730" fmla="*/ 770986 h 3960000"/>
              <a:gd name="connsiteX4-731" fmla="*/ 1921633 w 3960000"/>
              <a:gd name="connsiteY4-732" fmla="*/ 1292845 h 3960000"/>
              <a:gd name="connsiteX5-733" fmla="*/ 1942445 w 3960000"/>
              <a:gd name="connsiteY5-734" fmla="*/ 1570340 h 3960000"/>
              <a:gd name="connsiteX6-735" fmla="*/ 815277 w 3960000"/>
              <a:gd name="connsiteY6-736" fmla="*/ 836121 h 3960000"/>
              <a:gd name="connsiteX7-737" fmla="*/ 965659 w 3960000"/>
              <a:gd name="connsiteY7-738" fmla="*/ 1735195 h 3960000"/>
              <a:gd name="connsiteX8-739" fmla="*/ 644257 w 3960000"/>
              <a:gd name="connsiteY8-740" fmla="*/ 1555506 h 3960000"/>
              <a:gd name="connsiteX9-741" fmla="*/ 1196057 w 3960000"/>
              <a:gd name="connsiteY9-742" fmla="*/ 2257108 h 3960000"/>
              <a:gd name="connsiteX10-743" fmla="*/ 856023 w 3960000"/>
              <a:gd name="connsiteY10-744" fmla="*/ 2244108 h 3960000"/>
              <a:gd name="connsiteX11-745" fmla="*/ 1402064 w 3960000"/>
              <a:gd name="connsiteY11-746" fmla="*/ 2660137 h 3960000"/>
              <a:gd name="connsiteX12-747" fmla="*/ 552668 w 3960000"/>
              <a:gd name="connsiteY12-748" fmla="*/ 2902822 h 3960000"/>
              <a:gd name="connsiteX13-749" fmla="*/ 1978439 w 3960000"/>
              <a:gd name="connsiteY13-750" fmla="*/ 3093502 h 3960000"/>
              <a:gd name="connsiteX14-751" fmla="*/ 3053184 w 3960000"/>
              <a:gd name="connsiteY14-752" fmla="*/ 2031759 h 3960000"/>
              <a:gd name="connsiteX15-753" fmla="*/ 3207849 w 3960000"/>
              <a:gd name="connsiteY15-754" fmla="*/ 1493166 h 3960000"/>
              <a:gd name="connsiteX16-755" fmla="*/ 3449507 w 3960000"/>
              <a:gd name="connsiteY16-756" fmla="*/ 1170564 h 3960000"/>
              <a:gd name="connsiteX17-757" fmla="*/ 3140091 w 3960000"/>
              <a:gd name="connsiteY17-758" fmla="*/ 1227260 h 3960000"/>
              <a:gd name="connsiteX18-759" fmla="*/ 3324107 w 3960000"/>
              <a:gd name="connsiteY18-760" fmla="*/ 851504 h 3960000"/>
              <a:gd name="connsiteX19-761" fmla="*/ 2995677 w 3960000"/>
              <a:gd name="connsiteY19-762" fmla="*/ 1008938 h 3960000"/>
              <a:gd name="connsiteX20-763" fmla="*/ 2496208 w 3960000"/>
              <a:gd name="connsiteY20-764" fmla="*/ 770986 h 3960000"/>
              <a:gd name="connsiteX21-765" fmla="*/ 308009 w 3960000"/>
              <a:gd name="connsiteY21-766" fmla="*/ 0 h 3960000"/>
              <a:gd name="connsiteX22-767" fmla="*/ 3651991 w 3960000"/>
              <a:gd name="connsiteY22-768" fmla="*/ 0 h 3960000"/>
              <a:gd name="connsiteX23-769" fmla="*/ 3960000 w 3960000"/>
              <a:gd name="connsiteY23-770" fmla="*/ 308009 h 3960000"/>
              <a:gd name="connsiteX24-771" fmla="*/ 3960000 w 3960000"/>
              <a:gd name="connsiteY24-772" fmla="*/ 3651991 h 3960000"/>
              <a:gd name="connsiteX25-773" fmla="*/ 3651991 w 3960000"/>
              <a:gd name="connsiteY25-774" fmla="*/ 3960000 h 3960000"/>
              <a:gd name="connsiteX26-775" fmla="*/ 308009 w 3960000"/>
              <a:gd name="connsiteY26-776" fmla="*/ 3960000 h 3960000"/>
              <a:gd name="connsiteX27-777" fmla="*/ 0 w 3960000"/>
              <a:gd name="connsiteY27-778" fmla="*/ 3651991 h 3960000"/>
              <a:gd name="connsiteX28-779" fmla="*/ 0 w 3960000"/>
              <a:gd name="connsiteY28-780" fmla="*/ 308009 h 3960000"/>
              <a:gd name="connsiteX29-781" fmla="*/ 308009 w 3960000"/>
              <a:gd name="connsiteY29-782" fmla="*/ 0 h 3960000"/>
              <a:gd name="connsiteX0-783" fmla="*/ 3160999 w 3960000"/>
              <a:gd name="connsiteY0-784" fmla="*/ 1374274 h 3960000"/>
              <a:gd name="connsiteX1-785" fmla="*/ 3155132 w 3960000"/>
              <a:gd name="connsiteY1-786" fmla="*/ 1419362 h 3960000"/>
              <a:gd name="connsiteX2-787" fmla="*/ 3160999 w 3960000"/>
              <a:gd name="connsiteY2-788" fmla="*/ 1374274 h 3960000"/>
              <a:gd name="connsiteX3-789" fmla="*/ 2496208 w 3960000"/>
              <a:gd name="connsiteY3-790" fmla="*/ 770986 h 3960000"/>
              <a:gd name="connsiteX4-791" fmla="*/ 1921633 w 3960000"/>
              <a:gd name="connsiteY4-792" fmla="*/ 1292845 h 3960000"/>
              <a:gd name="connsiteX5-793" fmla="*/ 1942445 w 3960000"/>
              <a:gd name="connsiteY5-794" fmla="*/ 1570340 h 3960000"/>
              <a:gd name="connsiteX6-795" fmla="*/ 815277 w 3960000"/>
              <a:gd name="connsiteY6-796" fmla="*/ 836121 h 3960000"/>
              <a:gd name="connsiteX7-797" fmla="*/ 965659 w 3960000"/>
              <a:gd name="connsiteY7-798" fmla="*/ 1735195 h 3960000"/>
              <a:gd name="connsiteX8-799" fmla="*/ 644257 w 3960000"/>
              <a:gd name="connsiteY8-800" fmla="*/ 1555506 h 3960000"/>
              <a:gd name="connsiteX9-801" fmla="*/ 1196057 w 3960000"/>
              <a:gd name="connsiteY9-802" fmla="*/ 2257108 h 3960000"/>
              <a:gd name="connsiteX10-803" fmla="*/ 856023 w 3960000"/>
              <a:gd name="connsiteY10-804" fmla="*/ 2244108 h 3960000"/>
              <a:gd name="connsiteX11-805" fmla="*/ 1486410 w 3960000"/>
              <a:gd name="connsiteY11-806" fmla="*/ 2607420 h 3960000"/>
              <a:gd name="connsiteX12-807" fmla="*/ 552668 w 3960000"/>
              <a:gd name="connsiteY12-808" fmla="*/ 2902822 h 3960000"/>
              <a:gd name="connsiteX13-809" fmla="*/ 1978439 w 3960000"/>
              <a:gd name="connsiteY13-810" fmla="*/ 3093502 h 3960000"/>
              <a:gd name="connsiteX14-811" fmla="*/ 3053184 w 3960000"/>
              <a:gd name="connsiteY14-812" fmla="*/ 2031759 h 3960000"/>
              <a:gd name="connsiteX15-813" fmla="*/ 3207849 w 3960000"/>
              <a:gd name="connsiteY15-814" fmla="*/ 1493166 h 3960000"/>
              <a:gd name="connsiteX16-815" fmla="*/ 3449507 w 3960000"/>
              <a:gd name="connsiteY16-816" fmla="*/ 1170564 h 3960000"/>
              <a:gd name="connsiteX17-817" fmla="*/ 3140091 w 3960000"/>
              <a:gd name="connsiteY17-818" fmla="*/ 1227260 h 3960000"/>
              <a:gd name="connsiteX18-819" fmla="*/ 3324107 w 3960000"/>
              <a:gd name="connsiteY18-820" fmla="*/ 851504 h 3960000"/>
              <a:gd name="connsiteX19-821" fmla="*/ 2995677 w 3960000"/>
              <a:gd name="connsiteY19-822" fmla="*/ 1008938 h 3960000"/>
              <a:gd name="connsiteX20-823" fmla="*/ 2496208 w 3960000"/>
              <a:gd name="connsiteY20-824" fmla="*/ 770986 h 3960000"/>
              <a:gd name="connsiteX21-825" fmla="*/ 308009 w 3960000"/>
              <a:gd name="connsiteY21-826" fmla="*/ 0 h 3960000"/>
              <a:gd name="connsiteX22-827" fmla="*/ 3651991 w 3960000"/>
              <a:gd name="connsiteY22-828" fmla="*/ 0 h 3960000"/>
              <a:gd name="connsiteX23-829" fmla="*/ 3960000 w 3960000"/>
              <a:gd name="connsiteY23-830" fmla="*/ 308009 h 3960000"/>
              <a:gd name="connsiteX24-831" fmla="*/ 3960000 w 3960000"/>
              <a:gd name="connsiteY24-832" fmla="*/ 3651991 h 3960000"/>
              <a:gd name="connsiteX25-833" fmla="*/ 3651991 w 3960000"/>
              <a:gd name="connsiteY25-834" fmla="*/ 3960000 h 3960000"/>
              <a:gd name="connsiteX26-835" fmla="*/ 308009 w 3960000"/>
              <a:gd name="connsiteY26-836" fmla="*/ 3960000 h 3960000"/>
              <a:gd name="connsiteX27-837" fmla="*/ 0 w 3960000"/>
              <a:gd name="connsiteY27-838" fmla="*/ 3651991 h 3960000"/>
              <a:gd name="connsiteX28-839" fmla="*/ 0 w 3960000"/>
              <a:gd name="connsiteY28-840" fmla="*/ 308009 h 3960000"/>
              <a:gd name="connsiteX29-841" fmla="*/ 308009 w 3960000"/>
              <a:gd name="connsiteY29-842" fmla="*/ 0 h 3960000"/>
              <a:gd name="connsiteX0-843" fmla="*/ 3160999 w 3960000"/>
              <a:gd name="connsiteY0-844" fmla="*/ 1374274 h 3960000"/>
              <a:gd name="connsiteX1-845" fmla="*/ 3155132 w 3960000"/>
              <a:gd name="connsiteY1-846" fmla="*/ 1419362 h 3960000"/>
              <a:gd name="connsiteX2-847" fmla="*/ 3160999 w 3960000"/>
              <a:gd name="connsiteY2-848" fmla="*/ 1374274 h 3960000"/>
              <a:gd name="connsiteX3-849" fmla="*/ 2496208 w 3960000"/>
              <a:gd name="connsiteY3-850" fmla="*/ 770986 h 3960000"/>
              <a:gd name="connsiteX4-851" fmla="*/ 1921633 w 3960000"/>
              <a:gd name="connsiteY4-852" fmla="*/ 1292845 h 3960000"/>
              <a:gd name="connsiteX5-853" fmla="*/ 1942445 w 3960000"/>
              <a:gd name="connsiteY5-854" fmla="*/ 1570340 h 3960000"/>
              <a:gd name="connsiteX6-855" fmla="*/ 815277 w 3960000"/>
              <a:gd name="connsiteY6-856" fmla="*/ 836121 h 3960000"/>
              <a:gd name="connsiteX7-857" fmla="*/ 965659 w 3960000"/>
              <a:gd name="connsiteY7-858" fmla="*/ 1735195 h 3960000"/>
              <a:gd name="connsiteX8-859" fmla="*/ 644257 w 3960000"/>
              <a:gd name="connsiteY8-860" fmla="*/ 1555506 h 3960000"/>
              <a:gd name="connsiteX9-861" fmla="*/ 1196057 w 3960000"/>
              <a:gd name="connsiteY9-862" fmla="*/ 2257108 h 3960000"/>
              <a:gd name="connsiteX10-863" fmla="*/ 813848 w 3960000"/>
              <a:gd name="connsiteY10-864" fmla="*/ 2296824 h 3960000"/>
              <a:gd name="connsiteX11-865" fmla="*/ 1486410 w 3960000"/>
              <a:gd name="connsiteY11-866" fmla="*/ 2607420 h 3960000"/>
              <a:gd name="connsiteX12-867" fmla="*/ 552668 w 3960000"/>
              <a:gd name="connsiteY12-868" fmla="*/ 2902822 h 3960000"/>
              <a:gd name="connsiteX13-869" fmla="*/ 1978439 w 3960000"/>
              <a:gd name="connsiteY13-870" fmla="*/ 3093502 h 3960000"/>
              <a:gd name="connsiteX14-871" fmla="*/ 3053184 w 3960000"/>
              <a:gd name="connsiteY14-872" fmla="*/ 2031759 h 3960000"/>
              <a:gd name="connsiteX15-873" fmla="*/ 3207849 w 3960000"/>
              <a:gd name="connsiteY15-874" fmla="*/ 1493166 h 3960000"/>
              <a:gd name="connsiteX16-875" fmla="*/ 3449507 w 3960000"/>
              <a:gd name="connsiteY16-876" fmla="*/ 1170564 h 3960000"/>
              <a:gd name="connsiteX17-877" fmla="*/ 3140091 w 3960000"/>
              <a:gd name="connsiteY17-878" fmla="*/ 1227260 h 3960000"/>
              <a:gd name="connsiteX18-879" fmla="*/ 3324107 w 3960000"/>
              <a:gd name="connsiteY18-880" fmla="*/ 851504 h 3960000"/>
              <a:gd name="connsiteX19-881" fmla="*/ 2995677 w 3960000"/>
              <a:gd name="connsiteY19-882" fmla="*/ 1008938 h 3960000"/>
              <a:gd name="connsiteX20-883" fmla="*/ 2496208 w 3960000"/>
              <a:gd name="connsiteY20-884" fmla="*/ 770986 h 3960000"/>
              <a:gd name="connsiteX21-885" fmla="*/ 308009 w 3960000"/>
              <a:gd name="connsiteY21-886" fmla="*/ 0 h 3960000"/>
              <a:gd name="connsiteX22-887" fmla="*/ 3651991 w 3960000"/>
              <a:gd name="connsiteY22-888" fmla="*/ 0 h 3960000"/>
              <a:gd name="connsiteX23-889" fmla="*/ 3960000 w 3960000"/>
              <a:gd name="connsiteY23-890" fmla="*/ 308009 h 3960000"/>
              <a:gd name="connsiteX24-891" fmla="*/ 3960000 w 3960000"/>
              <a:gd name="connsiteY24-892" fmla="*/ 3651991 h 3960000"/>
              <a:gd name="connsiteX25-893" fmla="*/ 3651991 w 3960000"/>
              <a:gd name="connsiteY25-894" fmla="*/ 3960000 h 3960000"/>
              <a:gd name="connsiteX26-895" fmla="*/ 308009 w 3960000"/>
              <a:gd name="connsiteY26-896" fmla="*/ 3960000 h 3960000"/>
              <a:gd name="connsiteX27-897" fmla="*/ 0 w 3960000"/>
              <a:gd name="connsiteY27-898" fmla="*/ 3651991 h 3960000"/>
              <a:gd name="connsiteX28-899" fmla="*/ 0 w 3960000"/>
              <a:gd name="connsiteY28-900" fmla="*/ 308009 h 3960000"/>
              <a:gd name="connsiteX29-901" fmla="*/ 308009 w 3960000"/>
              <a:gd name="connsiteY29-902" fmla="*/ 0 h 3960000"/>
              <a:gd name="connsiteX0-903" fmla="*/ 3160999 w 3960000"/>
              <a:gd name="connsiteY0-904" fmla="*/ 1374274 h 3960000"/>
              <a:gd name="connsiteX1-905" fmla="*/ 3155132 w 3960000"/>
              <a:gd name="connsiteY1-906" fmla="*/ 1419362 h 3960000"/>
              <a:gd name="connsiteX2-907" fmla="*/ 3160999 w 3960000"/>
              <a:gd name="connsiteY2-908" fmla="*/ 1374274 h 3960000"/>
              <a:gd name="connsiteX3-909" fmla="*/ 2496208 w 3960000"/>
              <a:gd name="connsiteY3-910" fmla="*/ 770986 h 3960000"/>
              <a:gd name="connsiteX4-911" fmla="*/ 1921633 w 3960000"/>
              <a:gd name="connsiteY4-912" fmla="*/ 1292845 h 3960000"/>
              <a:gd name="connsiteX5-913" fmla="*/ 1942445 w 3960000"/>
              <a:gd name="connsiteY5-914" fmla="*/ 1570340 h 3960000"/>
              <a:gd name="connsiteX6-915" fmla="*/ 815277 w 3960000"/>
              <a:gd name="connsiteY6-916" fmla="*/ 836121 h 3960000"/>
              <a:gd name="connsiteX7-917" fmla="*/ 965659 w 3960000"/>
              <a:gd name="connsiteY7-918" fmla="*/ 1735195 h 3960000"/>
              <a:gd name="connsiteX8-919" fmla="*/ 570453 w 3960000"/>
              <a:gd name="connsiteY8-920" fmla="*/ 1629310 h 3960000"/>
              <a:gd name="connsiteX9-921" fmla="*/ 1196057 w 3960000"/>
              <a:gd name="connsiteY9-922" fmla="*/ 2257108 h 3960000"/>
              <a:gd name="connsiteX10-923" fmla="*/ 813848 w 3960000"/>
              <a:gd name="connsiteY10-924" fmla="*/ 2296824 h 3960000"/>
              <a:gd name="connsiteX11-925" fmla="*/ 1486410 w 3960000"/>
              <a:gd name="connsiteY11-926" fmla="*/ 2607420 h 3960000"/>
              <a:gd name="connsiteX12-927" fmla="*/ 552668 w 3960000"/>
              <a:gd name="connsiteY12-928" fmla="*/ 2902822 h 3960000"/>
              <a:gd name="connsiteX13-929" fmla="*/ 1978439 w 3960000"/>
              <a:gd name="connsiteY13-930" fmla="*/ 3093502 h 3960000"/>
              <a:gd name="connsiteX14-931" fmla="*/ 3053184 w 3960000"/>
              <a:gd name="connsiteY14-932" fmla="*/ 2031759 h 3960000"/>
              <a:gd name="connsiteX15-933" fmla="*/ 3207849 w 3960000"/>
              <a:gd name="connsiteY15-934" fmla="*/ 1493166 h 3960000"/>
              <a:gd name="connsiteX16-935" fmla="*/ 3449507 w 3960000"/>
              <a:gd name="connsiteY16-936" fmla="*/ 1170564 h 3960000"/>
              <a:gd name="connsiteX17-937" fmla="*/ 3140091 w 3960000"/>
              <a:gd name="connsiteY17-938" fmla="*/ 1227260 h 3960000"/>
              <a:gd name="connsiteX18-939" fmla="*/ 3324107 w 3960000"/>
              <a:gd name="connsiteY18-940" fmla="*/ 851504 h 3960000"/>
              <a:gd name="connsiteX19-941" fmla="*/ 2995677 w 3960000"/>
              <a:gd name="connsiteY19-942" fmla="*/ 1008938 h 3960000"/>
              <a:gd name="connsiteX20-943" fmla="*/ 2496208 w 3960000"/>
              <a:gd name="connsiteY20-944" fmla="*/ 770986 h 3960000"/>
              <a:gd name="connsiteX21-945" fmla="*/ 308009 w 3960000"/>
              <a:gd name="connsiteY21-946" fmla="*/ 0 h 3960000"/>
              <a:gd name="connsiteX22-947" fmla="*/ 3651991 w 3960000"/>
              <a:gd name="connsiteY22-948" fmla="*/ 0 h 3960000"/>
              <a:gd name="connsiteX23-949" fmla="*/ 3960000 w 3960000"/>
              <a:gd name="connsiteY23-950" fmla="*/ 308009 h 3960000"/>
              <a:gd name="connsiteX24-951" fmla="*/ 3960000 w 3960000"/>
              <a:gd name="connsiteY24-952" fmla="*/ 3651991 h 3960000"/>
              <a:gd name="connsiteX25-953" fmla="*/ 3651991 w 3960000"/>
              <a:gd name="connsiteY25-954" fmla="*/ 3960000 h 3960000"/>
              <a:gd name="connsiteX26-955" fmla="*/ 308009 w 3960000"/>
              <a:gd name="connsiteY26-956" fmla="*/ 3960000 h 3960000"/>
              <a:gd name="connsiteX27-957" fmla="*/ 0 w 3960000"/>
              <a:gd name="connsiteY27-958" fmla="*/ 3651991 h 3960000"/>
              <a:gd name="connsiteX28-959" fmla="*/ 0 w 3960000"/>
              <a:gd name="connsiteY28-960" fmla="*/ 308009 h 3960000"/>
              <a:gd name="connsiteX29-961" fmla="*/ 308009 w 3960000"/>
              <a:gd name="connsiteY29-962" fmla="*/ 0 h 3960000"/>
              <a:gd name="connsiteX0-963" fmla="*/ 3160999 w 3960000"/>
              <a:gd name="connsiteY0-964" fmla="*/ 1374274 h 3960000"/>
              <a:gd name="connsiteX1-965" fmla="*/ 3155132 w 3960000"/>
              <a:gd name="connsiteY1-966" fmla="*/ 1419362 h 3960000"/>
              <a:gd name="connsiteX2-967" fmla="*/ 3160999 w 3960000"/>
              <a:gd name="connsiteY2-968" fmla="*/ 1374274 h 3960000"/>
              <a:gd name="connsiteX3-969" fmla="*/ 2496208 w 3960000"/>
              <a:gd name="connsiteY3-970" fmla="*/ 770986 h 3960000"/>
              <a:gd name="connsiteX4-971" fmla="*/ 1921633 w 3960000"/>
              <a:gd name="connsiteY4-972" fmla="*/ 1292845 h 3960000"/>
              <a:gd name="connsiteX5-973" fmla="*/ 1942445 w 3960000"/>
              <a:gd name="connsiteY5-974" fmla="*/ 1570340 h 3960000"/>
              <a:gd name="connsiteX6-975" fmla="*/ 815277 w 3960000"/>
              <a:gd name="connsiteY6-976" fmla="*/ 836121 h 3960000"/>
              <a:gd name="connsiteX7-977" fmla="*/ 965659 w 3960000"/>
              <a:gd name="connsiteY7-978" fmla="*/ 1735195 h 3960000"/>
              <a:gd name="connsiteX8-979" fmla="*/ 570453 w 3960000"/>
              <a:gd name="connsiteY8-980" fmla="*/ 1629310 h 3960000"/>
              <a:gd name="connsiteX9-981" fmla="*/ 1196057 w 3960000"/>
              <a:gd name="connsiteY9-982" fmla="*/ 2257108 h 3960000"/>
              <a:gd name="connsiteX10-983" fmla="*/ 813848 w 3960000"/>
              <a:gd name="connsiteY10-984" fmla="*/ 2296824 h 3960000"/>
              <a:gd name="connsiteX11-985" fmla="*/ 1486410 w 3960000"/>
              <a:gd name="connsiteY11-986" fmla="*/ 2607420 h 3960000"/>
              <a:gd name="connsiteX12-987" fmla="*/ 489408 w 3960000"/>
              <a:gd name="connsiteY12-988" fmla="*/ 2829018 h 3960000"/>
              <a:gd name="connsiteX13-989" fmla="*/ 1978439 w 3960000"/>
              <a:gd name="connsiteY13-990" fmla="*/ 3093502 h 3960000"/>
              <a:gd name="connsiteX14-991" fmla="*/ 3053184 w 3960000"/>
              <a:gd name="connsiteY14-992" fmla="*/ 2031759 h 3960000"/>
              <a:gd name="connsiteX15-993" fmla="*/ 3207849 w 3960000"/>
              <a:gd name="connsiteY15-994" fmla="*/ 1493166 h 3960000"/>
              <a:gd name="connsiteX16-995" fmla="*/ 3449507 w 3960000"/>
              <a:gd name="connsiteY16-996" fmla="*/ 1170564 h 3960000"/>
              <a:gd name="connsiteX17-997" fmla="*/ 3140091 w 3960000"/>
              <a:gd name="connsiteY17-998" fmla="*/ 1227260 h 3960000"/>
              <a:gd name="connsiteX18-999" fmla="*/ 3324107 w 3960000"/>
              <a:gd name="connsiteY18-1000" fmla="*/ 851504 h 3960000"/>
              <a:gd name="connsiteX19-1001" fmla="*/ 2995677 w 3960000"/>
              <a:gd name="connsiteY19-1002" fmla="*/ 1008938 h 3960000"/>
              <a:gd name="connsiteX20-1003" fmla="*/ 2496208 w 3960000"/>
              <a:gd name="connsiteY20-1004" fmla="*/ 770986 h 3960000"/>
              <a:gd name="connsiteX21-1005" fmla="*/ 308009 w 3960000"/>
              <a:gd name="connsiteY21-1006" fmla="*/ 0 h 3960000"/>
              <a:gd name="connsiteX22-1007" fmla="*/ 3651991 w 3960000"/>
              <a:gd name="connsiteY22-1008" fmla="*/ 0 h 3960000"/>
              <a:gd name="connsiteX23-1009" fmla="*/ 3960000 w 3960000"/>
              <a:gd name="connsiteY23-1010" fmla="*/ 308009 h 3960000"/>
              <a:gd name="connsiteX24-1011" fmla="*/ 3960000 w 3960000"/>
              <a:gd name="connsiteY24-1012" fmla="*/ 3651991 h 3960000"/>
              <a:gd name="connsiteX25-1013" fmla="*/ 3651991 w 3960000"/>
              <a:gd name="connsiteY25-1014" fmla="*/ 3960000 h 3960000"/>
              <a:gd name="connsiteX26-1015" fmla="*/ 308009 w 3960000"/>
              <a:gd name="connsiteY26-1016" fmla="*/ 3960000 h 3960000"/>
              <a:gd name="connsiteX27-1017" fmla="*/ 0 w 3960000"/>
              <a:gd name="connsiteY27-1018" fmla="*/ 3651991 h 3960000"/>
              <a:gd name="connsiteX28-1019" fmla="*/ 0 w 3960000"/>
              <a:gd name="connsiteY28-1020" fmla="*/ 308009 h 3960000"/>
              <a:gd name="connsiteX29-1021" fmla="*/ 308009 w 3960000"/>
              <a:gd name="connsiteY29-1022" fmla="*/ 0 h 3960000"/>
              <a:gd name="connsiteX0-1023" fmla="*/ 3160999 w 3960000"/>
              <a:gd name="connsiteY0-1024" fmla="*/ 1374274 h 3960000"/>
              <a:gd name="connsiteX1-1025" fmla="*/ 3155132 w 3960000"/>
              <a:gd name="connsiteY1-1026" fmla="*/ 1419362 h 3960000"/>
              <a:gd name="connsiteX2-1027" fmla="*/ 3160999 w 3960000"/>
              <a:gd name="connsiteY2-1028" fmla="*/ 1374274 h 3960000"/>
              <a:gd name="connsiteX3-1029" fmla="*/ 2496208 w 3960000"/>
              <a:gd name="connsiteY3-1030" fmla="*/ 770986 h 3960000"/>
              <a:gd name="connsiteX4-1031" fmla="*/ 1921633 w 3960000"/>
              <a:gd name="connsiteY4-1032" fmla="*/ 1292845 h 3960000"/>
              <a:gd name="connsiteX5-1033" fmla="*/ 1942445 w 3960000"/>
              <a:gd name="connsiteY5-1034" fmla="*/ 1570340 h 3960000"/>
              <a:gd name="connsiteX6-1035" fmla="*/ 815277 w 3960000"/>
              <a:gd name="connsiteY6-1036" fmla="*/ 836121 h 3960000"/>
              <a:gd name="connsiteX7-1037" fmla="*/ 965659 w 3960000"/>
              <a:gd name="connsiteY7-1038" fmla="*/ 1735195 h 3960000"/>
              <a:gd name="connsiteX8-1039" fmla="*/ 570453 w 3960000"/>
              <a:gd name="connsiteY8-1040" fmla="*/ 1629310 h 3960000"/>
              <a:gd name="connsiteX9-1041" fmla="*/ 1196057 w 3960000"/>
              <a:gd name="connsiteY9-1042" fmla="*/ 2257108 h 3960000"/>
              <a:gd name="connsiteX10-1043" fmla="*/ 813848 w 3960000"/>
              <a:gd name="connsiteY10-1044" fmla="*/ 2296824 h 3960000"/>
              <a:gd name="connsiteX11-1045" fmla="*/ 1486410 w 3960000"/>
              <a:gd name="connsiteY11-1046" fmla="*/ 2607420 h 3960000"/>
              <a:gd name="connsiteX12-1047" fmla="*/ 489408 w 3960000"/>
              <a:gd name="connsiteY12-1048" fmla="*/ 2829018 h 3960000"/>
              <a:gd name="connsiteX13-1049" fmla="*/ 2062787 w 3960000"/>
              <a:gd name="connsiteY13-1050" fmla="*/ 3146219 h 3960000"/>
              <a:gd name="connsiteX14-1051" fmla="*/ 3053184 w 3960000"/>
              <a:gd name="connsiteY14-1052" fmla="*/ 2031759 h 3960000"/>
              <a:gd name="connsiteX15-1053" fmla="*/ 3207849 w 3960000"/>
              <a:gd name="connsiteY15-1054" fmla="*/ 1493166 h 3960000"/>
              <a:gd name="connsiteX16-1055" fmla="*/ 3449507 w 3960000"/>
              <a:gd name="connsiteY16-1056" fmla="*/ 1170564 h 3960000"/>
              <a:gd name="connsiteX17-1057" fmla="*/ 3140091 w 3960000"/>
              <a:gd name="connsiteY17-1058" fmla="*/ 1227260 h 3960000"/>
              <a:gd name="connsiteX18-1059" fmla="*/ 3324107 w 3960000"/>
              <a:gd name="connsiteY18-1060" fmla="*/ 851504 h 3960000"/>
              <a:gd name="connsiteX19-1061" fmla="*/ 2995677 w 3960000"/>
              <a:gd name="connsiteY19-1062" fmla="*/ 1008938 h 3960000"/>
              <a:gd name="connsiteX20-1063" fmla="*/ 2496208 w 3960000"/>
              <a:gd name="connsiteY20-1064" fmla="*/ 770986 h 3960000"/>
              <a:gd name="connsiteX21-1065" fmla="*/ 308009 w 3960000"/>
              <a:gd name="connsiteY21-1066" fmla="*/ 0 h 3960000"/>
              <a:gd name="connsiteX22-1067" fmla="*/ 3651991 w 3960000"/>
              <a:gd name="connsiteY22-1068" fmla="*/ 0 h 3960000"/>
              <a:gd name="connsiteX23-1069" fmla="*/ 3960000 w 3960000"/>
              <a:gd name="connsiteY23-1070" fmla="*/ 308009 h 3960000"/>
              <a:gd name="connsiteX24-1071" fmla="*/ 3960000 w 3960000"/>
              <a:gd name="connsiteY24-1072" fmla="*/ 3651991 h 3960000"/>
              <a:gd name="connsiteX25-1073" fmla="*/ 3651991 w 3960000"/>
              <a:gd name="connsiteY25-1074" fmla="*/ 3960000 h 3960000"/>
              <a:gd name="connsiteX26-1075" fmla="*/ 308009 w 3960000"/>
              <a:gd name="connsiteY26-1076" fmla="*/ 3960000 h 3960000"/>
              <a:gd name="connsiteX27-1077" fmla="*/ 0 w 3960000"/>
              <a:gd name="connsiteY27-1078" fmla="*/ 3651991 h 3960000"/>
              <a:gd name="connsiteX28-1079" fmla="*/ 0 w 3960000"/>
              <a:gd name="connsiteY28-1080" fmla="*/ 308009 h 3960000"/>
              <a:gd name="connsiteX29-1081" fmla="*/ 308009 w 3960000"/>
              <a:gd name="connsiteY29-1082" fmla="*/ 0 h 3960000"/>
              <a:gd name="connsiteX0-1083" fmla="*/ 3160999 w 3960000"/>
              <a:gd name="connsiteY0-1084" fmla="*/ 1374274 h 3960000"/>
              <a:gd name="connsiteX1-1085" fmla="*/ 3155132 w 3960000"/>
              <a:gd name="connsiteY1-1086" fmla="*/ 1419362 h 3960000"/>
              <a:gd name="connsiteX2-1087" fmla="*/ 3160999 w 3960000"/>
              <a:gd name="connsiteY2-1088" fmla="*/ 1374274 h 3960000"/>
              <a:gd name="connsiteX3-1089" fmla="*/ 2496208 w 3960000"/>
              <a:gd name="connsiteY3-1090" fmla="*/ 770986 h 3960000"/>
              <a:gd name="connsiteX4-1091" fmla="*/ 1921633 w 3960000"/>
              <a:gd name="connsiteY4-1092" fmla="*/ 1292845 h 3960000"/>
              <a:gd name="connsiteX5-1093" fmla="*/ 1942445 w 3960000"/>
              <a:gd name="connsiteY5-1094" fmla="*/ 1570340 h 3960000"/>
              <a:gd name="connsiteX6-1095" fmla="*/ 815277 w 3960000"/>
              <a:gd name="connsiteY6-1096" fmla="*/ 836121 h 3960000"/>
              <a:gd name="connsiteX7-1097" fmla="*/ 965659 w 3960000"/>
              <a:gd name="connsiteY7-1098" fmla="*/ 1735195 h 3960000"/>
              <a:gd name="connsiteX8-1099" fmla="*/ 570453 w 3960000"/>
              <a:gd name="connsiteY8-1100" fmla="*/ 1629310 h 3960000"/>
              <a:gd name="connsiteX9-1101" fmla="*/ 1196057 w 3960000"/>
              <a:gd name="connsiteY9-1102" fmla="*/ 2257108 h 3960000"/>
              <a:gd name="connsiteX10-1103" fmla="*/ 813848 w 3960000"/>
              <a:gd name="connsiteY10-1104" fmla="*/ 2296824 h 3960000"/>
              <a:gd name="connsiteX11-1105" fmla="*/ 1486410 w 3960000"/>
              <a:gd name="connsiteY11-1106" fmla="*/ 2607420 h 3960000"/>
              <a:gd name="connsiteX12-1107" fmla="*/ 489408 w 3960000"/>
              <a:gd name="connsiteY12-1108" fmla="*/ 2829018 h 3960000"/>
              <a:gd name="connsiteX13-1109" fmla="*/ 2062787 w 3960000"/>
              <a:gd name="connsiteY13-1110" fmla="*/ 3146219 h 3960000"/>
              <a:gd name="connsiteX14-1111" fmla="*/ 3074271 w 3960000"/>
              <a:gd name="connsiteY14-1112" fmla="*/ 2105563 h 3960000"/>
              <a:gd name="connsiteX15-1113" fmla="*/ 3207849 w 3960000"/>
              <a:gd name="connsiteY15-1114" fmla="*/ 1493166 h 3960000"/>
              <a:gd name="connsiteX16-1115" fmla="*/ 3449507 w 3960000"/>
              <a:gd name="connsiteY16-1116" fmla="*/ 1170564 h 3960000"/>
              <a:gd name="connsiteX17-1117" fmla="*/ 3140091 w 3960000"/>
              <a:gd name="connsiteY17-1118" fmla="*/ 1227260 h 3960000"/>
              <a:gd name="connsiteX18-1119" fmla="*/ 3324107 w 3960000"/>
              <a:gd name="connsiteY18-1120" fmla="*/ 851504 h 3960000"/>
              <a:gd name="connsiteX19-1121" fmla="*/ 2995677 w 3960000"/>
              <a:gd name="connsiteY19-1122" fmla="*/ 1008938 h 3960000"/>
              <a:gd name="connsiteX20-1123" fmla="*/ 2496208 w 3960000"/>
              <a:gd name="connsiteY20-1124" fmla="*/ 770986 h 3960000"/>
              <a:gd name="connsiteX21-1125" fmla="*/ 308009 w 3960000"/>
              <a:gd name="connsiteY21-1126" fmla="*/ 0 h 3960000"/>
              <a:gd name="connsiteX22-1127" fmla="*/ 3651991 w 3960000"/>
              <a:gd name="connsiteY22-1128" fmla="*/ 0 h 3960000"/>
              <a:gd name="connsiteX23-1129" fmla="*/ 3960000 w 3960000"/>
              <a:gd name="connsiteY23-1130" fmla="*/ 308009 h 3960000"/>
              <a:gd name="connsiteX24-1131" fmla="*/ 3960000 w 3960000"/>
              <a:gd name="connsiteY24-1132" fmla="*/ 3651991 h 3960000"/>
              <a:gd name="connsiteX25-1133" fmla="*/ 3651991 w 3960000"/>
              <a:gd name="connsiteY25-1134" fmla="*/ 3960000 h 3960000"/>
              <a:gd name="connsiteX26-1135" fmla="*/ 308009 w 3960000"/>
              <a:gd name="connsiteY26-1136" fmla="*/ 3960000 h 3960000"/>
              <a:gd name="connsiteX27-1137" fmla="*/ 0 w 3960000"/>
              <a:gd name="connsiteY27-1138" fmla="*/ 3651991 h 3960000"/>
              <a:gd name="connsiteX28-1139" fmla="*/ 0 w 3960000"/>
              <a:gd name="connsiteY28-1140" fmla="*/ 308009 h 3960000"/>
              <a:gd name="connsiteX29-1141" fmla="*/ 308009 w 3960000"/>
              <a:gd name="connsiteY29-1142" fmla="*/ 0 h 3960000"/>
              <a:gd name="connsiteX0-1143" fmla="*/ 3160999 w 3960000"/>
              <a:gd name="connsiteY0-1144" fmla="*/ 1374274 h 3960000"/>
              <a:gd name="connsiteX1-1145" fmla="*/ 3155132 w 3960000"/>
              <a:gd name="connsiteY1-1146" fmla="*/ 1419362 h 3960000"/>
              <a:gd name="connsiteX2-1147" fmla="*/ 3160999 w 3960000"/>
              <a:gd name="connsiteY2-1148" fmla="*/ 1374274 h 3960000"/>
              <a:gd name="connsiteX3-1149" fmla="*/ 2496208 w 3960000"/>
              <a:gd name="connsiteY3-1150" fmla="*/ 770986 h 3960000"/>
              <a:gd name="connsiteX4-1151" fmla="*/ 1921633 w 3960000"/>
              <a:gd name="connsiteY4-1152" fmla="*/ 1292845 h 3960000"/>
              <a:gd name="connsiteX5-1153" fmla="*/ 1942445 w 3960000"/>
              <a:gd name="connsiteY5-1154" fmla="*/ 1570340 h 3960000"/>
              <a:gd name="connsiteX6-1155" fmla="*/ 815277 w 3960000"/>
              <a:gd name="connsiteY6-1156" fmla="*/ 836121 h 3960000"/>
              <a:gd name="connsiteX7-1157" fmla="*/ 965659 w 3960000"/>
              <a:gd name="connsiteY7-1158" fmla="*/ 1735195 h 3960000"/>
              <a:gd name="connsiteX8-1159" fmla="*/ 570453 w 3960000"/>
              <a:gd name="connsiteY8-1160" fmla="*/ 1629310 h 3960000"/>
              <a:gd name="connsiteX9-1161" fmla="*/ 1196057 w 3960000"/>
              <a:gd name="connsiteY9-1162" fmla="*/ 2257108 h 3960000"/>
              <a:gd name="connsiteX10-1163" fmla="*/ 813848 w 3960000"/>
              <a:gd name="connsiteY10-1164" fmla="*/ 2296824 h 3960000"/>
              <a:gd name="connsiteX11-1165" fmla="*/ 1486410 w 3960000"/>
              <a:gd name="connsiteY11-1166" fmla="*/ 2607420 h 3960000"/>
              <a:gd name="connsiteX12-1167" fmla="*/ 489408 w 3960000"/>
              <a:gd name="connsiteY12-1168" fmla="*/ 2829018 h 3960000"/>
              <a:gd name="connsiteX13-1169" fmla="*/ 2062787 w 3960000"/>
              <a:gd name="connsiteY13-1170" fmla="*/ 3146219 h 3960000"/>
              <a:gd name="connsiteX14-1171" fmla="*/ 3074271 w 3960000"/>
              <a:gd name="connsiteY14-1172" fmla="*/ 2105563 h 3960000"/>
              <a:gd name="connsiteX15-1173" fmla="*/ 3207849 w 3960000"/>
              <a:gd name="connsiteY15-1174" fmla="*/ 1493166 h 3960000"/>
              <a:gd name="connsiteX16-1175" fmla="*/ 3449507 w 3960000"/>
              <a:gd name="connsiteY16-1176" fmla="*/ 1170564 h 3960000"/>
              <a:gd name="connsiteX17-1177" fmla="*/ 3140091 w 3960000"/>
              <a:gd name="connsiteY17-1178" fmla="*/ 1227260 h 3960000"/>
              <a:gd name="connsiteX18-1179" fmla="*/ 3324107 w 3960000"/>
              <a:gd name="connsiteY18-1180" fmla="*/ 851504 h 3960000"/>
              <a:gd name="connsiteX19-1181" fmla="*/ 2995677 w 3960000"/>
              <a:gd name="connsiteY19-1182" fmla="*/ 1008938 h 3960000"/>
              <a:gd name="connsiteX20-1183" fmla="*/ 2496208 w 3960000"/>
              <a:gd name="connsiteY20-1184" fmla="*/ 770986 h 3960000"/>
              <a:gd name="connsiteX21-1185" fmla="*/ 308009 w 3960000"/>
              <a:gd name="connsiteY21-1186" fmla="*/ 0 h 3960000"/>
              <a:gd name="connsiteX22-1187" fmla="*/ 3651991 w 3960000"/>
              <a:gd name="connsiteY22-1188" fmla="*/ 0 h 3960000"/>
              <a:gd name="connsiteX23-1189" fmla="*/ 3960000 w 3960000"/>
              <a:gd name="connsiteY23-1190" fmla="*/ 308009 h 3960000"/>
              <a:gd name="connsiteX24-1191" fmla="*/ 3960000 w 3960000"/>
              <a:gd name="connsiteY24-1192" fmla="*/ 3651991 h 3960000"/>
              <a:gd name="connsiteX25-1193" fmla="*/ 3651991 w 3960000"/>
              <a:gd name="connsiteY25-1194" fmla="*/ 3960000 h 3960000"/>
              <a:gd name="connsiteX26-1195" fmla="*/ 308009 w 3960000"/>
              <a:gd name="connsiteY26-1196" fmla="*/ 3960000 h 3960000"/>
              <a:gd name="connsiteX27-1197" fmla="*/ 0 w 3960000"/>
              <a:gd name="connsiteY27-1198" fmla="*/ 3651991 h 3960000"/>
              <a:gd name="connsiteX28-1199" fmla="*/ 0 w 3960000"/>
              <a:gd name="connsiteY28-1200" fmla="*/ 308009 h 3960000"/>
              <a:gd name="connsiteX29-1201" fmla="*/ 308009 w 3960000"/>
              <a:gd name="connsiteY29-1202" fmla="*/ 0 h 3960000"/>
              <a:gd name="connsiteX0-1203" fmla="*/ 3160999 w 3960000"/>
              <a:gd name="connsiteY0-1204" fmla="*/ 1374274 h 3960000"/>
              <a:gd name="connsiteX1-1205" fmla="*/ 3155132 w 3960000"/>
              <a:gd name="connsiteY1-1206" fmla="*/ 1419362 h 3960000"/>
              <a:gd name="connsiteX2-1207" fmla="*/ 3160999 w 3960000"/>
              <a:gd name="connsiteY2-1208" fmla="*/ 1374274 h 3960000"/>
              <a:gd name="connsiteX3-1209" fmla="*/ 2496208 w 3960000"/>
              <a:gd name="connsiteY3-1210" fmla="*/ 770986 h 3960000"/>
              <a:gd name="connsiteX4-1211" fmla="*/ 1921633 w 3960000"/>
              <a:gd name="connsiteY4-1212" fmla="*/ 1292845 h 3960000"/>
              <a:gd name="connsiteX5-1213" fmla="*/ 1942445 w 3960000"/>
              <a:gd name="connsiteY5-1214" fmla="*/ 1570340 h 3960000"/>
              <a:gd name="connsiteX6-1215" fmla="*/ 815277 w 3960000"/>
              <a:gd name="connsiteY6-1216" fmla="*/ 836121 h 3960000"/>
              <a:gd name="connsiteX7-1217" fmla="*/ 965659 w 3960000"/>
              <a:gd name="connsiteY7-1218" fmla="*/ 1735195 h 3960000"/>
              <a:gd name="connsiteX8-1219" fmla="*/ 570453 w 3960000"/>
              <a:gd name="connsiteY8-1220" fmla="*/ 1629310 h 3960000"/>
              <a:gd name="connsiteX9-1221" fmla="*/ 1196057 w 3960000"/>
              <a:gd name="connsiteY9-1222" fmla="*/ 2257108 h 3960000"/>
              <a:gd name="connsiteX10-1223" fmla="*/ 813848 w 3960000"/>
              <a:gd name="connsiteY10-1224" fmla="*/ 2296824 h 3960000"/>
              <a:gd name="connsiteX11-1225" fmla="*/ 1486410 w 3960000"/>
              <a:gd name="connsiteY11-1226" fmla="*/ 2607420 h 3960000"/>
              <a:gd name="connsiteX12-1227" fmla="*/ 489408 w 3960000"/>
              <a:gd name="connsiteY12-1228" fmla="*/ 2829018 h 3960000"/>
              <a:gd name="connsiteX13-1229" fmla="*/ 2062787 w 3960000"/>
              <a:gd name="connsiteY13-1230" fmla="*/ 3146219 h 3960000"/>
              <a:gd name="connsiteX14-1231" fmla="*/ 3074271 w 3960000"/>
              <a:gd name="connsiteY14-1232" fmla="*/ 2105563 h 3960000"/>
              <a:gd name="connsiteX15-1233" fmla="*/ 3207849 w 3960000"/>
              <a:gd name="connsiteY15-1234" fmla="*/ 1493166 h 3960000"/>
              <a:gd name="connsiteX16-1235" fmla="*/ 3449507 w 3960000"/>
              <a:gd name="connsiteY16-1236" fmla="*/ 1170564 h 3960000"/>
              <a:gd name="connsiteX17-1237" fmla="*/ 3140091 w 3960000"/>
              <a:gd name="connsiteY17-1238" fmla="*/ 1227260 h 3960000"/>
              <a:gd name="connsiteX18-1239" fmla="*/ 3324107 w 3960000"/>
              <a:gd name="connsiteY18-1240" fmla="*/ 851504 h 3960000"/>
              <a:gd name="connsiteX19-1241" fmla="*/ 2995677 w 3960000"/>
              <a:gd name="connsiteY19-1242" fmla="*/ 1008938 h 3960000"/>
              <a:gd name="connsiteX20-1243" fmla="*/ 2496208 w 3960000"/>
              <a:gd name="connsiteY20-1244" fmla="*/ 770986 h 3960000"/>
              <a:gd name="connsiteX21-1245" fmla="*/ 308009 w 3960000"/>
              <a:gd name="connsiteY21-1246" fmla="*/ 0 h 3960000"/>
              <a:gd name="connsiteX22-1247" fmla="*/ 3651991 w 3960000"/>
              <a:gd name="connsiteY22-1248" fmla="*/ 0 h 3960000"/>
              <a:gd name="connsiteX23-1249" fmla="*/ 3960000 w 3960000"/>
              <a:gd name="connsiteY23-1250" fmla="*/ 308009 h 3960000"/>
              <a:gd name="connsiteX24-1251" fmla="*/ 3960000 w 3960000"/>
              <a:gd name="connsiteY24-1252" fmla="*/ 3651991 h 3960000"/>
              <a:gd name="connsiteX25-1253" fmla="*/ 3651991 w 3960000"/>
              <a:gd name="connsiteY25-1254" fmla="*/ 3960000 h 3960000"/>
              <a:gd name="connsiteX26-1255" fmla="*/ 308009 w 3960000"/>
              <a:gd name="connsiteY26-1256" fmla="*/ 3960000 h 3960000"/>
              <a:gd name="connsiteX27-1257" fmla="*/ 0 w 3960000"/>
              <a:gd name="connsiteY27-1258" fmla="*/ 3651991 h 3960000"/>
              <a:gd name="connsiteX28-1259" fmla="*/ 0 w 3960000"/>
              <a:gd name="connsiteY28-1260" fmla="*/ 308009 h 3960000"/>
              <a:gd name="connsiteX29-1261" fmla="*/ 308009 w 3960000"/>
              <a:gd name="connsiteY29-1262" fmla="*/ 0 h 396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Rounded Rectangle 3"/>
          <p:cNvSpPr>
            <a:spLocks noChangeAspect="1"/>
          </p:cNvSpPr>
          <p:nvPr/>
        </p:nvSpPr>
        <p:spPr>
          <a:xfrm>
            <a:off x="8603205" y="2081658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-1" fmla="*/ 2841893 w 3960000"/>
              <a:gd name="connsiteY0-2" fmla="*/ 181064 h 3960000"/>
              <a:gd name="connsiteX1-3" fmla="*/ 2105790 w 3960000"/>
              <a:gd name="connsiteY1-4" fmla="*/ 859562 h 3960000"/>
              <a:gd name="connsiteX2-5" fmla="*/ 2106860 w 3960000"/>
              <a:gd name="connsiteY2-6" fmla="*/ 863292 h 3960000"/>
              <a:gd name="connsiteX3-7" fmla="*/ 2106860 w 3960000"/>
              <a:gd name="connsiteY3-8" fmla="*/ 1248172 h 3960000"/>
              <a:gd name="connsiteX4-9" fmla="*/ 1691968 w 3960000"/>
              <a:gd name="connsiteY4-10" fmla="*/ 1248172 h 3960000"/>
              <a:gd name="connsiteX5-11" fmla="*/ 1691968 w 3960000"/>
              <a:gd name="connsiteY5-12" fmla="*/ 1824236 h 3960000"/>
              <a:gd name="connsiteX6-13" fmla="*/ 2106860 w 3960000"/>
              <a:gd name="connsiteY6-14" fmla="*/ 1824236 h 3960000"/>
              <a:gd name="connsiteX7-15" fmla="*/ 2106860 w 3960000"/>
              <a:gd name="connsiteY7-16" fmla="*/ 3779396 h 3960000"/>
              <a:gd name="connsiteX8-17" fmla="*/ 2754932 w 3960000"/>
              <a:gd name="connsiteY8-18" fmla="*/ 3779396 h 3960000"/>
              <a:gd name="connsiteX9-19" fmla="*/ 2754932 w 3960000"/>
              <a:gd name="connsiteY9-20" fmla="*/ 1824236 h 3960000"/>
              <a:gd name="connsiteX10-21" fmla="*/ 3305869 w 3960000"/>
              <a:gd name="connsiteY10-22" fmla="*/ 1813665 h 3960000"/>
              <a:gd name="connsiteX11-23" fmla="*/ 3348152 w 3960000"/>
              <a:gd name="connsiteY11-24" fmla="*/ 1248172 h 3960000"/>
              <a:gd name="connsiteX12-25" fmla="*/ 2754932 w 3960000"/>
              <a:gd name="connsiteY12-26" fmla="*/ 1248172 h 3960000"/>
              <a:gd name="connsiteX13-27" fmla="*/ 2754932 w 3960000"/>
              <a:gd name="connsiteY13-28" fmla="*/ 907124 h 3960000"/>
              <a:gd name="connsiteX14-29" fmla="*/ 3369037 w 3960000"/>
              <a:gd name="connsiteY14-30" fmla="*/ 704441 h 3960000"/>
              <a:gd name="connsiteX15-31" fmla="*/ 3432095 w 3960000"/>
              <a:gd name="connsiteY15-32" fmla="*/ 238945 h 3960000"/>
              <a:gd name="connsiteX16-33" fmla="*/ 2841893 w 3960000"/>
              <a:gd name="connsiteY16-34" fmla="*/ 181064 h 3960000"/>
              <a:gd name="connsiteX17-35" fmla="*/ 308009 w 3960000"/>
              <a:gd name="connsiteY17-36" fmla="*/ 0 h 3960000"/>
              <a:gd name="connsiteX18-37" fmla="*/ 3651991 w 3960000"/>
              <a:gd name="connsiteY18-38" fmla="*/ 0 h 3960000"/>
              <a:gd name="connsiteX19-39" fmla="*/ 3960000 w 3960000"/>
              <a:gd name="connsiteY19-40" fmla="*/ 308009 h 3960000"/>
              <a:gd name="connsiteX20-41" fmla="*/ 3960000 w 3960000"/>
              <a:gd name="connsiteY20-42" fmla="*/ 3651991 h 3960000"/>
              <a:gd name="connsiteX21-43" fmla="*/ 3651991 w 3960000"/>
              <a:gd name="connsiteY21-44" fmla="*/ 3960000 h 3960000"/>
              <a:gd name="connsiteX22-45" fmla="*/ 308009 w 3960000"/>
              <a:gd name="connsiteY22-46" fmla="*/ 3960000 h 3960000"/>
              <a:gd name="connsiteX23-47" fmla="*/ 0 w 3960000"/>
              <a:gd name="connsiteY23-48" fmla="*/ 3651991 h 3960000"/>
              <a:gd name="connsiteX24-49" fmla="*/ 0 w 3960000"/>
              <a:gd name="connsiteY24-50" fmla="*/ 308009 h 3960000"/>
              <a:gd name="connsiteX25-51" fmla="*/ 308009 w 3960000"/>
              <a:gd name="connsiteY25-52" fmla="*/ 0 h 3960000"/>
              <a:gd name="connsiteX0-53" fmla="*/ 2841893 w 3960000"/>
              <a:gd name="connsiteY0-54" fmla="*/ 181064 h 3960000"/>
              <a:gd name="connsiteX1-55" fmla="*/ 2105790 w 3960000"/>
              <a:gd name="connsiteY1-56" fmla="*/ 859562 h 3960000"/>
              <a:gd name="connsiteX2-57" fmla="*/ 2106860 w 3960000"/>
              <a:gd name="connsiteY2-58" fmla="*/ 863292 h 3960000"/>
              <a:gd name="connsiteX3-59" fmla="*/ 2106860 w 3960000"/>
              <a:gd name="connsiteY3-60" fmla="*/ 1248172 h 3960000"/>
              <a:gd name="connsiteX4-61" fmla="*/ 1691968 w 3960000"/>
              <a:gd name="connsiteY4-62" fmla="*/ 1248172 h 3960000"/>
              <a:gd name="connsiteX5-63" fmla="*/ 1691968 w 3960000"/>
              <a:gd name="connsiteY5-64" fmla="*/ 1824236 h 3960000"/>
              <a:gd name="connsiteX6-65" fmla="*/ 2106860 w 3960000"/>
              <a:gd name="connsiteY6-66" fmla="*/ 1824236 h 3960000"/>
              <a:gd name="connsiteX7-67" fmla="*/ 2106860 w 3960000"/>
              <a:gd name="connsiteY7-68" fmla="*/ 3779396 h 3960000"/>
              <a:gd name="connsiteX8-69" fmla="*/ 2754932 w 3960000"/>
              <a:gd name="connsiteY8-70" fmla="*/ 3779396 h 3960000"/>
              <a:gd name="connsiteX9-71" fmla="*/ 2754932 w 3960000"/>
              <a:gd name="connsiteY9-72" fmla="*/ 1824236 h 3960000"/>
              <a:gd name="connsiteX10-73" fmla="*/ 3305869 w 3960000"/>
              <a:gd name="connsiteY10-74" fmla="*/ 1813665 h 3960000"/>
              <a:gd name="connsiteX11-75" fmla="*/ 3348152 w 3960000"/>
              <a:gd name="connsiteY11-76" fmla="*/ 1248172 h 3960000"/>
              <a:gd name="connsiteX12-77" fmla="*/ 2754932 w 3960000"/>
              <a:gd name="connsiteY12-78" fmla="*/ 1248172 h 3960000"/>
              <a:gd name="connsiteX13-79" fmla="*/ 2754932 w 3960000"/>
              <a:gd name="connsiteY13-80" fmla="*/ 907124 h 3960000"/>
              <a:gd name="connsiteX14-81" fmla="*/ 3369037 w 3960000"/>
              <a:gd name="connsiteY14-82" fmla="*/ 704441 h 3960000"/>
              <a:gd name="connsiteX15-83" fmla="*/ 3432095 w 3960000"/>
              <a:gd name="connsiteY15-84" fmla="*/ 238945 h 3960000"/>
              <a:gd name="connsiteX16-85" fmla="*/ 2841893 w 3960000"/>
              <a:gd name="connsiteY16-86" fmla="*/ 181064 h 3960000"/>
              <a:gd name="connsiteX17-87" fmla="*/ 308009 w 3960000"/>
              <a:gd name="connsiteY17-88" fmla="*/ 0 h 3960000"/>
              <a:gd name="connsiteX18-89" fmla="*/ 3651991 w 3960000"/>
              <a:gd name="connsiteY18-90" fmla="*/ 0 h 3960000"/>
              <a:gd name="connsiteX19-91" fmla="*/ 3960000 w 3960000"/>
              <a:gd name="connsiteY19-92" fmla="*/ 308009 h 3960000"/>
              <a:gd name="connsiteX20-93" fmla="*/ 3960000 w 3960000"/>
              <a:gd name="connsiteY20-94" fmla="*/ 3651991 h 3960000"/>
              <a:gd name="connsiteX21-95" fmla="*/ 3651991 w 3960000"/>
              <a:gd name="connsiteY21-96" fmla="*/ 3960000 h 3960000"/>
              <a:gd name="connsiteX22-97" fmla="*/ 308009 w 3960000"/>
              <a:gd name="connsiteY22-98" fmla="*/ 3960000 h 3960000"/>
              <a:gd name="connsiteX23-99" fmla="*/ 0 w 3960000"/>
              <a:gd name="connsiteY23-100" fmla="*/ 3651991 h 3960000"/>
              <a:gd name="connsiteX24-101" fmla="*/ 0 w 3960000"/>
              <a:gd name="connsiteY24-102" fmla="*/ 308009 h 3960000"/>
              <a:gd name="connsiteX25-103" fmla="*/ 308009 w 3960000"/>
              <a:gd name="connsiteY25-104" fmla="*/ 0 h 3960000"/>
              <a:gd name="connsiteX0-105" fmla="*/ 2841893 w 3960000"/>
              <a:gd name="connsiteY0-106" fmla="*/ 181064 h 3960000"/>
              <a:gd name="connsiteX1-107" fmla="*/ 2105790 w 3960000"/>
              <a:gd name="connsiteY1-108" fmla="*/ 859562 h 3960000"/>
              <a:gd name="connsiteX2-109" fmla="*/ 2106860 w 3960000"/>
              <a:gd name="connsiteY2-110" fmla="*/ 863292 h 3960000"/>
              <a:gd name="connsiteX3-111" fmla="*/ 2106860 w 3960000"/>
              <a:gd name="connsiteY3-112" fmla="*/ 1248172 h 3960000"/>
              <a:gd name="connsiteX4-113" fmla="*/ 1691968 w 3960000"/>
              <a:gd name="connsiteY4-114" fmla="*/ 1248172 h 3960000"/>
              <a:gd name="connsiteX5-115" fmla="*/ 1691968 w 3960000"/>
              <a:gd name="connsiteY5-116" fmla="*/ 1824236 h 3960000"/>
              <a:gd name="connsiteX6-117" fmla="*/ 2106860 w 3960000"/>
              <a:gd name="connsiteY6-118" fmla="*/ 1824236 h 3960000"/>
              <a:gd name="connsiteX7-119" fmla="*/ 2106860 w 3960000"/>
              <a:gd name="connsiteY7-120" fmla="*/ 3779396 h 3960000"/>
              <a:gd name="connsiteX8-121" fmla="*/ 2754932 w 3960000"/>
              <a:gd name="connsiteY8-122" fmla="*/ 3779396 h 3960000"/>
              <a:gd name="connsiteX9-123" fmla="*/ 2754932 w 3960000"/>
              <a:gd name="connsiteY9-124" fmla="*/ 1824236 h 3960000"/>
              <a:gd name="connsiteX10-125" fmla="*/ 3305869 w 3960000"/>
              <a:gd name="connsiteY10-126" fmla="*/ 1813665 h 3960000"/>
              <a:gd name="connsiteX11-127" fmla="*/ 3348152 w 3960000"/>
              <a:gd name="connsiteY11-128" fmla="*/ 1248172 h 3960000"/>
              <a:gd name="connsiteX12-129" fmla="*/ 2754932 w 3960000"/>
              <a:gd name="connsiteY12-130" fmla="*/ 1248172 h 3960000"/>
              <a:gd name="connsiteX13-131" fmla="*/ 2754932 w 3960000"/>
              <a:gd name="connsiteY13-132" fmla="*/ 907124 h 3960000"/>
              <a:gd name="connsiteX14-133" fmla="*/ 3369037 w 3960000"/>
              <a:gd name="connsiteY14-134" fmla="*/ 704441 h 3960000"/>
              <a:gd name="connsiteX15-135" fmla="*/ 3410216 w 3960000"/>
              <a:gd name="connsiteY15-136" fmla="*/ 195189 h 3960000"/>
              <a:gd name="connsiteX16-137" fmla="*/ 2841893 w 3960000"/>
              <a:gd name="connsiteY16-138" fmla="*/ 181064 h 3960000"/>
              <a:gd name="connsiteX17-139" fmla="*/ 308009 w 3960000"/>
              <a:gd name="connsiteY17-140" fmla="*/ 0 h 3960000"/>
              <a:gd name="connsiteX18-141" fmla="*/ 3651991 w 3960000"/>
              <a:gd name="connsiteY18-142" fmla="*/ 0 h 3960000"/>
              <a:gd name="connsiteX19-143" fmla="*/ 3960000 w 3960000"/>
              <a:gd name="connsiteY19-144" fmla="*/ 308009 h 3960000"/>
              <a:gd name="connsiteX20-145" fmla="*/ 3960000 w 3960000"/>
              <a:gd name="connsiteY20-146" fmla="*/ 3651991 h 3960000"/>
              <a:gd name="connsiteX21-147" fmla="*/ 3651991 w 3960000"/>
              <a:gd name="connsiteY21-148" fmla="*/ 3960000 h 3960000"/>
              <a:gd name="connsiteX22-149" fmla="*/ 308009 w 3960000"/>
              <a:gd name="connsiteY22-150" fmla="*/ 3960000 h 3960000"/>
              <a:gd name="connsiteX23-151" fmla="*/ 0 w 3960000"/>
              <a:gd name="connsiteY23-152" fmla="*/ 3651991 h 3960000"/>
              <a:gd name="connsiteX24-153" fmla="*/ 0 w 3960000"/>
              <a:gd name="connsiteY24-154" fmla="*/ 308009 h 3960000"/>
              <a:gd name="connsiteX25-155" fmla="*/ 308009 w 3960000"/>
              <a:gd name="connsiteY25-156" fmla="*/ 0 h 3960000"/>
              <a:gd name="connsiteX0-157" fmla="*/ 2841893 w 3960000"/>
              <a:gd name="connsiteY0-158" fmla="*/ 181064 h 3960000"/>
              <a:gd name="connsiteX1-159" fmla="*/ 2105790 w 3960000"/>
              <a:gd name="connsiteY1-160" fmla="*/ 859562 h 3960000"/>
              <a:gd name="connsiteX2-161" fmla="*/ 2106860 w 3960000"/>
              <a:gd name="connsiteY2-162" fmla="*/ 863292 h 3960000"/>
              <a:gd name="connsiteX3-163" fmla="*/ 2106860 w 3960000"/>
              <a:gd name="connsiteY3-164" fmla="*/ 1248172 h 3960000"/>
              <a:gd name="connsiteX4-165" fmla="*/ 1691968 w 3960000"/>
              <a:gd name="connsiteY4-166" fmla="*/ 1248172 h 3960000"/>
              <a:gd name="connsiteX5-167" fmla="*/ 1691968 w 3960000"/>
              <a:gd name="connsiteY5-168" fmla="*/ 1824236 h 3960000"/>
              <a:gd name="connsiteX6-169" fmla="*/ 2106860 w 3960000"/>
              <a:gd name="connsiteY6-170" fmla="*/ 1824236 h 3960000"/>
              <a:gd name="connsiteX7-171" fmla="*/ 2106860 w 3960000"/>
              <a:gd name="connsiteY7-172" fmla="*/ 3779396 h 3960000"/>
              <a:gd name="connsiteX8-173" fmla="*/ 2754932 w 3960000"/>
              <a:gd name="connsiteY8-174" fmla="*/ 3779396 h 3960000"/>
              <a:gd name="connsiteX9-175" fmla="*/ 2754932 w 3960000"/>
              <a:gd name="connsiteY9-176" fmla="*/ 1824236 h 3960000"/>
              <a:gd name="connsiteX10-177" fmla="*/ 3305869 w 3960000"/>
              <a:gd name="connsiteY10-178" fmla="*/ 1813665 h 3960000"/>
              <a:gd name="connsiteX11-179" fmla="*/ 3348152 w 3960000"/>
              <a:gd name="connsiteY11-180" fmla="*/ 1248172 h 3960000"/>
              <a:gd name="connsiteX12-181" fmla="*/ 2754932 w 3960000"/>
              <a:gd name="connsiteY12-182" fmla="*/ 1248172 h 3960000"/>
              <a:gd name="connsiteX13-183" fmla="*/ 2754932 w 3960000"/>
              <a:gd name="connsiteY13-184" fmla="*/ 907124 h 3960000"/>
              <a:gd name="connsiteX14-185" fmla="*/ 3369037 w 3960000"/>
              <a:gd name="connsiteY14-186" fmla="*/ 704441 h 3960000"/>
              <a:gd name="connsiteX15-187" fmla="*/ 3410216 w 3960000"/>
              <a:gd name="connsiteY15-188" fmla="*/ 195189 h 3960000"/>
              <a:gd name="connsiteX16-189" fmla="*/ 2841893 w 3960000"/>
              <a:gd name="connsiteY16-190" fmla="*/ 181064 h 3960000"/>
              <a:gd name="connsiteX17-191" fmla="*/ 308009 w 3960000"/>
              <a:gd name="connsiteY17-192" fmla="*/ 0 h 3960000"/>
              <a:gd name="connsiteX18-193" fmla="*/ 3651991 w 3960000"/>
              <a:gd name="connsiteY18-194" fmla="*/ 0 h 3960000"/>
              <a:gd name="connsiteX19-195" fmla="*/ 3960000 w 3960000"/>
              <a:gd name="connsiteY19-196" fmla="*/ 308009 h 3960000"/>
              <a:gd name="connsiteX20-197" fmla="*/ 3960000 w 3960000"/>
              <a:gd name="connsiteY20-198" fmla="*/ 3651991 h 3960000"/>
              <a:gd name="connsiteX21-199" fmla="*/ 3651991 w 3960000"/>
              <a:gd name="connsiteY21-200" fmla="*/ 3960000 h 3960000"/>
              <a:gd name="connsiteX22-201" fmla="*/ 308009 w 3960000"/>
              <a:gd name="connsiteY22-202" fmla="*/ 3960000 h 3960000"/>
              <a:gd name="connsiteX23-203" fmla="*/ 0 w 3960000"/>
              <a:gd name="connsiteY23-204" fmla="*/ 3651991 h 3960000"/>
              <a:gd name="connsiteX24-205" fmla="*/ 0 w 3960000"/>
              <a:gd name="connsiteY24-206" fmla="*/ 308009 h 3960000"/>
              <a:gd name="connsiteX25-207" fmla="*/ 308009 w 3960000"/>
              <a:gd name="connsiteY25-208" fmla="*/ 0 h 3960000"/>
              <a:gd name="connsiteX0-209" fmla="*/ 2841893 w 3960000"/>
              <a:gd name="connsiteY0-210" fmla="*/ 181064 h 3960000"/>
              <a:gd name="connsiteX1-211" fmla="*/ 2105790 w 3960000"/>
              <a:gd name="connsiteY1-212" fmla="*/ 859562 h 3960000"/>
              <a:gd name="connsiteX2-213" fmla="*/ 2106860 w 3960000"/>
              <a:gd name="connsiteY2-214" fmla="*/ 863292 h 3960000"/>
              <a:gd name="connsiteX3-215" fmla="*/ 2106860 w 3960000"/>
              <a:gd name="connsiteY3-216" fmla="*/ 1248172 h 3960000"/>
              <a:gd name="connsiteX4-217" fmla="*/ 1691968 w 3960000"/>
              <a:gd name="connsiteY4-218" fmla="*/ 1248172 h 3960000"/>
              <a:gd name="connsiteX5-219" fmla="*/ 1691968 w 3960000"/>
              <a:gd name="connsiteY5-220" fmla="*/ 1824236 h 3960000"/>
              <a:gd name="connsiteX6-221" fmla="*/ 2106860 w 3960000"/>
              <a:gd name="connsiteY6-222" fmla="*/ 1824236 h 3960000"/>
              <a:gd name="connsiteX7-223" fmla="*/ 2106860 w 3960000"/>
              <a:gd name="connsiteY7-224" fmla="*/ 3779396 h 3960000"/>
              <a:gd name="connsiteX8-225" fmla="*/ 2754932 w 3960000"/>
              <a:gd name="connsiteY8-226" fmla="*/ 3779396 h 3960000"/>
              <a:gd name="connsiteX9-227" fmla="*/ 2754932 w 3960000"/>
              <a:gd name="connsiteY9-228" fmla="*/ 1824236 h 3960000"/>
              <a:gd name="connsiteX10-229" fmla="*/ 3305869 w 3960000"/>
              <a:gd name="connsiteY10-230" fmla="*/ 1813665 h 3960000"/>
              <a:gd name="connsiteX11-231" fmla="*/ 3348152 w 3960000"/>
              <a:gd name="connsiteY11-232" fmla="*/ 1248172 h 3960000"/>
              <a:gd name="connsiteX12-233" fmla="*/ 2754932 w 3960000"/>
              <a:gd name="connsiteY12-234" fmla="*/ 1248172 h 3960000"/>
              <a:gd name="connsiteX13-235" fmla="*/ 2754932 w 3960000"/>
              <a:gd name="connsiteY13-236" fmla="*/ 907124 h 3960000"/>
              <a:gd name="connsiteX14-237" fmla="*/ 3369037 w 3960000"/>
              <a:gd name="connsiteY14-238" fmla="*/ 704441 h 3960000"/>
              <a:gd name="connsiteX15-239" fmla="*/ 3410216 w 3960000"/>
              <a:gd name="connsiteY15-240" fmla="*/ 195189 h 3960000"/>
              <a:gd name="connsiteX16-241" fmla="*/ 2841893 w 3960000"/>
              <a:gd name="connsiteY16-242" fmla="*/ 181064 h 3960000"/>
              <a:gd name="connsiteX17-243" fmla="*/ 308009 w 3960000"/>
              <a:gd name="connsiteY17-244" fmla="*/ 0 h 3960000"/>
              <a:gd name="connsiteX18-245" fmla="*/ 3651991 w 3960000"/>
              <a:gd name="connsiteY18-246" fmla="*/ 0 h 3960000"/>
              <a:gd name="connsiteX19-247" fmla="*/ 3960000 w 3960000"/>
              <a:gd name="connsiteY19-248" fmla="*/ 308009 h 3960000"/>
              <a:gd name="connsiteX20-249" fmla="*/ 3960000 w 3960000"/>
              <a:gd name="connsiteY20-250" fmla="*/ 3651991 h 3960000"/>
              <a:gd name="connsiteX21-251" fmla="*/ 3651991 w 3960000"/>
              <a:gd name="connsiteY21-252" fmla="*/ 3960000 h 3960000"/>
              <a:gd name="connsiteX22-253" fmla="*/ 308009 w 3960000"/>
              <a:gd name="connsiteY22-254" fmla="*/ 3960000 h 3960000"/>
              <a:gd name="connsiteX23-255" fmla="*/ 0 w 3960000"/>
              <a:gd name="connsiteY23-256" fmla="*/ 3651991 h 3960000"/>
              <a:gd name="connsiteX24-257" fmla="*/ 0 w 3960000"/>
              <a:gd name="connsiteY24-258" fmla="*/ 308009 h 3960000"/>
              <a:gd name="connsiteX25-259" fmla="*/ 308009 w 3960000"/>
              <a:gd name="connsiteY25-260" fmla="*/ 0 h 396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0" name="Block Arc 6"/>
          <p:cNvSpPr/>
          <p:nvPr/>
        </p:nvSpPr>
        <p:spPr>
          <a:xfrm>
            <a:off x="10063016" y="3492263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-1" fmla="*/ 2664630 w 3221102"/>
              <a:gd name="connsiteY0-2" fmla="*/ 2175617 h 3221116"/>
              <a:gd name="connsiteX1-3" fmla="*/ 2658205 w 3221102"/>
              <a:gd name="connsiteY1-4" fmla="*/ 2178566 h 3221116"/>
              <a:gd name="connsiteX2-5" fmla="*/ 2664630 w 3221102"/>
              <a:gd name="connsiteY2-6" fmla="*/ 2175617 h 3221116"/>
              <a:gd name="connsiteX3-7" fmla="*/ 1477043 w 3221102"/>
              <a:gd name="connsiteY3-8" fmla="*/ 1144372 h 3221116"/>
              <a:gd name="connsiteX4-9" fmla="*/ 1409070 w 3221102"/>
              <a:gd name="connsiteY4-10" fmla="*/ 1159393 h 3221116"/>
              <a:gd name="connsiteX5-11" fmla="*/ 1152384 w 3221102"/>
              <a:gd name="connsiteY5-12" fmla="*/ 1703728 h 3221116"/>
              <a:gd name="connsiteX6-13" fmla="*/ 1591651 w 3221102"/>
              <a:gd name="connsiteY6-14" fmla="*/ 2152290 h 3221116"/>
              <a:gd name="connsiteX7-15" fmla="*/ 1850815 w 3221102"/>
              <a:gd name="connsiteY7-16" fmla="*/ 1654259 h 3221116"/>
              <a:gd name="connsiteX8-17" fmla="*/ 1830467 w 3221102"/>
              <a:gd name="connsiteY8-18" fmla="*/ 1515986 h 3221116"/>
              <a:gd name="connsiteX9-19" fmla="*/ 1477043 w 3221102"/>
              <a:gd name="connsiteY9-20" fmla="*/ 1144372 h 3221116"/>
              <a:gd name="connsiteX10-21" fmla="*/ 1651152 w 3221102"/>
              <a:gd name="connsiteY10-22" fmla="*/ 501 h 3221116"/>
              <a:gd name="connsiteX11-23" fmla="*/ 2580395 w 3221102"/>
              <a:gd name="connsiteY11-24" fmla="*/ 324821 h 3221116"/>
              <a:gd name="connsiteX12-25" fmla="*/ 3030464 w 3221102"/>
              <a:gd name="connsiteY12-26" fmla="*/ 2370314 h 3221116"/>
              <a:gd name="connsiteX13-27" fmla="*/ 3004976 w 3221102"/>
              <a:gd name="connsiteY13-28" fmla="*/ 2356675 h 3221116"/>
              <a:gd name="connsiteX14-29" fmla="*/ 2585849 w 3221102"/>
              <a:gd name="connsiteY14-30" fmla="*/ 2588887 h 3221116"/>
              <a:gd name="connsiteX15-31" fmla="*/ 1973374 w 3221102"/>
              <a:gd name="connsiteY15-32" fmla="*/ 2195096 h 3221116"/>
              <a:gd name="connsiteX16-33" fmla="*/ 1390827 w 3221102"/>
              <a:gd name="connsiteY16-34" fmla="*/ 2527630 h 3221116"/>
              <a:gd name="connsiteX17-35" fmla="*/ 783896 w 3221102"/>
              <a:gd name="connsiteY17-36" fmla="*/ 1665044 h 3221116"/>
              <a:gd name="connsiteX18-37" fmla="*/ 1268509 w 3221102"/>
              <a:gd name="connsiteY18-38" fmla="*/ 819983 h 3221116"/>
              <a:gd name="connsiteX19-39" fmla="*/ 1328805 w 3221102"/>
              <a:gd name="connsiteY19-40" fmla="*/ 807930 h 3221116"/>
              <a:gd name="connsiteX20-41" fmla="*/ 1390827 w 3221102"/>
              <a:gd name="connsiteY20-42" fmla="*/ 802457 h 3221116"/>
              <a:gd name="connsiteX21-43" fmla="*/ 1462242 w 3221102"/>
              <a:gd name="connsiteY21-44" fmla="*/ 801708 h 3221116"/>
              <a:gd name="connsiteX22-45" fmla="*/ 1734726 w 3221102"/>
              <a:gd name="connsiteY22-46" fmla="*/ 869255 h 3221116"/>
              <a:gd name="connsiteX23-47" fmla="*/ 1956122 w 3221102"/>
              <a:gd name="connsiteY23-48" fmla="*/ 1110076 h 3221116"/>
              <a:gd name="connsiteX24-49" fmla="*/ 1973374 w 3221102"/>
              <a:gd name="connsiteY24-50" fmla="*/ 875315 h 3221116"/>
              <a:gd name="connsiteX25-51" fmla="*/ 2333414 w 3221102"/>
              <a:gd name="connsiteY25-52" fmla="*/ 875315 h 3221116"/>
              <a:gd name="connsiteX26-53" fmla="*/ 2324788 w 3221102"/>
              <a:gd name="connsiteY26-54" fmla="*/ 2054049 h 3221116"/>
              <a:gd name="connsiteX27-55" fmla="*/ 2661746 w 3221102"/>
              <a:gd name="connsiteY27-56" fmla="*/ 2179658 h 3221116"/>
              <a:gd name="connsiteX28-57" fmla="*/ 2691046 w 3221102"/>
              <a:gd name="connsiteY28-58" fmla="*/ 2188689 h 3221116"/>
              <a:gd name="connsiteX29-59" fmla="*/ 2667011 w 3221102"/>
              <a:gd name="connsiteY29-60" fmla="*/ 2175828 h 3221116"/>
              <a:gd name="connsiteX30-61" fmla="*/ 2332141 w 3221102"/>
              <a:gd name="connsiteY30-62" fmla="*/ 653899 h 3221116"/>
              <a:gd name="connsiteX31-63" fmla="*/ 776764 w 3221102"/>
              <a:gd name="connsiteY31-64" fmla="*/ 749845 h 3221116"/>
              <a:gd name="connsiteX32-65" fmla="*/ 631487 w 3221102"/>
              <a:gd name="connsiteY32-66" fmla="*/ 2301392 h 3221116"/>
              <a:gd name="connsiteX33-67" fmla="*/ 2142017 w 3221102"/>
              <a:gd name="connsiteY33-68" fmla="*/ 2684410 h 3221116"/>
              <a:gd name="connsiteX34-69" fmla="*/ 2324866 w 3221102"/>
              <a:gd name="connsiteY34-70" fmla="*/ 3053856 h 3221116"/>
              <a:gd name="connsiteX35-71" fmla="*/ 294693 w 3221102"/>
              <a:gd name="connsiteY35-72" fmla="*/ 2539075 h 3221116"/>
              <a:gd name="connsiteX36-73" fmla="*/ 489947 w 3221102"/>
              <a:gd name="connsiteY36-74" fmla="*/ 453774 h 3221116"/>
              <a:gd name="connsiteX37-75" fmla="*/ 1651152 w 3221102"/>
              <a:gd name="connsiteY37-76" fmla="*/ 501 h 3221116"/>
              <a:gd name="connsiteX0-77" fmla="*/ 2664630 w 3221102"/>
              <a:gd name="connsiteY0-78" fmla="*/ 2175617 h 3221116"/>
              <a:gd name="connsiteX1-79" fmla="*/ 2658205 w 3221102"/>
              <a:gd name="connsiteY1-80" fmla="*/ 2178566 h 3221116"/>
              <a:gd name="connsiteX2-81" fmla="*/ 2664630 w 3221102"/>
              <a:gd name="connsiteY2-82" fmla="*/ 2175617 h 3221116"/>
              <a:gd name="connsiteX3-83" fmla="*/ 1477043 w 3221102"/>
              <a:gd name="connsiteY3-84" fmla="*/ 1144372 h 3221116"/>
              <a:gd name="connsiteX4-85" fmla="*/ 1409070 w 3221102"/>
              <a:gd name="connsiteY4-86" fmla="*/ 1159393 h 3221116"/>
              <a:gd name="connsiteX5-87" fmla="*/ 1152384 w 3221102"/>
              <a:gd name="connsiteY5-88" fmla="*/ 1703728 h 3221116"/>
              <a:gd name="connsiteX6-89" fmla="*/ 1591651 w 3221102"/>
              <a:gd name="connsiteY6-90" fmla="*/ 2152290 h 3221116"/>
              <a:gd name="connsiteX7-91" fmla="*/ 1850815 w 3221102"/>
              <a:gd name="connsiteY7-92" fmla="*/ 1654259 h 3221116"/>
              <a:gd name="connsiteX8-93" fmla="*/ 1830467 w 3221102"/>
              <a:gd name="connsiteY8-94" fmla="*/ 1515986 h 3221116"/>
              <a:gd name="connsiteX9-95" fmla="*/ 1477043 w 3221102"/>
              <a:gd name="connsiteY9-96" fmla="*/ 1144372 h 3221116"/>
              <a:gd name="connsiteX10-97" fmla="*/ 1651152 w 3221102"/>
              <a:gd name="connsiteY10-98" fmla="*/ 501 h 3221116"/>
              <a:gd name="connsiteX11-99" fmla="*/ 2580395 w 3221102"/>
              <a:gd name="connsiteY11-100" fmla="*/ 324821 h 3221116"/>
              <a:gd name="connsiteX12-101" fmla="*/ 3030464 w 3221102"/>
              <a:gd name="connsiteY12-102" fmla="*/ 2370314 h 3221116"/>
              <a:gd name="connsiteX13-103" fmla="*/ 3004976 w 3221102"/>
              <a:gd name="connsiteY13-104" fmla="*/ 2356675 h 3221116"/>
              <a:gd name="connsiteX14-105" fmla="*/ 2585849 w 3221102"/>
              <a:gd name="connsiteY14-106" fmla="*/ 2588887 h 3221116"/>
              <a:gd name="connsiteX15-107" fmla="*/ 1973374 w 3221102"/>
              <a:gd name="connsiteY15-108" fmla="*/ 2195096 h 3221116"/>
              <a:gd name="connsiteX16-109" fmla="*/ 1390827 w 3221102"/>
              <a:gd name="connsiteY16-110" fmla="*/ 2527630 h 3221116"/>
              <a:gd name="connsiteX17-111" fmla="*/ 783896 w 3221102"/>
              <a:gd name="connsiteY17-112" fmla="*/ 1665044 h 3221116"/>
              <a:gd name="connsiteX18-113" fmla="*/ 1268509 w 3221102"/>
              <a:gd name="connsiteY18-114" fmla="*/ 819983 h 3221116"/>
              <a:gd name="connsiteX19-115" fmla="*/ 1328805 w 3221102"/>
              <a:gd name="connsiteY19-116" fmla="*/ 807930 h 3221116"/>
              <a:gd name="connsiteX20-117" fmla="*/ 1390827 w 3221102"/>
              <a:gd name="connsiteY20-118" fmla="*/ 802457 h 3221116"/>
              <a:gd name="connsiteX21-119" fmla="*/ 1462242 w 3221102"/>
              <a:gd name="connsiteY21-120" fmla="*/ 801708 h 3221116"/>
              <a:gd name="connsiteX22-121" fmla="*/ 1956122 w 3221102"/>
              <a:gd name="connsiteY22-122" fmla="*/ 1110076 h 3221116"/>
              <a:gd name="connsiteX23-123" fmla="*/ 1973374 w 3221102"/>
              <a:gd name="connsiteY23-124" fmla="*/ 875315 h 3221116"/>
              <a:gd name="connsiteX24-125" fmla="*/ 2333414 w 3221102"/>
              <a:gd name="connsiteY24-126" fmla="*/ 875315 h 3221116"/>
              <a:gd name="connsiteX25-127" fmla="*/ 2324788 w 3221102"/>
              <a:gd name="connsiteY25-128" fmla="*/ 2054049 h 3221116"/>
              <a:gd name="connsiteX26-129" fmla="*/ 2661746 w 3221102"/>
              <a:gd name="connsiteY26-130" fmla="*/ 2179658 h 3221116"/>
              <a:gd name="connsiteX27-131" fmla="*/ 2691046 w 3221102"/>
              <a:gd name="connsiteY27-132" fmla="*/ 2188689 h 3221116"/>
              <a:gd name="connsiteX28-133" fmla="*/ 2667011 w 3221102"/>
              <a:gd name="connsiteY28-134" fmla="*/ 2175828 h 3221116"/>
              <a:gd name="connsiteX29-135" fmla="*/ 2332141 w 3221102"/>
              <a:gd name="connsiteY29-136" fmla="*/ 653899 h 3221116"/>
              <a:gd name="connsiteX30-137" fmla="*/ 776764 w 3221102"/>
              <a:gd name="connsiteY30-138" fmla="*/ 749845 h 3221116"/>
              <a:gd name="connsiteX31-139" fmla="*/ 631487 w 3221102"/>
              <a:gd name="connsiteY31-140" fmla="*/ 2301392 h 3221116"/>
              <a:gd name="connsiteX32-141" fmla="*/ 2142017 w 3221102"/>
              <a:gd name="connsiteY32-142" fmla="*/ 2684410 h 3221116"/>
              <a:gd name="connsiteX33-143" fmla="*/ 2324866 w 3221102"/>
              <a:gd name="connsiteY33-144" fmla="*/ 3053856 h 3221116"/>
              <a:gd name="connsiteX34-145" fmla="*/ 294693 w 3221102"/>
              <a:gd name="connsiteY34-146" fmla="*/ 2539075 h 3221116"/>
              <a:gd name="connsiteX35-147" fmla="*/ 489947 w 3221102"/>
              <a:gd name="connsiteY35-148" fmla="*/ 453774 h 3221116"/>
              <a:gd name="connsiteX36-149" fmla="*/ 1651152 w 3221102"/>
              <a:gd name="connsiteY36-150" fmla="*/ 501 h 3221116"/>
              <a:gd name="connsiteX0-151" fmla="*/ 2664630 w 3221102"/>
              <a:gd name="connsiteY0-152" fmla="*/ 2175617 h 3221116"/>
              <a:gd name="connsiteX1-153" fmla="*/ 2658205 w 3221102"/>
              <a:gd name="connsiteY1-154" fmla="*/ 2178566 h 3221116"/>
              <a:gd name="connsiteX2-155" fmla="*/ 2664630 w 3221102"/>
              <a:gd name="connsiteY2-156" fmla="*/ 2175617 h 3221116"/>
              <a:gd name="connsiteX3-157" fmla="*/ 1477043 w 3221102"/>
              <a:gd name="connsiteY3-158" fmla="*/ 1144372 h 3221116"/>
              <a:gd name="connsiteX4-159" fmla="*/ 1409070 w 3221102"/>
              <a:gd name="connsiteY4-160" fmla="*/ 1159393 h 3221116"/>
              <a:gd name="connsiteX5-161" fmla="*/ 1152384 w 3221102"/>
              <a:gd name="connsiteY5-162" fmla="*/ 1703728 h 3221116"/>
              <a:gd name="connsiteX6-163" fmla="*/ 1591651 w 3221102"/>
              <a:gd name="connsiteY6-164" fmla="*/ 2152290 h 3221116"/>
              <a:gd name="connsiteX7-165" fmla="*/ 1850815 w 3221102"/>
              <a:gd name="connsiteY7-166" fmla="*/ 1654259 h 3221116"/>
              <a:gd name="connsiteX8-167" fmla="*/ 1830467 w 3221102"/>
              <a:gd name="connsiteY8-168" fmla="*/ 1515986 h 3221116"/>
              <a:gd name="connsiteX9-169" fmla="*/ 1477043 w 3221102"/>
              <a:gd name="connsiteY9-170" fmla="*/ 1144372 h 3221116"/>
              <a:gd name="connsiteX10-171" fmla="*/ 1651152 w 3221102"/>
              <a:gd name="connsiteY10-172" fmla="*/ 501 h 3221116"/>
              <a:gd name="connsiteX11-173" fmla="*/ 2580395 w 3221102"/>
              <a:gd name="connsiteY11-174" fmla="*/ 324821 h 3221116"/>
              <a:gd name="connsiteX12-175" fmla="*/ 3030464 w 3221102"/>
              <a:gd name="connsiteY12-176" fmla="*/ 2370314 h 3221116"/>
              <a:gd name="connsiteX13-177" fmla="*/ 3004976 w 3221102"/>
              <a:gd name="connsiteY13-178" fmla="*/ 2356675 h 3221116"/>
              <a:gd name="connsiteX14-179" fmla="*/ 2585849 w 3221102"/>
              <a:gd name="connsiteY14-180" fmla="*/ 2588887 h 3221116"/>
              <a:gd name="connsiteX15-181" fmla="*/ 1973374 w 3221102"/>
              <a:gd name="connsiteY15-182" fmla="*/ 2195096 h 3221116"/>
              <a:gd name="connsiteX16-183" fmla="*/ 1390827 w 3221102"/>
              <a:gd name="connsiteY16-184" fmla="*/ 2527630 h 3221116"/>
              <a:gd name="connsiteX17-185" fmla="*/ 783896 w 3221102"/>
              <a:gd name="connsiteY17-186" fmla="*/ 1665044 h 3221116"/>
              <a:gd name="connsiteX18-187" fmla="*/ 1268509 w 3221102"/>
              <a:gd name="connsiteY18-188" fmla="*/ 819983 h 3221116"/>
              <a:gd name="connsiteX19-189" fmla="*/ 1328805 w 3221102"/>
              <a:gd name="connsiteY19-190" fmla="*/ 807930 h 3221116"/>
              <a:gd name="connsiteX20-191" fmla="*/ 1390827 w 3221102"/>
              <a:gd name="connsiteY20-192" fmla="*/ 802457 h 3221116"/>
              <a:gd name="connsiteX21-193" fmla="*/ 1462242 w 3221102"/>
              <a:gd name="connsiteY21-194" fmla="*/ 801708 h 3221116"/>
              <a:gd name="connsiteX22-195" fmla="*/ 1956122 w 3221102"/>
              <a:gd name="connsiteY22-196" fmla="*/ 1110076 h 3221116"/>
              <a:gd name="connsiteX23-197" fmla="*/ 1973374 w 3221102"/>
              <a:gd name="connsiteY23-198" fmla="*/ 875315 h 3221116"/>
              <a:gd name="connsiteX24-199" fmla="*/ 2333414 w 3221102"/>
              <a:gd name="connsiteY24-200" fmla="*/ 875315 h 3221116"/>
              <a:gd name="connsiteX25-201" fmla="*/ 2324788 w 3221102"/>
              <a:gd name="connsiteY25-202" fmla="*/ 2054049 h 3221116"/>
              <a:gd name="connsiteX26-203" fmla="*/ 2661746 w 3221102"/>
              <a:gd name="connsiteY26-204" fmla="*/ 2179658 h 3221116"/>
              <a:gd name="connsiteX27-205" fmla="*/ 2691046 w 3221102"/>
              <a:gd name="connsiteY27-206" fmla="*/ 2188689 h 3221116"/>
              <a:gd name="connsiteX28-207" fmla="*/ 2667011 w 3221102"/>
              <a:gd name="connsiteY28-208" fmla="*/ 2175828 h 3221116"/>
              <a:gd name="connsiteX29-209" fmla="*/ 2332141 w 3221102"/>
              <a:gd name="connsiteY29-210" fmla="*/ 653899 h 3221116"/>
              <a:gd name="connsiteX30-211" fmla="*/ 776764 w 3221102"/>
              <a:gd name="connsiteY30-212" fmla="*/ 749845 h 3221116"/>
              <a:gd name="connsiteX31-213" fmla="*/ 631487 w 3221102"/>
              <a:gd name="connsiteY31-214" fmla="*/ 2301392 h 3221116"/>
              <a:gd name="connsiteX32-215" fmla="*/ 2142017 w 3221102"/>
              <a:gd name="connsiteY32-216" fmla="*/ 2684410 h 3221116"/>
              <a:gd name="connsiteX33-217" fmla="*/ 2324866 w 3221102"/>
              <a:gd name="connsiteY33-218" fmla="*/ 3053856 h 3221116"/>
              <a:gd name="connsiteX34-219" fmla="*/ 294693 w 3221102"/>
              <a:gd name="connsiteY34-220" fmla="*/ 2539075 h 3221116"/>
              <a:gd name="connsiteX35-221" fmla="*/ 489947 w 3221102"/>
              <a:gd name="connsiteY35-222" fmla="*/ 453774 h 3221116"/>
              <a:gd name="connsiteX36-223" fmla="*/ 1651152 w 3221102"/>
              <a:gd name="connsiteY36-224" fmla="*/ 501 h 3221116"/>
              <a:gd name="connsiteX0-225" fmla="*/ 2664630 w 3221102"/>
              <a:gd name="connsiteY0-226" fmla="*/ 2175617 h 3221116"/>
              <a:gd name="connsiteX1-227" fmla="*/ 2658205 w 3221102"/>
              <a:gd name="connsiteY1-228" fmla="*/ 2178566 h 3221116"/>
              <a:gd name="connsiteX2-229" fmla="*/ 2664630 w 3221102"/>
              <a:gd name="connsiteY2-230" fmla="*/ 2175617 h 3221116"/>
              <a:gd name="connsiteX3-231" fmla="*/ 1477043 w 3221102"/>
              <a:gd name="connsiteY3-232" fmla="*/ 1144372 h 3221116"/>
              <a:gd name="connsiteX4-233" fmla="*/ 1409070 w 3221102"/>
              <a:gd name="connsiteY4-234" fmla="*/ 1159393 h 3221116"/>
              <a:gd name="connsiteX5-235" fmla="*/ 1152384 w 3221102"/>
              <a:gd name="connsiteY5-236" fmla="*/ 1703728 h 3221116"/>
              <a:gd name="connsiteX6-237" fmla="*/ 1591651 w 3221102"/>
              <a:gd name="connsiteY6-238" fmla="*/ 2152290 h 3221116"/>
              <a:gd name="connsiteX7-239" fmla="*/ 1850815 w 3221102"/>
              <a:gd name="connsiteY7-240" fmla="*/ 1654259 h 3221116"/>
              <a:gd name="connsiteX8-241" fmla="*/ 1830467 w 3221102"/>
              <a:gd name="connsiteY8-242" fmla="*/ 1515986 h 3221116"/>
              <a:gd name="connsiteX9-243" fmla="*/ 1477043 w 3221102"/>
              <a:gd name="connsiteY9-244" fmla="*/ 1144372 h 3221116"/>
              <a:gd name="connsiteX10-245" fmla="*/ 1651152 w 3221102"/>
              <a:gd name="connsiteY10-246" fmla="*/ 501 h 3221116"/>
              <a:gd name="connsiteX11-247" fmla="*/ 2580395 w 3221102"/>
              <a:gd name="connsiteY11-248" fmla="*/ 324821 h 3221116"/>
              <a:gd name="connsiteX12-249" fmla="*/ 3030464 w 3221102"/>
              <a:gd name="connsiteY12-250" fmla="*/ 2370314 h 3221116"/>
              <a:gd name="connsiteX13-251" fmla="*/ 3004976 w 3221102"/>
              <a:gd name="connsiteY13-252" fmla="*/ 2356675 h 3221116"/>
              <a:gd name="connsiteX14-253" fmla="*/ 2585849 w 3221102"/>
              <a:gd name="connsiteY14-254" fmla="*/ 2588887 h 3221116"/>
              <a:gd name="connsiteX15-255" fmla="*/ 1973374 w 3221102"/>
              <a:gd name="connsiteY15-256" fmla="*/ 2195096 h 3221116"/>
              <a:gd name="connsiteX16-257" fmla="*/ 1390827 w 3221102"/>
              <a:gd name="connsiteY16-258" fmla="*/ 2527630 h 3221116"/>
              <a:gd name="connsiteX17-259" fmla="*/ 783896 w 3221102"/>
              <a:gd name="connsiteY17-260" fmla="*/ 1665044 h 3221116"/>
              <a:gd name="connsiteX18-261" fmla="*/ 1268509 w 3221102"/>
              <a:gd name="connsiteY18-262" fmla="*/ 819983 h 3221116"/>
              <a:gd name="connsiteX19-263" fmla="*/ 1328805 w 3221102"/>
              <a:gd name="connsiteY19-264" fmla="*/ 807930 h 3221116"/>
              <a:gd name="connsiteX20-265" fmla="*/ 1390827 w 3221102"/>
              <a:gd name="connsiteY20-266" fmla="*/ 802457 h 3221116"/>
              <a:gd name="connsiteX21-267" fmla="*/ 1462242 w 3221102"/>
              <a:gd name="connsiteY21-268" fmla="*/ 801708 h 3221116"/>
              <a:gd name="connsiteX22-269" fmla="*/ 1956122 w 3221102"/>
              <a:gd name="connsiteY22-270" fmla="*/ 1110076 h 3221116"/>
              <a:gd name="connsiteX23-271" fmla="*/ 1973374 w 3221102"/>
              <a:gd name="connsiteY23-272" fmla="*/ 875315 h 3221116"/>
              <a:gd name="connsiteX24-273" fmla="*/ 2333414 w 3221102"/>
              <a:gd name="connsiteY24-274" fmla="*/ 875315 h 3221116"/>
              <a:gd name="connsiteX25-275" fmla="*/ 2324788 w 3221102"/>
              <a:gd name="connsiteY25-276" fmla="*/ 2054049 h 3221116"/>
              <a:gd name="connsiteX26-277" fmla="*/ 2661746 w 3221102"/>
              <a:gd name="connsiteY26-278" fmla="*/ 2179658 h 3221116"/>
              <a:gd name="connsiteX27-279" fmla="*/ 2691046 w 3221102"/>
              <a:gd name="connsiteY27-280" fmla="*/ 2188689 h 3221116"/>
              <a:gd name="connsiteX28-281" fmla="*/ 2667011 w 3221102"/>
              <a:gd name="connsiteY28-282" fmla="*/ 2175828 h 3221116"/>
              <a:gd name="connsiteX29-283" fmla="*/ 2332141 w 3221102"/>
              <a:gd name="connsiteY29-284" fmla="*/ 653899 h 3221116"/>
              <a:gd name="connsiteX30-285" fmla="*/ 776764 w 3221102"/>
              <a:gd name="connsiteY30-286" fmla="*/ 749845 h 3221116"/>
              <a:gd name="connsiteX31-287" fmla="*/ 631487 w 3221102"/>
              <a:gd name="connsiteY31-288" fmla="*/ 2301392 h 3221116"/>
              <a:gd name="connsiteX32-289" fmla="*/ 2142017 w 3221102"/>
              <a:gd name="connsiteY32-290" fmla="*/ 2684410 h 3221116"/>
              <a:gd name="connsiteX33-291" fmla="*/ 2324866 w 3221102"/>
              <a:gd name="connsiteY33-292" fmla="*/ 3053856 h 3221116"/>
              <a:gd name="connsiteX34-293" fmla="*/ 294693 w 3221102"/>
              <a:gd name="connsiteY34-294" fmla="*/ 2539075 h 3221116"/>
              <a:gd name="connsiteX35-295" fmla="*/ 489947 w 3221102"/>
              <a:gd name="connsiteY35-296" fmla="*/ 453774 h 3221116"/>
              <a:gd name="connsiteX36-297" fmla="*/ 1651152 w 3221102"/>
              <a:gd name="connsiteY36-298" fmla="*/ 501 h 3221116"/>
              <a:gd name="connsiteX0-299" fmla="*/ 2664630 w 3221102"/>
              <a:gd name="connsiteY0-300" fmla="*/ 2175617 h 3221116"/>
              <a:gd name="connsiteX1-301" fmla="*/ 2658205 w 3221102"/>
              <a:gd name="connsiteY1-302" fmla="*/ 2178566 h 3221116"/>
              <a:gd name="connsiteX2-303" fmla="*/ 2664630 w 3221102"/>
              <a:gd name="connsiteY2-304" fmla="*/ 2175617 h 3221116"/>
              <a:gd name="connsiteX3-305" fmla="*/ 1477043 w 3221102"/>
              <a:gd name="connsiteY3-306" fmla="*/ 1144372 h 3221116"/>
              <a:gd name="connsiteX4-307" fmla="*/ 1409070 w 3221102"/>
              <a:gd name="connsiteY4-308" fmla="*/ 1159393 h 3221116"/>
              <a:gd name="connsiteX5-309" fmla="*/ 1152384 w 3221102"/>
              <a:gd name="connsiteY5-310" fmla="*/ 1703728 h 3221116"/>
              <a:gd name="connsiteX6-311" fmla="*/ 1514013 w 3221102"/>
              <a:gd name="connsiteY6-312" fmla="*/ 2152290 h 3221116"/>
              <a:gd name="connsiteX7-313" fmla="*/ 1850815 w 3221102"/>
              <a:gd name="connsiteY7-314" fmla="*/ 1654259 h 3221116"/>
              <a:gd name="connsiteX8-315" fmla="*/ 1830467 w 3221102"/>
              <a:gd name="connsiteY8-316" fmla="*/ 1515986 h 3221116"/>
              <a:gd name="connsiteX9-317" fmla="*/ 1477043 w 3221102"/>
              <a:gd name="connsiteY9-318" fmla="*/ 1144372 h 3221116"/>
              <a:gd name="connsiteX10-319" fmla="*/ 1651152 w 3221102"/>
              <a:gd name="connsiteY10-320" fmla="*/ 501 h 3221116"/>
              <a:gd name="connsiteX11-321" fmla="*/ 2580395 w 3221102"/>
              <a:gd name="connsiteY11-322" fmla="*/ 324821 h 3221116"/>
              <a:gd name="connsiteX12-323" fmla="*/ 3030464 w 3221102"/>
              <a:gd name="connsiteY12-324" fmla="*/ 2370314 h 3221116"/>
              <a:gd name="connsiteX13-325" fmla="*/ 3004976 w 3221102"/>
              <a:gd name="connsiteY13-326" fmla="*/ 2356675 h 3221116"/>
              <a:gd name="connsiteX14-327" fmla="*/ 2585849 w 3221102"/>
              <a:gd name="connsiteY14-328" fmla="*/ 2588887 h 3221116"/>
              <a:gd name="connsiteX15-329" fmla="*/ 1973374 w 3221102"/>
              <a:gd name="connsiteY15-330" fmla="*/ 2195096 h 3221116"/>
              <a:gd name="connsiteX16-331" fmla="*/ 1390827 w 3221102"/>
              <a:gd name="connsiteY16-332" fmla="*/ 2527630 h 3221116"/>
              <a:gd name="connsiteX17-333" fmla="*/ 783896 w 3221102"/>
              <a:gd name="connsiteY17-334" fmla="*/ 1665044 h 3221116"/>
              <a:gd name="connsiteX18-335" fmla="*/ 1268509 w 3221102"/>
              <a:gd name="connsiteY18-336" fmla="*/ 819983 h 3221116"/>
              <a:gd name="connsiteX19-337" fmla="*/ 1328805 w 3221102"/>
              <a:gd name="connsiteY19-338" fmla="*/ 807930 h 3221116"/>
              <a:gd name="connsiteX20-339" fmla="*/ 1390827 w 3221102"/>
              <a:gd name="connsiteY20-340" fmla="*/ 802457 h 3221116"/>
              <a:gd name="connsiteX21-341" fmla="*/ 1462242 w 3221102"/>
              <a:gd name="connsiteY21-342" fmla="*/ 801708 h 3221116"/>
              <a:gd name="connsiteX22-343" fmla="*/ 1956122 w 3221102"/>
              <a:gd name="connsiteY22-344" fmla="*/ 1110076 h 3221116"/>
              <a:gd name="connsiteX23-345" fmla="*/ 1973374 w 3221102"/>
              <a:gd name="connsiteY23-346" fmla="*/ 875315 h 3221116"/>
              <a:gd name="connsiteX24-347" fmla="*/ 2333414 w 3221102"/>
              <a:gd name="connsiteY24-348" fmla="*/ 875315 h 3221116"/>
              <a:gd name="connsiteX25-349" fmla="*/ 2324788 w 3221102"/>
              <a:gd name="connsiteY25-350" fmla="*/ 2054049 h 3221116"/>
              <a:gd name="connsiteX26-351" fmla="*/ 2661746 w 3221102"/>
              <a:gd name="connsiteY26-352" fmla="*/ 2179658 h 3221116"/>
              <a:gd name="connsiteX27-353" fmla="*/ 2691046 w 3221102"/>
              <a:gd name="connsiteY27-354" fmla="*/ 2188689 h 3221116"/>
              <a:gd name="connsiteX28-355" fmla="*/ 2667011 w 3221102"/>
              <a:gd name="connsiteY28-356" fmla="*/ 2175828 h 3221116"/>
              <a:gd name="connsiteX29-357" fmla="*/ 2332141 w 3221102"/>
              <a:gd name="connsiteY29-358" fmla="*/ 653899 h 3221116"/>
              <a:gd name="connsiteX30-359" fmla="*/ 776764 w 3221102"/>
              <a:gd name="connsiteY30-360" fmla="*/ 749845 h 3221116"/>
              <a:gd name="connsiteX31-361" fmla="*/ 631487 w 3221102"/>
              <a:gd name="connsiteY31-362" fmla="*/ 2301392 h 3221116"/>
              <a:gd name="connsiteX32-363" fmla="*/ 2142017 w 3221102"/>
              <a:gd name="connsiteY32-364" fmla="*/ 2684410 h 3221116"/>
              <a:gd name="connsiteX33-365" fmla="*/ 2324866 w 3221102"/>
              <a:gd name="connsiteY33-366" fmla="*/ 3053856 h 3221116"/>
              <a:gd name="connsiteX34-367" fmla="*/ 294693 w 3221102"/>
              <a:gd name="connsiteY34-368" fmla="*/ 2539075 h 3221116"/>
              <a:gd name="connsiteX35-369" fmla="*/ 489947 w 3221102"/>
              <a:gd name="connsiteY35-370" fmla="*/ 453774 h 3221116"/>
              <a:gd name="connsiteX36-371" fmla="*/ 1651152 w 3221102"/>
              <a:gd name="connsiteY36-372" fmla="*/ 501 h 3221116"/>
              <a:gd name="connsiteX0-373" fmla="*/ 2664630 w 3221102"/>
              <a:gd name="connsiteY0-374" fmla="*/ 2175617 h 3221116"/>
              <a:gd name="connsiteX1-375" fmla="*/ 2658205 w 3221102"/>
              <a:gd name="connsiteY1-376" fmla="*/ 2178566 h 3221116"/>
              <a:gd name="connsiteX2-377" fmla="*/ 2664630 w 3221102"/>
              <a:gd name="connsiteY2-378" fmla="*/ 2175617 h 3221116"/>
              <a:gd name="connsiteX3-379" fmla="*/ 1477043 w 3221102"/>
              <a:gd name="connsiteY3-380" fmla="*/ 1144372 h 3221116"/>
              <a:gd name="connsiteX4-381" fmla="*/ 1409070 w 3221102"/>
              <a:gd name="connsiteY4-382" fmla="*/ 1159393 h 3221116"/>
              <a:gd name="connsiteX5-383" fmla="*/ 1152384 w 3221102"/>
              <a:gd name="connsiteY5-384" fmla="*/ 1703728 h 3221116"/>
              <a:gd name="connsiteX6-385" fmla="*/ 1514013 w 3221102"/>
              <a:gd name="connsiteY6-386" fmla="*/ 2152290 h 3221116"/>
              <a:gd name="connsiteX7-387" fmla="*/ 1850815 w 3221102"/>
              <a:gd name="connsiteY7-388" fmla="*/ 1654259 h 3221116"/>
              <a:gd name="connsiteX8-389" fmla="*/ 1830467 w 3221102"/>
              <a:gd name="connsiteY8-390" fmla="*/ 1515986 h 3221116"/>
              <a:gd name="connsiteX9-391" fmla="*/ 1477043 w 3221102"/>
              <a:gd name="connsiteY9-392" fmla="*/ 1144372 h 3221116"/>
              <a:gd name="connsiteX10-393" fmla="*/ 1651152 w 3221102"/>
              <a:gd name="connsiteY10-394" fmla="*/ 501 h 3221116"/>
              <a:gd name="connsiteX11-395" fmla="*/ 2580395 w 3221102"/>
              <a:gd name="connsiteY11-396" fmla="*/ 324821 h 3221116"/>
              <a:gd name="connsiteX12-397" fmla="*/ 3030464 w 3221102"/>
              <a:gd name="connsiteY12-398" fmla="*/ 2370314 h 3221116"/>
              <a:gd name="connsiteX13-399" fmla="*/ 3004976 w 3221102"/>
              <a:gd name="connsiteY13-400" fmla="*/ 2356675 h 3221116"/>
              <a:gd name="connsiteX14-401" fmla="*/ 2585849 w 3221102"/>
              <a:gd name="connsiteY14-402" fmla="*/ 2588887 h 3221116"/>
              <a:gd name="connsiteX15-403" fmla="*/ 1973374 w 3221102"/>
              <a:gd name="connsiteY15-404" fmla="*/ 2195096 h 3221116"/>
              <a:gd name="connsiteX16-405" fmla="*/ 1390827 w 3221102"/>
              <a:gd name="connsiteY16-406" fmla="*/ 2527630 h 3221116"/>
              <a:gd name="connsiteX17-407" fmla="*/ 783896 w 3221102"/>
              <a:gd name="connsiteY17-408" fmla="*/ 1665044 h 3221116"/>
              <a:gd name="connsiteX18-409" fmla="*/ 1268509 w 3221102"/>
              <a:gd name="connsiteY18-410" fmla="*/ 819983 h 3221116"/>
              <a:gd name="connsiteX19-411" fmla="*/ 1328805 w 3221102"/>
              <a:gd name="connsiteY19-412" fmla="*/ 807930 h 3221116"/>
              <a:gd name="connsiteX20-413" fmla="*/ 1390827 w 3221102"/>
              <a:gd name="connsiteY20-414" fmla="*/ 802457 h 3221116"/>
              <a:gd name="connsiteX21-415" fmla="*/ 1462242 w 3221102"/>
              <a:gd name="connsiteY21-416" fmla="*/ 801708 h 3221116"/>
              <a:gd name="connsiteX22-417" fmla="*/ 1956122 w 3221102"/>
              <a:gd name="connsiteY22-418" fmla="*/ 1110076 h 3221116"/>
              <a:gd name="connsiteX23-419" fmla="*/ 1973374 w 3221102"/>
              <a:gd name="connsiteY23-420" fmla="*/ 875315 h 3221116"/>
              <a:gd name="connsiteX24-421" fmla="*/ 2333414 w 3221102"/>
              <a:gd name="connsiteY24-422" fmla="*/ 875315 h 3221116"/>
              <a:gd name="connsiteX25-423" fmla="*/ 2324788 w 3221102"/>
              <a:gd name="connsiteY25-424" fmla="*/ 2054049 h 3221116"/>
              <a:gd name="connsiteX26-425" fmla="*/ 2661746 w 3221102"/>
              <a:gd name="connsiteY26-426" fmla="*/ 2179658 h 3221116"/>
              <a:gd name="connsiteX27-427" fmla="*/ 2691046 w 3221102"/>
              <a:gd name="connsiteY27-428" fmla="*/ 2188689 h 3221116"/>
              <a:gd name="connsiteX28-429" fmla="*/ 2667011 w 3221102"/>
              <a:gd name="connsiteY28-430" fmla="*/ 2175828 h 3221116"/>
              <a:gd name="connsiteX29-431" fmla="*/ 2332141 w 3221102"/>
              <a:gd name="connsiteY29-432" fmla="*/ 653899 h 3221116"/>
              <a:gd name="connsiteX30-433" fmla="*/ 776764 w 3221102"/>
              <a:gd name="connsiteY30-434" fmla="*/ 749845 h 3221116"/>
              <a:gd name="connsiteX31-435" fmla="*/ 631487 w 3221102"/>
              <a:gd name="connsiteY31-436" fmla="*/ 2301392 h 3221116"/>
              <a:gd name="connsiteX32-437" fmla="*/ 2142017 w 3221102"/>
              <a:gd name="connsiteY32-438" fmla="*/ 2684410 h 3221116"/>
              <a:gd name="connsiteX33-439" fmla="*/ 2324866 w 3221102"/>
              <a:gd name="connsiteY33-440" fmla="*/ 3053856 h 3221116"/>
              <a:gd name="connsiteX34-441" fmla="*/ 294693 w 3221102"/>
              <a:gd name="connsiteY34-442" fmla="*/ 2539075 h 3221116"/>
              <a:gd name="connsiteX35-443" fmla="*/ 489947 w 3221102"/>
              <a:gd name="connsiteY35-444" fmla="*/ 453774 h 3221116"/>
              <a:gd name="connsiteX36-445" fmla="*/ 1651152 w 3221102"/>
              <a:gd name="connsiteY36-446" fmla="*/ 501 h 3221116"/>
              <a:gd name="connsiteX0-447" fmla="*/ 2664630 w 3221102"/>
              <a:gd name="connsiteY0-448" fmla="*/ 2175617 h 3221116"/>
              <a:gd name="connsiteX1-449" fmla="*/ 2658205 w 3221102"/>
              <a:gd name="connsiteY1-450" fmla="*/ 2178566 h 3221116"/>
              <a:gd name="connsiteX2-451" fmla="*/ 2664630 w 3221102"/>
              <a:gd name="connsiteY2-452" fmla="*/ 2175617 h 3221116"/>
              <a:gd name="connsiteX3-453" fmla="*/ 1477043 w 3221102"/>
              <a:gd name="connsiteY3-454" fmla="*/ 1144372 h 3221116"/>
              <a:gd name="connsiteX4-455" fmla="*/ 1409070 w 3221102"/>
              <a:gd name="connsiteY4-456" fmla="*/ 1159393 h 3221116"/>
              <a:gd name="connsiteX5-457" fmla="*/ 1152384 w 3221102"/>
              <a:gd name="connsiteY5-458" fmla="*/ 1703728 h 3221116"/>
              <a:gd name="connsiteX6-459" fmla="*/ 1514013 w 3221102"/>
              <a:gd name="connsiteY6-460" fmla="*/ 2152290 h 3221116"/>
              <a:gd name="connsiteX7-461" fmla="*/ 1850815 w 3221102"/>
              <a:gd name="connsiteY7-462" fmla="*/ 1654259 h 3221116"/>
              <a:gd name="connsiteX8-463" fmla="*/ 1830467 w 3221102"/>
              <a:gd name="connsiteY8-464" fmla="*/ 1515986 h 3221116"/>
              <a:gd name="connsiteX9-465" fmla="*/ 1477043 w 3221102"/>
              <a:gd name="connsiteY9-466" fmla="*/ 1144372 h 3221116"/>
              <a:gd name="connsiteX10-467" fmla="*/ 1651152 w 3221102"/>
              <a:gd name="connsiteY10-468" fmla="*/ 501 h 3221116"/>
              <a:gd name="connsiteX11-469" fmla="*/ 2580395 w 3221102"/>
              <a:gd name="connsiteY11-470" fmla="*/ 324821 h 3221116"/>
              <a:gd name="connsiteX12-471" fmla="*/ 3030464 w 3221102"/>
              <a:gd name="connsiteY12-472" fmla="*/ 2370314 h 3221116"/>
              <a:gd name="connsiteX13-473" fmla="*/ 2585849 w 3221102"/>
              <a:gd name="connsiteY13-474" fmla="*/ 2588887 h 3221116"/>
              <a:gd name="connsiteX14-475" fmla="*/ 1973374 w 3221102"/>
              <a:gd name="connsiteY14-476" fmla="*/ 2195096 h 3221116"/>
              <a:gd name="connsiteX15-477" fmla="*/ 1390827 w 3221102"/>
              <a:gd name="connsiteY15-478" fmla="*/ 2527630 h 3221116"/>
              <a:gd name="connsiteX16-479" fmla="*/ 783896 w 3221102"/>
              <a:gd name="connsiteY16-480" fmla="*/ 1665044 h 3221116"/>
              <a:gd name="connsiteX17-481" fmla="*/ 1268509 w 3221102"/>
              <a:gd name="connsiteY17-482" fmla="*/ 819983 h 3221116"/>
              <a:gd name="connsiteX18-483" fmla="*/ 1328805 w 3221102"/>
              <a:gd name="connsiteY18-484" fmla="*/ 807930 h 3221116"/>
              <a:gd name="connsiteX19-485" fmla="*/ 1390827 w 3221102"/>
              <a:gd name="connsiteY19-486" fmla="*/ 802457 h 3221116"/>
              <a:gd name="connsiteX20-487" fmla="*/ 1462242 w 3221102"/>
              <a:gd name="connsiteY20-488" fmla="*/ 801708 h 3221116"/>
              <a:gd name="connsiteX21-489" fmla="*/ 1956122 w 3221102"/>
              <a:gd name="connsiteY21-490" fmla="*/ 1110076 h 3221116"/>
              <a:gd name="connsiteX22-491" fmla="*/ 1973374 w 3221102"/>
              <a:gd name="connsiteY22-492" fmla="*/ 875315 h 3221116"/>
              <a:gd name="connsiteX23-493" fmla="*/ 2333414 w 3221102"/>
              <a:gd name="connsiteY23-494" fmla="*/ 875315 h 3221116"/>
              <a:gd name="connsiteX24-495" fmla="*/ 2324788 w 3221102"/>
              <a:gd name="connsiteY24-496" fmla="*/ 2054049 h 3221116"/>
              <a:gd name="connsiteX25-497" fmla="*/ 2661746 w 3221102"/>
              <a:gd name="connsiteY25-498" fmla="*/ 2179658 h 3221116"/>
              <a:gd name="connsiteX26-499" fmla="*/ 2691046 w 3221102"/>
              <a:gd name="connsiteY26-500" fmla="*/ 2188689 h 3221116"/>
              <a:gd name="connsiteX27-501" fmla="*/ 2667011 w 3221102"/>
              <a:gd name="connsiteY27-502" fmla="*/ 2175828 h 3221116"/>
              <a:gd name="connsiteX28-503" fmla="*/ 2332141 w 3221102"/>
              <a:gd name="connsiteY28-504" fmla="*/ 653899 h 3221116"/>
              <a:gd name="connsiteX29-505" fmla="*/ 776764 w 3221102"/>
              <a:gd name="connsiteY29-506" fmla="*/ 749845 h 3221116"/>
              <a:gd name="connsiteX30-507" fmla="*/ 631487 w 3221102"/>
              <a:gd name="connsiteY30-508" fmla="*/ 2301392 h 3221116"/>
              <a:gd name="connsiteX31-509" fmla="*/ 2142017 w 3221102"/>
              <a:gd name="connsiteY31-510" fmla="*/ 2684410 h 3221116"/>
              <a:gd name="connsiteX32-511" fmla="*/ 2324866 w 3221102"/>
              <a:gd name="connsiteY32-512" fmla="*/ 3053856 h 3221116"/>
              <a:gd name="connsiteX33-513" fmla="*/ 294693 w 3221102"/>
              <a:gd name="connsiteY33-514" fmla="*/ 2539075 h 3221116"/>
              <a:gd name="connsiteX34-515" fmla="*/ 489947 w 3221102"/>
              <a:gd name="connsiteY34-516" fmla="*/ 453774 h 3221116"/>
              <a:gd name="connsiteX35-517" fmla="*/ 1651152 w 3221102"/>
              <a:gd name="connsiteY35-518" fmla="*/ 501 h 3221116"/>
              <a:gd name="connsiteX0-519" fmla="*/ 2664630 w 3221102"/>
              <a:gd name="connsiteY0-520" fmla="*/ 2175617 h 3221116"/>
              <a:gd name="connsiteX1-521" fmla="*/ 2658205 w 3221102"/>
              <a:gd name="connsiteY1-522" fmla="*/ 2178566 h 3221116"/>
              <a:gd name="connsiteX2-523" fmla="*/ 2664630 w 3221102"/>
              <a:gd name="connsiteY2-524" fmla="*/ 2175617 h 3221116"/>
              <a:gd name="connsiteX3-525" fmla="*/ 1477043 w 3221102"/>
              <a:gd name="connsiteY3-526" fmla="*/ 1144372 h 3221116"/>
              <a:gd name="connsiteX4-527" fmla="*/ 1409070 w 3221102"/>
              <a:gd name="connsiteY4-528" fmla="*/ 1159393 h 3221116"/>
              <a:gd name="connsiteX5-529" fmla="*/ 1152384 w 3221102"/>
              <a:gd name="connsiteY5-530" fmla="*/ 1703728 h 3221116"/>
              <a:gd name="connsiteX6-531" fmla="*/ 1514013 w 3221102"/>
              <a:gd name="connsiteY6-532" fmla="*/ 2152290 h 3221116"/>
              <a:gd name="connsiteX7-533" fmla="*/ 1850815 w 3221102"/>
              <a:gd name="connsiteY7-534" fmla="*/ 1654259 h 3221116"/>
              <a:gd name="connsiteX8-535" fmla="*/ 1830467 w 3221102"/>
              <a:gd name="connsiteY8-536" fmla="*/ 1515986 h 3221116"/>
              <a:gd name="connsiteX9-537" fmla="*/ 1477043 w 3221102"/>
              <a:gd name="connsiteY9-538" fmla="*/ 1144372 h 3221116"/>
              <a:gd name="connsiteX10-539" fmla="*/ 1651152 w 3221102"/>
              <a:gd name="connsiteY10-540" fmla="*/ 501 h 3221116"/>
              <a:gd name="connsiteX11-541" fmla="*/ 2580395 w 3221102"/>
              <a:gd name="connsiteY11-542" fmla="*/ 324821 h 3221116"/>
              <a:gd name="connsiteX12-543" fmla="*/ 3030464 w 3221102"/>
              <a:gd name="connsiteY12-544" fmla="*/ 2370314 h 3221116"/>
              <a:gd name="connsiteX13-545" fmla="*/ 2585849 w 3221102"/>
              <a:gd name="connsiteY13-546" fmla="*/ 2588887 h 3221116"/>
              <a:gd name="connsiteX14-547" fmla="*/ 1973374 w 3221102"/>
              <a:gd name="connsiteY14-548" fmla="*/ 2195096 h 3221116"/>
              <a:gd name="connsiteX15-549" fmla="*/ 1390827 w 3221102"/>
              <a:gd name="connsiteY15-550" fmla="*/ 2527630 h 3221116"/>
              <a:gd name="connsiteX16-551" fmla="*/ 783896 w 3221102"/>
              <a:gd name="connsiteY16-552" fmla="*/ 1665044 h 3221116"/>
              <a:gd name="connsiteX17-553" fmla="*/ 1268509 w 3221102"/>
              <a:gd name="connsiteY17-554" fmla="*/ 819983 h 3221116"/>
              <a:gd name="connsiteX18-555" fmla="*/ 1328805 w 3221102"/>
              <a:gd name="connsiteY18-556" fmla="*/ 807930 h 3221116"/>
              <a:gd name="connsiteX19-557" fmla="*/ 1390827 w 3221102"/>
              <a:gd name="connsiteY19-558" fmla="*/ 802457 h 3221116"/>
              <a:gd name="connsiteX20-559" fmla="*/ 1462242 w 3221102"/>
              <a:gd name="connsiteY20-560" fmla="*/ 801708 h 3221116"/>
              <a:gd name="connsiteX21-561" fmla="*/ 1956122 w 3221102"/>
              <a:gd name="connsiteY21-562" fmla="*/ 1110076 h 3221116"/>
              <a:gd name="connsiteX22-563" fmla="*/ 1973374 w 3221102"/>
              <a:gd name="connsiteY22-564" fmla="*/ 875315 h 3221116"/>
              <a:gd name="connsiteX23-565" fmla="*/ 2333414 w 3221102"/>
              <a:gd name="connsiteY23-566" fmla="*/ 875315 h 3221116"/>
              <a:gd name="connsiteX24-567" fmla="*/ 2324788 w 3221102"/>
              <a:gd name="connsiteY24-568" fmla="*/ 2054049 h 3221116"/>
              <a:gd name="connsiteX25-569" fmla="*/ 2661746 w 3221102"/>
              <a:gd name="connsiteY25-570" fmla="*/ 2179658 h 3221116"/>
              <a:gd name="connsiteX26-571" fmla="*/ 2691046 w 3221102"/>
              <a:gd name="connsiteY26-572" fmla="*/ 2188689 h 3221116"/>
              <a:gd name="connsiteX27-573" fmla="*/ 2667011 w 3221102"/>
              <a:gd name="connsiteY27-574" fmla="*/ 2175828 h 3221116"/>
              <a:gd name="connsiteX28-575" fmla="*/ 2332141 w 3221102"/>
              <a:gd name="connsiteY28-576" fmla="*/ 653899 h 3221116"/>
              <a:gd name="connsiteX29-577" fmla="*/ 776764 w 3221102"/>
              <a:gd name="connsiteY29-578" fmla="*/ 749845 h 3221116"/>
              <a:gd name="connsiteX30-579" fmla="*/ 631487 w 3221102"/>
              <a:gd name="connsiteY30-580" fmla="*/ 2301392 h 3221116"/>
              <a:gd name="connsiteX31-581" fmla="*/ 2142017 w 3221102"/>
              <a:gd name="connsiteY31-582" fmla="*/ 2684410 h 3221116"/>
              <a:gd name="connsiteX32-583" fmla="*/ 2324866 w 3221102"/>
              <a:gd name="connsiteY32-584" fmla="*/ 3053856 h 3221116"/>
              <a:gd name="connsiteX33-585" fmla="*/ 294693 w 3221102"/>
              <a:gd name="connsiteY33-586" fmla="*/ 2539075 h 3221116"/>
              <a:gd name="connsiteX34-587" fmla="*/ 489947 w 3221102"/>
              <a:gd name="connsiteY34-588" fmla="*/ 453774 h 3221116"/>
              <a:gd name="connsiteX35-589" fmla="*/ 1651152 w 3221102"/>
              <a:gd name="connsiteY35-590" fmla="*/ 501 h 3221116"/>
              <a:gd name="connsiteX0-591" fmla="*/ 2664630 w 3221102"/>
              <a:gd name="connsiteY0-592" fmla="*/ 2175617 h 3221116"/>
              <a:gd name="connsiteX1-593" fmla="*/ 2658205 w 3221102"/>
              <a:gd name="connsiteY1-594" fmla="*/ 2178566 h 3221116"/>
              <a:gd name="connsiteX2-595" fmla="*/ 2664630 w 3221102"/>
              <a:gd name="connsiteY2-596" fmla="*/ 2175617 h 3221116"/>
              <a:gd name="connsiteX3-597" fmla="*/ 1477043 w 3221102"/>
              <a:gd name="connsiteY3-598" fmla="*/ 1144372 h 3221116"/>
              <a:gd name="connsiteX4-599" fmla="*/ 1409070 w 3221102"/>
              <a:gd name="connsiteY4-600" fmla="*/ 1159393 h 3221116"/>
              <a:gd name="connsiteX5-601" fmla="*/ 1152384 w 3221102"/>
              <a:gd name="connsiteY5-602" fmla="*/ 1703728 h 3221116"/>
              <a:gd name="connsiteX6-603" fmla="*/ 1514013 w 3221102"/>
              <a:gd name="connsiteY6-604" fmla="*/ 2152290 h 3221116"/>
              <a:gd name="connsiteX7-605" fmla="*/ 1850815 w 3221102"/>
              <a:gd name="connsiteY7-606" fmla="*/ 1654259 h 3221116"/>
              <a:gd name="connsiteX8-607" fmla="*/ 1830467 w 3221102"/>
              <a:gd name="connsiteY8-608" fmla="*/ 1515986 h 3221116"/>
              <a:gd name="connsiteX9-609" fmla="*/ 1477043 w 3221102"/>
              <a:gd name="connsiteY9-610" fmla="*/ 1144372 h 3221116"/>
              <a:gd name="connsiteX10-611" fmla="*/ 1651152 w 3221102"/>
              <a:gd name="connsiteY10-612" fmla="*/ 501 h 3221116"/>
              <a:gd name="connsiteX11-613" fmla="*/ 2580395 w 3221102"/>
              <a:gd name="connsiteY11-614" fmla="*/ 324821 h 3221116"/>
              <a:gd name="connsiteX12-615" fmla="*/ 3030464 w 3221102"/>
              <a:gd name="connsiteY12-616" fmla="*/ 2370314 h 3221116"/>
              <a:gd name="connsiteX13-617" fmla="*/ 2585849 w 3221102"/>
              <a:gd name="connsiteY13-618" fmla="*/ 2588887 h 3221116"/>
              <a:gd name="connsiteX14-619" fmla="*/ 1973374 w 3221102"/>
              <a:gd name="connsiteY14-620" fmla="*/ 2195096 h 3221116"/>
              <a:gd name="connsiteX15-621" fmla="*/ 1390827 w 3221102"/>
              <a:gd name="connsiteY15-622" fmla="*/ 2527630 h 3221116"/>
              <a:gd name="connsiteX16-623" fmla="*/ 783896 w 3221102"/>
              <a:gd name="connsiteY16-624" fmla="*/ 1665044 h 3221116"/>
              <a:gd name="connsiteX17-625" fmla="*/ 1268509 w 3221102"/>
              <a:gd name="connsiteY17-626" fmla="*/ 819983 h 3221116"/>
              <a:gd name="connsiteX18-627" fmla="*/ 1328805 w 3221102"/>
              <a:gd name="connsiteY18-628" fmla="*/ 807930 h 3221116"/>
              <a:gd name="connsiteX19-629" fmla="*/ 1390827 w 3221102"/>
              <a:gd name="connsiteY19-630" fmla="*/ 802457 h 3221116"/>
              <a:gd name="connsiteX20-631" fmla="*/ 1462242 w 3221102"/>
              <a:gd name="connsiteY20-632" fmla="*/ 801708 h 3221116"/>
              <a:gd name="connsiteX21-633" fmla="*/ 1956122 w 3221102"/>
              <a:gd name="connsiteY21-634" fmla="*/ 1110076 h 3221116"/>
              <a:gd name="connsiteX22-635" fmla="*/ 1973374 w 3221102"/>
              <a:gd name="connsiteY22-636" fmla="*/ 875315 h 3221116"/>
              <a:gd name="connsiteX23-637" fmla="*/ 2333414 w 3221102"/>
              <a:gd name="connsiteY23-638" fmla="*/ 875315 h 3221116"/>
              <a:gd name="connsiteX24-639" fmla="*/ 2324788 w 3221102"/>
              <a:gd name="connsiteY24-640" fmla="*/ 2054049 h 3221116"/>
              <a:gd name="connsiteX25-641" fmla="*/ 2661746 w 3221102"/>
              <a:gd name="connsiteY25-642" fmla="*/ 2179658 h 3221116"/>
              <a:gd name="connsiteX26-643" fmla="*/ 2691046 w 3221102"/>
              <a:gd name="connsiteY26-644" fmla="*/ 2188689 h 3221116"/>
              <a:gd name="connsiteX27-645" fmla="*/ 2667011 w 3221102"/>
              <a:gd name="connsiteY27-646" fmla="*/ 2175828 h 3221116"/>
              <a:gd name="connsiteX28-647" fmla="*/ 2332141 w 3221102"/>
              <a:gd name="connsiteY28-648" fmla="*/ 653899 h 3221116"/>
              <a:gd name="connsiteX29-649" fmla="*/ 776764 w 3221102"/>
              <a:gd name="connsiteY29-650" fmla="*/ 749845 h 3221116"/>
              <a:gd name="connsiteX30-651" fmla="*/ 631487 w 3221102"/>
              <a:gd name="connsiteY30-652" fmla="*/ 2301392 h 3221116"/>
              <a:gd name="connsiteX31-653" fmla="*/ 2142017 w 3221102"/>
              <a:gd name="connsiteY31-654" fmla="*/ 2684410 h 3221116"/>
              <a:gd name="connsiteX32-655" fmla="*/ 2324866 w 3221102"/>
              <a:gd name="connsiteY32-656" fmla="*/ 3053856 h 3221116"/>
              <a:gd name="connsiteX33-657" fmla="*/ 294693 w 3221102"/>
              <a:gd name="connsiteY33-658" fmla="*/ 2539075 h 3221116"/>
              <a:gd name="connsiteX34-659" fmla="*/ 489947 w 3221102"/>
              <a:gd name="connsiteY34-660" fmla="*/ 453774 h 3221116"/>
              <a:gd name="connsiteX35-661" fmla="*/ 1651152 w 3221102"/>
              <a:gd name="connsiteY35-662" fmla="*/ 501 h 3221116"/>
              <a:gd name="connsiteX0-663" fmla="*/ 2664630 w 3221102"/>
              <a:gd name="connsiteY0-664" fmla="*/ 2175617 h 3221116"/>
              <a:gd name="connsiteX1-665" fmla="*/ 2658205 w 3221102"/>
              <a:gd name="connsiteY1-666" fmla="*/ 2178566 h 3221116"/>
              <a:gd name="connsiteX2-667" fmla="*/ 2664630 w 3221102"/>
              <a:gd name="connsiteY2-668" fmla="*/ 2175617 h 3221116"/>
              <a:gd name="connsiteX3-669" fmla="*/ 1477043 w 3221102"/>
              <a:gd name="connsiteY3-670" fmla="*/ 1144372 h 3221116"/>
              <a:gd name="connsiteX4-671" fmla="*/ 1409070 w 3221102"/>
              <a:gd name="connsiteY4-672" fmla="*/ 1159393 h 3221116"/>
              <a:gd name="connsiteX5-673" fmla="*/ 1152384 w 3221102"/>
              <a:gd name="connsiteY5-674" fmla="*/ 1703728 h 3221116"/>
              <a:gd name="connsiteX6-675" fmla="*/ 1514013 w 3221102"/>
              <a:gd name="connsiteY6-676" fmla="*/ 2152290 h 3221116"/>
              <a:gd name="connsiteX7-677" fmla="*/ 1850815 w 3221102"/>
              <a:gd name="connsiteY7-678" fmla="*/ 1654259 h 3221116"/>
              <a:gd name="connsiteX8-679" fmla="*/ 1830467 w 3221102"/>
              <a:gd name="connsiteY8-680" fmla="*/ 1515986 h 3221116"/>
              <a:gd name="connsiteX9-681" fmla="*/ 1477043 w 3221102"/>
              <a:gd name="connsiteY9-682" fmla="*/ 1144372 h 3221116"/>
              <a:gd name="connsiteX10-683" fmla="*/ 1651152 w 3221102"/>
              <a:gd name="connsiteY10-684" fmla="*/ 501 h 3221116"/>
              <a:gd name="connsiteX11-685" fmla="*/ 2580395 w 3221102"/>
              <a:gd name="connsiteY11-686" fmla="*/ 324821 h 3221116"/>
              <a:gd name="connsiteX12-687" fmla="*/ 3030464 w 3221102"/>
              <a:gd name="connsiteY12-688" fmla="*/ 2370314 h 3221116"/>
              <a:gd name="connsiteX13-689" fmla="*/ 2585849 w 3221102"/>
              <a:gd name="connsiteY13-690" fmla="*/ 2588887 h 3221116"/>
              <a:gd name="connsiteX14-691" fmla="*/ 1973374 w 3221102"/>
              <a:gd name="connsiteY14-692" fmla="*/ 2195096 h 3221116"/>
              <a:gd name="connsiteX15-693" fmla="*/ 1390827 w 3221102"/>
              <a:gd name="connsiteY15-694" fmla="*/ 2527630 h 3221116"/>
              <a:gd name="connsiteX16-695" fmla="*/ 783896 w 3221102"/>
              <a:gd name="connsiteY16-696" fmla="*/ 1665044 h 3221116"/>
              <a:gd name="connsiteX17-697" fmla="*/ 1268509 w 3221102"/>
              <a:gd name="connsiteY17-698" fmla="*/ 819983 h 3221116"/>
              <a:gd name="connsiteX18-699" fmla="*/ 1328805 w 3221102"/>
              <a:gd name="connsiteY18-700" fmla="*/ 807930 h 3221116"/>
              <a:gd name="connsiteX19-701" fmla="*/ 1390827 w 3221102"/>
              <a:gd name="connsiteY19-702" fmla="*/ 802457 h 3221116"/>
              <a:gd name="connsiteX20-703" fmla="*/ 1462242 w 3221102"/>
              <a:gd name="connsiteY20-704" fmla="*/ 801708 h 3221116"/>
              <a:gd name="connsiteX21-705" fmla="*/ 1956122 w 3221102"/>
              <a:gd name="connsiteY21-706" fmla="*/ 1110076 h 3221116"/>
              <a:gd name="connsiteX22-707" fmla="*/ 1973374 w 3221102"/>
              <a:gd name="connsiteY22-708" fmla="*/ 875315 h 3221116"/>
              <a:gd name="connsiteX23-709" fmla="*/ 2333414 w 3221102"/>
              <a:gd name="connsiteY23-710" fmla="*/ 875315 h 3221116"/>
              <a:gd name="connsiteX24-711" fmla="*/ 2324788 w 3221102"/>
              <a:gd name="connsiteY24-712" fmla="*/ 2054049 h 3221116"/>
              <a:gd name="connsiteX25-713" fmla="*/ 2661746 w 3221102"/>
              <a:gd name="connsiteY25-714" fmla="*/ 2179658 h 3221116"/>
              <a:gd name="connsiteX26-715" fmla="*/ 2691046 w 3221102"/>
              <a:gd name="connsiteY26-716" fmla="*/ 2188689 h 3221116"/>
              <a:gd name="connsiteX27-717" fmla="*/ 2667011 w 3221102"/>
              <a:gd name="connsiteY27-718" fmla="*/ 2175828 h 3221116"/>
              <a:gd name="connsiteX28-719" fmla="*/ 2332141 w 3221102"/>
              <a:gd name="connsiteY28-720" fmla="*/ 653899 h 3221116"/>
              <a:gd name="connsiteX29-721" fmla="*/ 776764 w 3221102"/>
              <a:gd name="connsiteY29-722" fmla="*/ 749845 h 3221116"/>
              <a:gd name="connsiteX30-723" fmla="*/ 631487 w 3221102"/>
              <a:gd name="connsiteY30-724" fmla="*/ 2301392 h 3221116"/>
              <a:gd name="connsiteX31-725" fmla="*/ 2142017 w 3221102"/>
              <a:gd name="connsiteY31-726" fmla="*/ 2684410 h 3221116"/>
              <a:gd name="connsiteX32-727" fmla="*/ 2324866 w 3221102"/>
              <a:gd name="connsiteY32-728" fmla="*/ 3053856 h 3221116"/>
              <a:gd name="connsiteX33-729" fmla="*/ 294693 w 3221102"/>
              <a:gd name="connsiteY33-730" fmla="*/ 2539075 h 3221116"/>
              <a:gd name="connsiteX34-731" fmla="*/ 489947 w 3221102"/>
              <a:gd name="connsiteY34-732" fmla="*/ 453774 h 3221116"/>
              <a:gd name="connsiteX35-733" fmla="*/ 1651152 w 3221102"/>
              <a:gd name="connsiteY35-734" fmla="*/ 501 h 3221116"/>
              <a:gd name="connsiteX0-735" fmla="*/ 2664630 w 3221102"/>
              <a:gd name="connsiteY0-736" fmla="*/ 2175617 h 3221116"/>
              <a:gd name="connsiteX1-737" fmla="*/ 2658205 w 3221102"/>
              <a:gd name="connsiteY1-738" fmla="*/ 2178566 h 3221116"/>
              <a:gd name="connsiteX2-739" fmla="*/ 2664630 w 3221102"/>
              <a:gd name="connsiteY2-740" fmla="*/ 2175617 h 3221116"/>
              <a:gd name="connsiteX3-741" fmla="*/ 1477043 w 3221102"/>
              <a:gd name="connsiteY3-742" fmla="*/ 1144372 h 3221116"/>
              <a:gd name="connsiteX4-743" fmla="*/ 1409070 w 3221102"/>
              <a:gd name="connsiteY4-744" fmla="*/ 1159393 h 3221116"/>
              <a:gd name="connsiteX5-745" fmla="*/ 1152384 w 3221102"/>
              <a:gd name="connsiteY5-746" fmla="*/ 1703728 h 3221116"/>
              <a:gd name="connsiteX6-747" fmla="*/ 1514013 w 3221102"/>
              <a:gd name="connsiteY6-748" fmla="*/ 2152290 h 3221116"/>
              <a:gd name="connsiteX7-749" fmla="*/ 1850815 w 3221102"/>
              <a:gd name="connsiteY7-750" fmla="*/ 1654259 h 3221116"/>
              <a:gd name="connsiteX8-751" fmla="*/ 1830467 w 3221102"/>
              <a:gd name="connsiteY8-752" fmla="*/ 1515986 h 3221116"/>
              <a:gd name="connsiteX9-753" fmla="*/ 1477043 w 3221102"/>
              <a:gd name="connsiteY9-754" fmla="*/ 1144372 h 3221116"/>
              <a:gd name="connsiteX10-755" fmla="*/ 1651152 w 3221102"/>
              <a:gd name="connsiteY10-756" fmla="*/ 501 h 3221116"/>
              <a:gd name="connsiteX11-757" fmla="*/ 2580395 w 3221102"/>
              <a:gd name="connsiteY11-758" fmla="*/ 324821 h 3221116"/>
              <a:gd name="connsiteX12-759" fmla="*/ 3030464 w 3221102"/>
              <a:gd name="connsiteY12-760" fmla="*/ 2370314 h 3221116"/>
              <a:gd name="connsiteX13-761" fmla="*/ 2585849 w 3221102"/>
              <a:gd name="connsiteY13-762" fmla="*/ 2588887 h 3221116"/>
              <a:gd name="connsiteX14-763" fmla="*/ 1973374 w 3221102"/>
              <a:gd name="connsiteY14-764" fmla="*/ 2195096 h 3221116"/>
              <a:gd name="connsiteX15-765" fmla="*/ 1390827 w 3221102"/>
              <a:gd name="connsiteY15-766" fmla="*/ 2527630 h 3221116"/>
              <a:gd name="connsiteX16-767" fmla="*/ 783896 w 3221102"/>
              <a:gd name="connsiteY16-768" fmla="*/ 1665044 h 3221116"/>
              <a:gd name="connsiteX17-769" fmla="*/ 1268509 w 3221102"/>
              <a:gd name="connsiteY17-770" fmla="*/ 819983 h 3221116"/>
              <a:gd name="connsiteX18-771" fmla="*/ 1328805 w 3221102"/>
              <a:gd name="connsiteY18-772" fmla="*/ 807930 h 3221116"/>
              <a:gd name="connsiteX19-773" fmla="*/ 1390827 w 3221102"/>
              <a:gd name="connsiteY19-774" fmla="*/ 802457 h 3221116"/>
              <a:gd name="connsiteX20-775" fmla="*/ 1462242 w 3221102"/>
              <a:gd name="connsiteY20-776" fmla="*/ 801708 h 3221116"/>
              <a:gd name="connsiteX21-777" fmla="*/ 1956122 w 3221102"/>
              <a:gd name="connsiteY21-778" fmla="*/ 1110076 h 3221116"/>
              <a:gd name="connsiteX22-779" fmla="*/ 1973374 w 3221102"/>
              <a:gd name="connsiteY22-780" fmla="*/ 875315 h 3221116"/>
              <a:gd name="connsiteX23-781" fmla="*/ 2333414 w 3221102"/>
              <a:gd name="connsiteY23-782" fmla="*/ 875315 h 3221116"/>
              <a:gd name="connsiteX24-783" fmla="*/ 2324788 w 3221102"/>
              <a:gd name="connsiteY24-784" fmla="*/ 2054049 h 3221116"/>
              <a:gd name="connsiteX25-785" fmla="*/ 2661746 w 3221102"/>
              <a:gd name="connsiteY25-786" fmla="*/ 2179658 h 3221116"/>
              <a:gd name="connsiteX26-787" fmla="*/ 2691046 w 3221102"/>
              <a:gd name="connsiteY26-788" fmla="*/ 2188689 h 3221116"/>
              <a:gd name="connsiteX27-789" fmla="*/ 2667011 w 3221102"/>
              <a:gd name="connsiteY27-790" fmla="*/ 2175828 h 3221116"/>
              <a:gd name="connsiteX28-791" fmla="*/ 2332141 w 3221102"/>
              <a:gd name="connsiteY28-792" fmla="*/ 653899 h 3221116"/>
              <a:gd name="connsiteX29-793" fmla="*/ 776764 w 3221102"/>
              <a:gd name="connsiteY29-794" fmla="*/ 749845 h 3221116"/>
              <a:gd name="connsiteX30-795" fmla="*/ 631487 w 3221102"/>
              <a:gd name="connsiteY30-796" fmla="*/ 2301392 h 3221116"/>
              <a:gd name="connsiteX31-797" fmla="*/ 2142017 w 3221102"/>
              <a:gd name="connsiteY31-798" fmla="*/ 2684410 h 3221116"/>
              <a:gd name="connsiteX32-799" fmla="*/ 2324866 w 3221102"/>
              <a:gd name="connsiteY32-800" fmla="*/ 3053856 h 3221116"/>
              <a:gd name="connsiteX33-801" fmla="*/ 294693 w 3221102"/>
              <a:gd name="connsiteY33-802" fmla="*/ 2539075 h 3221116"/>
              <a:gd name="connsiteX34-803" fmla="*/ 489947 w 3221102"/>
              <a:gd name="connsiteY34-804" fmla="*/ 453774 h 3221116"/>
              <a:gd name="connsiteX35-805" fmla="*/ 1651152 w 3221102"/>
              <a:gd name="connsiteY35-806" fmla="*/ 501 h 3221116"/>
              <a:gd name="connsiteX0-807" fmla="*/ 2664630 w 3151233"/>
              <a:gd name="connsiteY0-808" fmla="*/ 2175617 h 3221116"/>
              <a:gd name="connsiteX1-809" fmla="*/ 2658205 w 3151233"/>
              <a:gd name="connsiteY1-810" fmla="*/ 2178566 h 3221116"/>
              <a:gd name="connsiteX2-811" fmla="*/ 2664630 w 3151233"/>
              <a:gd name="connsiteY2-812" fmla="*/ 2175617 h 3221116"/>
              <a:gd name="connsiteX3-813" fmla="*/ 1477043 w 3151233"/>
              <a:gd name="connsiteY3-814" fmla="*/ 1144372 h 3221116"/>
              <a:gd name="connsiteX4-815" fmla="*/ 1409070 w 3151233"/>
              <a:gd name="connsiteY4-816" fmla="*/ 1159393 h 3221116"/>
              <a:gd name="connsiteX5-817" fmla="*/ 1152384 w 3151233"/>
              <a:gd name="connsiteY5-818" fmla="*/ 1703728 h 3221116"/>
              <a:gd name="connsiteX6-819" fmla="*/ 1514013 w 3151233"/>
              <a:gd name="connsiteY6-820" fmla="*/ 2152290 h 3221116"/>
              <a:gd name="connsiteX7-821" fmla="*/ 1850815 w 3151233"/>
              <a:gd name="connsiteY7-822" fmla="*/ 1654259 h 3221116"/>
              <a:gd name="connsiteX8-823" fmla="*/ 1830467 w 3151233"/>
              <a:gd name="connsiteY8-824" fmla="*/ 1515986 h 3221116"/>
              <a:gd name="connsiteX9-825" fmla="*/ 1477043 w 3151233"/>
              <a:gd name="connsiteY9-826" fmla="*/ 1144372 h 3221116"/>
              <a:gd name="connsiteX10-827" fmla="*/ 1651152 w 3151233"/>
              <a:gd name="connsiteY10-828" fmla="*/ 501 h 3221116"/>
              <a:gd name="connsiteX11-829" fmla="*/ 2580395 w 3151233"/>
              <a:gd name="connsiteY11-830" fmla="*/ 324821 h 3221116"/>
              <a:gd name="connsiteX12-831" fmla="*/ 3030464 w 3151233"/>
              <a:gd name="connsiteY12-832" fmla="*/ 2249544 h 3221116"/>
              <a:gd name="connsiteX13-833" fmla="*/ 2585849 w 3151233"/>
              <a:gd name="connsiteY13-834" fmla="*/ 2588887 h 3221116"/>
              <a:gd name="connsiteX14-835" fmla="*/ 1973374 w 3151233"/>
              <a:gd name="connsiteY14-836" fmla="*/ 2195096 h 3221116"/>
              <a:gd name="connsiteX15-837" fmla="*/ 1390827 w 3151233"/>
              <a:gd name="connsiteY15-838" fmla="*/ 2527630 h 3221116"/>
              <a:gd name="connsiteX16-839" fmla="*/ 783896 w 3151233"/>
              <a:gd name="connsiteY16-840" fmla="*/ 1665044 h 3221116"/>
              <a:gd name="connsiteX17-841" fmla="*/ 1268509 w 3151233"/>
              <a:gd name="connsiteY17-842" fmla="*/ 819983 h 3221116"/>
              <a:gd name="connsiteX18-843" fmla="*/ 1328805 w 3151233"/>
              <a:gd name="connsiteY18-844" fmla="*/ 807930 h 3221116"/>
              <a:gd name="connsiteX19-845" fmla="*/ 1390827 w 3151233"/>
              <a:gd name="connsiteY19-846" fmla="*/ 802457 h 3221116"/>
              <a:gd name="connsiteX20-847" fmla="*/ 1462242 w 3151233"/>
              <a:gd name="connsiteY20-848" fmla="*/ 801708 h 3221116"/>
              <a:gd name="connsiteX21-849" fmla="*/ 1956122 w 3151233"/>
              <a:gd name="connsiteY21-850" fmla="*/ 1110076 h 3221116"/>
              <a:gd name="connsiteX22-851" fmla="*/ 1973374 w 3151233"/>
              <a:gd name="connsiteY22-852" fmla="*/ 875315 h 3221116"/>
              <a:gd name="connsiteX23-853" fmla="*/ 2333414 w 3151233"/>
              <a:gd name="connsiteY23-854" fmla="*/ 875315 h 3221116"/>
              <a:gd name="connsiteX24-855" fmla="*/ 2324788 w 3151233"/>
              <a:gd name="connsiteY24-856" fmla="*/ 2054049 h 3221116"/>
              <a:gd name="connsiteX25-857" fmla="*/ 2661746 w 3151233"/>
              <a:gd name="connsiteY25-858" fmla="*/ 2179658 h 3221116"/>
              <a:gd name="connsiteX26-859" fmla="*/ 2691046 w 3151233"/>
              <a:gd name="connsiteY26-860" fmla="*/ 2188689 h 3221116"/>
              <a:gd name="connsiteX27-861" fmla="*/ 2667011 w 3151233"/>
              <a:gd name="connsiteY27-862" fmla="*/ 2175828 h 3221116"/>
              <a:gd name="connsiteX28-863" fmla="*/ 2332141 w 3151233"/>
              <a:gd name="connsiteY28-864" fmla="*/ 653899 h 3221116"/>
              <a:gd name="connsiteX29-865" fmla="*/ 776764 w 3151233"/>
              <a:gd name="connsiteY29-866" fmla="*/ 749845 h 3221116"/>
              <a:gd name="connsiteX30-867" fmla="*/ 631487 w 3151233"/>
              <a:gd name="connsiteY30-868" fmla="*/ 2301392 h 3221116"/>
              <a:gd name="connsiteX31-869" fmla="*/ 2142017 w 3151233"/>
              <a:gd name="connsiteY31-870" fmla="*/ 2684410 h 3221116"/>
              <a:gd name="connsiteX32-871" fmla="*/ 2324866 w 3151233"/>
              <a:gd name="connsiteY32-872" fmla="*/ 3053856 h 3221116"/>
              <a:gd name="connsiteX33-873" fmla="*/ 294693 w 3151233"/>
              <a:gd name="connsiteY33-874" fmla="*/ 2539075 h 3221116"/>
              <a:gd name="connsiteX34-875" fmla="*/ 489947 w 3151233"/>
              <a:gd name="connsiteY34-876" fmla="*/ 453774 h 3221116"/>
              <a:gd name="connsiteX35-877" fmla="*/ 1651152 w 3151233"/>
              <a:gd name="connsiteY35-878" fmla="*/ 501 h 3221116"/>
              <a:gd name="connsiteX0-879" fmla="*/ 2664630 w 3161851"/>
              <a:gd name="connsiteY0-880" fmla="*/ 2175617 h 3221116"/>
              <a:gd name="connsiteX1-881" fmla="*/ 2658205 w 3161851"/>
              <a:gd name="connsiteY1-882" fmla="*/ 2178566 h 3221116"/>
              <a:gd name="connsiteX2-883" fmla="*/ 2664630 w 3161851"/>
              <a:gd name="connsiteY2-884" fmla="*/ 2175617 h 3221116"/>
              <a:gd name="connsiteX3-885" fmla="*/ 1477043 w 3161851"/>
              <a:gd name="connsiteY3-886" fmla="*/ 1144372 h 3221116"/>
              <a:gd name="connsiteX4-887" fmla="*/ 1409070 w 3161851"/>
              <a:gd name="connsiteY4-888" fmla="*/ 1159393 h 3221116"/>
              <a:gd name="connsiteX5-889" fmla="*/ 1152384 w 3161851"/>
              <a:gd name="connsiteY5-890" fmla="*/ 1703728 h 3221116"/>
              <a:gd name="connsiteX6-891" fmla="*/ 1514013 w 3161851"/>
              <a:gd name="connsiteY6-892" fmla="*/ 2152290 h 3221116"/>
              <a:gd name="connsiteX7-893" fmla="*/ 1850815 w 3161851"/>
              <a:gd name="connsiteY7-894" fmla="*/ 1654259 h 3221116"/>
              <a:gd name="connsiteX8-895" fmla="*/ 1830467 w 3161851"/>
              <a:gd name="connsiteY8-896" fmla="*/ 1515986 h 3221116"/>
              <a:gd name="connsiteX9-897" fmla="*/ 1477043 w 3161851"/>
              <a:gd name="connsiteY9-898" fmla="*/ 1144372 h 3221116"/>
              <a:gd name="connsiteX10-899" fmla="*/ 1651152 w 3161851"/>
              <a:gd name="connsiteY10-900" fmla="*/ 501 h 3221116"/>
              <a:gd name="connsiteX11-901" fmla="*/ 2580395 w 3161851"/>
              <a:gd name="connsiteY11-902" fmla="*/ 324821 h 3221116"/>
              <a:gd name="connsiteX12-903" fmla="*/ 3030464 w 3161851"/>
              <a:gd name="connsiteY12-904" fmla="*/ 2249544 h 3221116"/>
              <a:gd name="connsiteX13-905" fmla="*/ 2585849 w 3161851"/>
              <a:gd name="connsiteY13-906" fmla="*/ 2588887 h 3221116"/>
              <a:gd name="connsiteX14-907" fmla="*/ 1973374 w 3161851"/>
              <a:gd name="connsiteY14-908" fmla="*/ 2195096 h 3221116"/>
              <a:gd name="connsiteX15-909" fmla="*/ 1390827 w 3161851"/>
              <a:gd name="connsiteY15-910" fmla="*/ 2527630 h 3221116"/>
              <a:gd name="connsiteX16-911" fmla="*/ 783896 w 3161851"/>
              <a:gd name="connsiteY16-912" fmla="*/ 1665044 h 3221116"/>
              <a:gd name="connsiteX17-913" fmla="*/ 1268509 w 3161851"/>
              <a:gd name="connsiteY17-914" fmla="*/ 819983 h 3221116"/>
              <a:gd name="connsiteX18-915" fmla="*/ 1328805 w 3161851"/>
              <a:gd name="connsiteY18-916" fmla="*/ 807930 h 3221116"/>
              <a:gd name="connsiteX19-917" fmla="*/ 1390827 w 3161851"/>
              <a:gd name="connsiteY19-918" fmla="*/ 802457 h 3221116"/>
              <a:gd name="connsiteX20-919" fmla="*/ 1462242 w 3161851"/>
              <a:gd name="connsiteY20-920" fmla="*/ 801708 h 3221116"/>
              <a:gd name="connsiteX21-921" fmla="*/ 1956122 w 3161851"/>
              <a:gd name="connsiteY21-922" fmla="*/ 1110076 h 3221116"/>
              <a:gd name="connsiteX22-923" fmla="*/ 1973374 w 3161851"/>
              <a:gd name="connsiteY22-924" fmla="*/ 875315 h 3221116"/>
              <a:gd name="connsiteX23-925" fmla="*/ 2333414 w 3161851"/>
              <a:gd name="connsiteY23-926" fmla="*/ 875315 h 3221116"/>
              <a:gd name="connsiteX24-927" fmla="*/ 2324788 w 3161851"/>
              <a:gd name="connsiteY24-928" fmla="*/ 2054049 h 3221116"/>
              <a:gd name="connsiteX25-929" fmla="*/ 2661746 w 3161851"/>
              <a:gd name="connsiteY25-930" fmla="*/ 2179658 h 3221116"/>
              <a:gd name="connsiteX26-931" fmla="*/ 2691046 w 3161851"/>
              <a:gd name="connsiteY26-932" fmla="*/ 2188689 h 3221116"/>
              <a:gd name="connsiteX27-933" fmla="*/ 2667011 w 3161851"/>
              <a:gd name="connsiteY27-934" fmla="*/ 2175828 h 3221116"/>
              <a:gd name="connsiteX28-935" fmla="*/ 2332141 w 3161851"/>
              <a:gd name="connsiteY28-936" fmla="*/ 653899 h 3221116"/>
              <a:gd name="connsiteX29-937" fmla="*/ 776764 w 3161851"/>
              <a:gd name="connsiteY29-938" fmla="*/ 749845 h 3221116"/>
              <a:gd name="connsiteX30-939" fmla="*/ 631487 w 3161851"/>
              <a:gd name="connsiteY30-940" fmla="*/ 2301392 h 3221116"/>
              <a:gd name="connsiteX31-941" fmla="*/ 2142017 w 3161851"/>
              <a:gd name="connsiteY31-942" fmla="*/ 2684410 h 3221116"/>
              <a:gd name="connsiteX32-943" fmla="*/ 2324866 w 3161851"/>
              <a:gd name="connsiteY32-944" fmla="*/ 3053856 h 3221116"/>
              <a:gd name="connsiteX33-945" fmla="*/ 294693 w 3161851"/>
              <a:gd name="connsiteY33-946" fmla="*/ 2539075 h 3221116"/>
              <a:gd name="connsiteX34-947" fmla="*/ 489947 w 3161851"/>
              <a:gd name="connsiteY34-948" fmla="*/ 453774 h 3221116"/>
              <a:gd name="connsiteX35-949" fmla="*/ 1651152 w 3161851"/>
              <a:gd name="connsiteY35-950" fmla="*/ 501 h 3221116"/>
              <a:gd name="connsiteX0-951" fmla="*/ 2664630 w 3182629"/>
              <a:gd name="connsiteY0-952" fmla="*/ 2175617 h 3221116"/>
              <a:gd name="connsiteX1-953" fmla="*/ 2658205 w 3182629"/>
              <a:gd name="connsiteY1-954" fmla="*/ 2178566 h 3221116"/>
              <a:gd name="connsiteX2-955" fmla="*/ 2664630 w 3182629"/>
              <a:gd name="connsiteY2-956" fmla="*/ 2175617 h 3221116"/>
              <a:gd name="connsiteX3-957" fmla="*/ 1477043 w 3182629"/>
              <a:gd name="connsiteY3-958" fmla="*/ 1144372 h 3221116"/>
              <a:gd name="connsiteX4-959" fmla="*/ 1409070 w 3182629"/>
              <a:gd name="connsiteY4-960" fmla="*/ 1159393 h 3221116"/>
              <a:gd name="connsiteX5-961" fmla="*/ 1152384 w 3182629"/>
              <a:gd name="connsiteY5-962" fmla="*/ 1703728 h 3221116"/>
              <a:gd name="connsiteX6-963" fmla="*/ 1514013 w 3182629"/>
              <a:gd name="connsiteY6-964" fmla="*/ 2152290 h 3221116"/>
              <a:gd name="connsiteX7-965" fmla="*/ 1850815 w 3182629"/>
              <a:gd name="connsiteY7-966" fmla="*/ 1654259 h 3221116"/>
              <a:gd name="connsiteX8-967" fmla="*/ 1830467 w 3182629"/>
              <a:gd name="connsiteY8-968" fmla="*/ 1515986 h 3221116"/>
              <a:gd name="connsiteX9-969" fmla="*/ 1477043 w 3182629"/>
              <a:gd name="connsiteY9-970" fmla="*/ 1144372 h 3221116"/>
              <a:gd name="connsiteX10-971" fmla="*/ 1651152 w 3182629"/>
              <a:gd name="connsiteY10-972" fmla="*/ 501 h 3221116"/>
              <a:gd name="connsiteX11-973" fmla="*/ 2580395 w 3182629"/>
              <a:gd name="connsiteY11-974" fmla="*/ 324821 h 3221116"/>
              <a:gd name="connsiteX12-975" fmla="*/ 3030464 w 3182629"/>
              <a:gd name="connsiteY12-976" fmla="*/ 2249544 h 3221116"/>
              <a:gd name="connsiteX13-977" fmla="*/ 2585849 w 3182629"/>
              <a:gd name="connsiteY13-978" fmla="*/ 2588887 h 3221116"/>
              <a:gd name="connsiteX14-979" fmla="*/ 1973374 w 3182629"/>
              <a:gd name="connsiteY14-980" fmla="*/ 2195096 h 3221116"/>
              <a:gd name="connsiteX15-981" fmla="*/ 1390827 w 3182629"/>
              <a:gd name="connsiteY15-982" fmla="*/ 2527630 h 3221116"/>
              <a:gd name="connsiteX16-983" fmla="*/ 783896 w 3182629"/>
              <a:gd name="connsiteY16-984" fmla="*/ 1665044 h 3221116"/>
              <a:gd name="connsiteX17-985" fmla="*/ 1268509 w 3182629"/>
              <a:gd name="connsiteY17-986" fmla="*/ 819983 h 3221116"/>
              <a:gd name="connsiteX18-987" fmla="*/ 1328805 w 3182629"/>
              <a:gd name="connsiteY18-988" fmla="*/ 807930 h 3221116"/>
              <a:gd name="connsiteX19-989" fmla="*/ 1390827 w 3182629"/>
              <a:gd name="connsiteY19-990" fmla="*/ 802457 h 3221116"/>
              <a:gd name="connsiteX20-991" fmla="*/ 1462242 w 3182629"/>
              <a:gd name="connsiteY20-992" fmla="*/ 801708 h 3221116"/>
              <a:gd name="connsiteX21-993" fmla="*/ 1956122 w 3182629"/>
              <a:gd name="connsiteY21-994" fmla="*/ 1110076 h 3221116"/>
              <a:gd name="connsiteX22-995" fmla="*/ 1973374 w 3182629"/>
              <a:gd name="connsiteY22-996" fmla="*/ 875315 h 3221116"/>
              <a:gd name="connsiteX23-997" fmla="*/ 2333414 w 3182629"/>
              <a:gd name="connsiteY23-998" fmla="*/ 875315 h 3221116"/>
              <a:gd name="connsiteX24-999" fmla="*/ 2324788 w 3182629"/>
              <a:gd name="connsiteY24-1000" fmla="*/ 2054049 h 3221116"/>
              <a:gd name="connsiteX25-1001" fmla="*/ 2661746 w 3182629"/>
              <a:gd name="connsiteY25-1002" fmla="*/ 2179658 h 3221116"/>
              <a:gd name="connsiteX26-1003" fmla="*/ 2691046 w 3182629"/>
              <a:gd name="connsiteY26-1004" fmla="*/ 2188689 h 3221116"/>
              <a:gd name="connsiteX27-1005" fmla="*/ 2667011 w 3182629"/>
              <a:gd name="connsiteY27-1006" fmla="*/ 2175828 h 3221116"/>
              <a:gd name="connsiteX28-1007" fmla="*/ 2332141 w 3182629"/>
              <a:gd name="connsiteY28-1008" fmla="*/ 653899 h 3221116"/>
              <a:gd name="connsiteX29-1009" fmla="*/ 776764 w 3182629"/>
              <a:gd name="connsiteY29-1010" fmla="*/ 749845 h 3221116"/>
              <a:gd name="connsiteX30-1011" fmla="*/ 631487 w 3182629"/>
              <a:gd name="connsiteY30-1012" fmla="*/ 2301392 h 3221116"/>
              <a:gd name="connsiteX31-1013" fmla="*/ 2142017 w 3182629"/>
              <a:gd name="connsiteY31-1014" fmla="*/ 2684410 h 3221116"/>
              <a:gd name="connsiteX32-1015" fmla="*/ 2324866 w 3182629"/>
              <a:gd name="connsiteY32-1016" fmla="*/ 3053856 h 3221116"/>
              <a:gd name="connsiteX33-1017" fmla="*/ 294693 w 3182629"/>
              <a:gd name="connsiteY33-1018" fmla="*/ 2539075 h 3221116"/>
              <a:gd name="connsiteX34-1019" fmla="*/ 489947 w 3182629"/>
              <a:gd name="connsiteY34-1020" fmla="*/ 453774 h 3221116"/>
              <a:gd name="connsiteX35-1021" fmla="*/ 1651152 w 3182629"/>
              <a:gd name="connsiteY35-1022" fmla="*/ 501 h 3221116"/>
              <a:gd name="connsiteX0-1023" fmla="*/ 2664630 w 3189723"/>
              <a:gd name="connsiteY0-1024" fmla="*/ 2175617 h 3221116"/>
              <a:gd name="connsiteX1-1025" fmla="*/ 2658205 w 3189723"/>
              <a:gd name="connsiteY1-1026" fmla="*/ 2178566 h 3221116"/>
              <a:gd name="connsiteX2-1027" fmla="*/ 2664630 w 3189723"/>
              <a:gd name="connsiteY2-1028" fmla="*/ 2175617 h 3221116"/>
              <a:gd name="connsiteX3-1029" fmla="*/ 1477043 w 3189723"/>
              <a:gd name="connsiteY3-1030" fmla="*/ 1144372 h 3221116"/>
              <a:gd name="connsiteX4-1031" fmla="*/ 1409070 w 3189723"/>
              <a:gd name="connsiteY4-1032" fmla="*/ 1159393 h 3221116"/>
              <a:gd name="connsiteX5-1033" fmla="*/ 1152384 w 3189723"/>
              <a:gd name="connsiteY5-1034" fmla="*/ 1703728 h 3221116"/>
              <a:gd name="connsiteX6-1035" fmla="*/ 1514013 w 3189723"/>
              <a:gd name="connsiteY6-1036" fmla="*/ 2152290 h 3221116"/>
              <a:gd name="connsiteX7-1037" fmla="*/ 1850815 w 3189723"/>
              <a:gd name="connsiteY7-1038" fmla="*/ 1654259 h 3221116"/>
              <a:gd name="connsiteX8-1039" fmla="*/ 1830467 w 3189723"/>
              <a:gd name="connsiteY8-1040" fmla="*/ 1515986 h 3221116"/>
              <a:gd name="connsiteX9-1041" fmla="*/ 1477043 w 3189723"/>
              <a:gd name="connsiteY9-1042" fmla="*/ 1144372 h 3221116"/>
              <a:gd name="connsiteX10-1043" fmla="*/ 1651152 w 3189723"/>
              <a:gd name="connsiteY10-1044" fmla="*/ 501 h 3221116"/>
              <a:gd name="connsiteX11-1045" fmla="*/ 2580395 w 3189723"/>
              <a:gd name="connsiteY11-1046" fmla="*/ 324821 h 3221116"/>
              <a:gd name="connsiteX12-1047" fmla="*/ 3030464 w 3189723"/>
              <a:gd name="connsiteY12-1048" fmla="*/ 2249544 h 3221116"/>
              <a:gd name="connsiteX13-1049" fmla="*/ 2585849 w 3189723"/>
              <a:gd name="connsiteY13-1050" fmla="*/ 2588887 h 3221116"/>
              <a:gd name="connsiteX14-1051" fmla="*/ 1973374 w 3189723"/>
              <a:gd name="connsiteY14-1052" fmla="*/ 2195096 h 3221116"/>
              <a:gd name="connsiteX15-1053" fmla="*/ 1390827 w 3189723"/>
              <a:gd name="connsiteY15-1054" fmla="*/ 2527630 h 3221116"/>
              <a:gd name="connsiteX16-1055" fmla="*/ 783896 w 3189723"/>
              <a:gd name="connsiteY16-1056" fmla="*/ 1665044 h 3221116"/>
              <a:gd name="connsiteX17-1057" fmla="*/ 1268509 w 3189723"/>
              <a:gd name="connsiteY17-1058" fmla="*/ 819983 h 3221116"/>
              <a:gd name="connsiteX18-1059" fmla="*/ 1328805 w 3189723"/>
              <a:gd name="connsiteY18-1060" fmla="*/ 807930 h 3221116"/>
              <a:gd name="connsiteX19-1061" fmla="*/ 1390827 w 3189723"/>
              <a:gd name="connsiteY19-1062" fmla="*/ 802457 h 3221116"/>
              <a:gd name="connsiteX20-1063" fmla="*/ 1462242 w 3189723"/>
              <a:gd name="connsiteY20-1064" fmla="*/ 801708 h 3221116"/>
              <a:gd name="connsiteX21-1065" fmla="*/ 1956122 w 3189723"/>
              <a:gd name="connsiteY21-1066" fmla="*/ 1110076 h 3221116"/>
              <a:gd name="connsiteX22-1067" fmla="*/ 1973374 w 3189723"/>
              <a:gd name="connsiteY22-1068" fmla="*/ 875315 h 3221116"/>
              <a:gd name="connsiteX23-1069" fmla="*/ 2333414 w 3189723"/>
              <a:gd name="connsiteY23-1070" fmla="*/ 875315 h 3221116"/>
              <a:gd name="connsiteX24-1071" fmla="*/ 2324788 w 3189723"/>
              <a:gd name="connsiteY24-1072" fmla="*/ 2054049 h 3221116"/>
              <a:gd name="connsiteX25-1073" fmla="*/ 2661746 w 3189723"/>
              <a:gd name="connsiteY25-1074" fmla="*/ 2179658 h 3221116"/>
              <a:gd name="connsiteX26-1075" fmla="*/ 2691046 w 3189723"/>
              <a:gd name="connsiteY26-1076" fmla="*/ 2188689 h 3221116"/>
              <a:gd name="connsiteX27-1077" fmla="*/ 2667011 w 3189723"/>
              <a:gd name="connsiteY27-1078" fmla="*/ 2175828 h 3221116"/>
              <a:gd name="connsiteX28-1079" fmla="*/ 2332141 w 3189723"/>
              <a:gd name="connsiteY28-1080" fmla="*/ 653899 h 3221116"/>
              <a:gd name="connsiteX29-1081" fmla="*/ 776764 w 3189723"/>
              <a:gd name="connsiteY29-1082" fmla="*/ 749845 h 3221116"/>
              <a:gd name="connsiteX30-1083" fmla="*/ 631487 w 3189723"/>
              <a:gd name="connsiteY30-1084" fmla="*/ 2301392 h 3221116"/>
              <a:gd name="connsiteX31-1085" fmla="*/ 2142017 w 3189723"/>
              <a:gd name="connsiteY31-1086" fmla="*/ 2684410 h 3221116"/>
              <a:gd name="connsiteX32-1087" fmla="*/ 2324866 w 3189723"/>
              <a:gd name="connsiteY32-1088" fmla="*/ 3053856 h 3221116"/>
              <a:gd name="connsiteX33-1089" fmla="*/ 294693 w 3189723"/>
              <a:gd name="connsiteY33-1090" fmla="*/ 2539075 h 3221116"/>
              <a:gd name="connsiteX34-1091" fmla="*/ 489947 w 3189723"/>
              <a:gd name="connsiteY34-1092" fmla="*/ 453774 h 3221116"/>
              <a:gd name="connsiteX35-1093" fmla="*/ 1651152 w 3189723"/>
              <a:gd name="connsiteY35-1094" fmla="*/ 501 h 322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Rounded Rectangle 2"/>
          <p:cNvSpPr/>
          <p:nvPr/>
        </p:nvSpPr>
        <p:spPr>
          <a:xfrm>
            <a:off x="1024786" y="2707938"/>
            <a:ext cx="350183" cy="350183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-1" fmla="*/ 1979373 w 3960440"/>
              <a:gd name="connsiteY0-2" fmla="*/ 472350 h 3960000"/>
              <a:gd name="connsiteX1-3" fmla="*/ 813783 w 3960440"/>
              <a:gd name="connsiteY1-4" fmla="*/ 1434034 h 3960000"/>
              <a:gd name="connsiteX2-5" fmla="*/ 1171732 w 3960440"/>
              <a:gd name="connsiteY2-6" fmla="*/ 2285845 h 3960000"/>
              <a:gd name="connsiteX3-7" fmla="*/ 1296382 w 3960440"/>
              <a:gd name="connsiteY3-8" fmla="*/ 1907811 h 3960000"/>
              <a:gd name="connsiteX4-9" fmla="*/ 1182276 w 3960440"/>
              <a:gd name="connsiteY4-10" fmla="*/ 1442314 h 3960000"/>
              <a:gd name="connsiteX5-11" fmla="*/ 2217373 w 3960440"/>
              <a:gd name="connsiteY5-12" fmla="*/ 796414 h 3960000"/>
              <a:gd name="connsiteX6-13" fmla="*/ 2730780 w 3960440"/>
              <a:gd name="connsiteY6-14" fmla="*/ 1554106 h 3960000"/>
              <a:gd name="connsiteX7-15" fmla="*/ 2424394 w 3960440"/>
              <a:gd name="connsiteY7-16" fmla="*/ 2278672 h 3960000"/>
              <a:gd name="connsiteX8-17" fmla="*/ 1910984 w 3960440"/>
              <a:gd name="connsiteY8-18" fmla="*/ 2071653 h 3960000"/>
              <a:gd name="connsiteX9-19" fmla="*/ 2072459 w 3960440"/>
              <a:gd name="connsiteY9-20" fmla="*/ 1512703 h 3960000"/>
              <a:gd name="connsiteX10-21" fmla="*/ 1873721 w 3960440"/>
              <a:gd name="connsiteY10-22" fmla="*/ 1156628 h 3960000"/>
              <a:gd name="connsiteX11-23" fmla="*/ 1525929 w 3960440"/>
              <a:gd name="connsiteY11-24" fmla="*/ 1392629 h 3960000"/>
              <a:gd name="connsiteX12-25" fmla="*/ 1521788 w 3960440"/>
              <a:gd name="connsiteY12-26" fmla="*/ 1897758 h 3960000"/>
              <a:gd name="connsiteX13-27" fmla="*/ 1339611 w 3960440"/>
              <a:gd name="connsiteY13-28" fmla="*/ 3487664 h 3960000"/>
              <a:gd name="connsiteX14-29" fmla="*/ 1803335 w 3960440"/>
              <a:gd name="connsiteY14-30" fmla="*/ 2485692 h 3960000"/>
              <a:gd name="connsiteX15-31" fmla="*/ 2283619 w 3960440"/>
              <a:gd name="connsiteY15-32" fmla="*/ 2688571 h 3960000"/>
              <a:gd name="connsiteX16-33" fmla="*/ 3144820 w 3960440"/>
              <a:gd name="connsiteY16-34" fmla="*/ 1595509 h 3960000"/>
              <a:gd name="connsiteX17-35" fmla="*/ 2134565 w 3960440"/>
              <a:gd name="connsiteY17-36" fmla="*/ 477605 h 3960000"/>
              <a:gd name="connsiteX18-37" fmla="*/ 1979373 w 3960440"/>
              <a:gd name="connsiteY18-38" fmla="*/ 472350 h 3960000"/>
              <a:gd name="connsiteX19-39" fmla="*/ 436907 w 3960440"/>
              <a:gd name="connsiteY19-40" fmla="*/ 0 h 3960000"/>
              <a:gd name="connsiteX20-41" fmla="*/ 3523533 w 3960440"/>
              <a:gd name="connsiteY20-42" fmla="*/ 0 h 3960000"/>
              <a:gd name="connsiteX21-43" fmla="*/ 3960440 w 3960440"/>
              <a:gd name="connsiteY21-44" fmla="*/ 436907 h 3960000"/>
              <a:gd name="connsiteX22-45" fmla="*/ 3960440 w 3960440"/>
              <a:gd name="connsiteY22-46" fmla="*/ 3523093 h 3960000"/>
              <a:gd name="connsiteX23-47" fmla="*/ 3523533 w 3960440"/>
              <a:gd name="connsiteY23-48" fmla="*/ 3960000 h 3960000"/>
              <a:gd name="connsiteX24-49" fmla="*/ 436907 w 3960440"/>
              <a:gd name="connsiteY24-50" fmla="*/ 3960000 h 3960000"/>
              <a:gd name="connsiteX25-51" fmla="*/ 0 w 3960440"/>
              <a:gd name="connsiteY25-52" fmla="*/ 3523093 h 3960000"/>
              <a:gd name="connsiteX26-53" fmla="*/ 0 w 3960440"/>
              <a:gd name="connsiteY26-54" fmla="*/ 436907 h 3960000"/>
              <a:gd name="connsiteX27-55" fmla="*/ 436907 w 3960440"/>
              <a:gd name="connsiteY27-56" fmla="*/ 0 h 3960000"/>
              <a:gd name="connsiteX0-57" fmla="*/ 1979373 w 3960440"/>
              <a:gd name="connsiteY0-58" fmla="*/ 472350 h 3960000"/>
              <a:gd name="connsiteX1-59" fmla="*/ 813783 w 3960440"/>
              <a:gd name="connsiteY1-60" fmla="*/ 1434034 h 3960000"/>
              <a:gd name="connsiteX2-61" fmla="*/ 1119009 w 3960440"/>
              <a:gd name="connsiteY2-62" fmla="*/ 2222584 h 3960000"/>
              <a:gd name="connsiteX3-63" fmla="*/ 1296382 w 3960440"/>
              <a:gd name="connsiteY3-64" fmla="*/ 1907811 h 3960000"/>
              <a:gd name="connsiteX4-65" fmla="*/ 1182276 w 3960440"/>
              <a:gd name="connsiteY4-66" fmla="*/ 1442314 h 3960000"/>
              <a:gd name="connsiteX5-67" fmla="*/ 2217373 w 3960440"/>
              <a:gd name="connsiteY5-68" fmla="*/ 796414 h 3960000"/>
              <a:gd name="connsiteX6-69" fmla="*/ 2730780 w 3960440"/>
              <a:gd name="connsiteY6-70" fmla="*/ 1554106 h 3960000"/>
              <a:gd name="connsiteX7-71" fmla="*/ 2424394 w 3960440"/>
              <a:gd name="connsiteY7-72" fmla="*/ 2278672 h 3960000"/>
              <a:gd name="connsiteX8-73" fmla="*/ 1910984 w 3960440"/>
              <a:gd name="connsiteY8-74" fmla="*/ 2071653 h 3960000"/>
              <a:gd name="connsiteX9-75" fmla="*/ 2072459 w 3960440"/>
              <a:gd name="connsiteY9-76" fmla="*/ 1512703 h 3960000"/>
              <a:gd name="connsiteX10-77" fmla="*/ 1873721 w 3960440"/>
              <a:gd name="connsiteY10-78" fmla="*/ 1156628 h 3960000"/>
              <a:gd name="connsiteX11-79" fmla="*/ 1525929 w 3960440"/>
              <a:gd name="connsiteY11-80" fmla="*/ 1392629 h 3960000"/>
              <a:gd name="connsiteX12-81" fmla="*/ 1521788 w 3960440"/>
              <a:gd name="connsiteY12-82" fmla="*/ 1897758 h 3960000"/>
              <a:gd name="connsiteX13-83" fmla="*/ 1339611 w 3960440"/>
              <a:gd name="connsiteY13-84" fmla="*/ 3487664 h 3960000"/>
              <a:gd name="connsiteX14-85" fmla="*/ 1803335 w 3960440"/>
              <a:gd name="connsiteY14-86" fmla="*/ 2485692 h 3960000"/>
              <a:gd name="connsiteX15-87" fmla="*/ 2283619 w 3960440"/>
              <a:gd name="connsiteY15-88" fmla="*/ 2688571 h 3960000"/>
              <a:gd name="connsiteX16-89" fmla="*/ 3144820 w 3960440"/>
              <a:gd name="connsiteY16-90" fmla="*/ 1595509 h 3960000"/>
              <a:gd name="connsiteX17-91" fmla="*/ 2134565 w 3960440"/>
              <a:gd name="connsiteY17-92" fmla="*/ 477605 h 3960000"/>
              <a:gd name="connsiteX18-93" fmla="*/ 1979373 w 3960440"/>
              <a:gd name="connsiteY18-94" fmla="*/ 472350 h 3960000"/>
              <a:gd name="connsiteX19-95" fmla="*/ 436907 w 3960440"/>
              <a:gd name="connsiteY19-96" fmla="*/ 0 h 3960000"/>
              <a:gd name="connsiteX20-97" fmla="*/ 3523533 w 3960440"/>
              <a:gd name="connsiteY20-98" fmla="*/ 0 h 3960000"/>
              <a:gd name="connsiteX21-99" fmla="*/ 3960440 w 3960440"/>
              <a:gd name="connsiteY21-100" fmla="*/ 436907 h 3960000"/>
              <a:gd name="connsiteX22-101" fmla="*/ 3960440 w 3960440"/>
              <a:gd name="connsiteY22-102" fmla="*/ 3523093 h 3960000"/>
              <a:gd name="connsiteX23-103" fmla="*/ 3523533 w 3960440"/>
              <a:gd name="connsiteY23-104" fmla="*/ 3960000 h 3960000"/>
              <a:gd name="connsiteX24-105" fmla="*/ 436907 w 3960440"/>
              <a:gd name="connsiteY24-106" fmla="*/ 3960000 h 3960000"/>
              <a:gd name="connsiteX25-107" fmla="*/ 0 w 3960440"/>
              <a:gd name="connsiteY25-108" fmla="*/ 3523093 h 3960000"/>
              <a:gd name="connsiteX26-109" fmla="*/ 0 w 3960440"/>
              <a:gd name="connsiteY26-110" fmla="*/ 436907 h 3960000"/>
              <a:gd name="connsiteX27-111" fmla="*/ 436907 w 3960440"/>
              <a:gd name="connsiteY27-112" fmla="*/ 0 h 3960000"/>
              <a:gd name="connsiteX0-113" fmla="*/ 1979373 w 3960440"/>
              <a:gd name="connsiteY0-114" fmla="*/ 472350 h 3960000"/>
              <a:gd name="connsiteX1-115" fmla="*/ 813783 w 3960440"/>
              <a:gd name="connsiteY1-116" fmla="*/ 1434034 h 3960000"/>
              <a:gd name="connsiteX2-117" fmla="*/ 1119009 w 3960440"/>
              <a:gd name="connsiteY2-118" fmla="*/ 2222584 h 3960000"/>
              <a:gd name="connsiteX3-119" fmla="*/ 1296382 w 3960440"/>
              <a:gd name="connsiteY3-120" fmla="*/ 1907811 h 3960000"/>
              <a:gd name="connsiteX4-121" fmla="*/ 1182276 w 3960440"/>
              <a:gd name="connsiteY4-122" fmla="*/ 1442314 h 3960000"/>
              <a:gd name="connsiteX5-123" fmla="*/ 2217373 w 3960440"/>
              <a:gd name="connsiteY5-124" fmla="*/ 796414 h 3960000"/>
              <a:gd name="connsiteX6-125" fmla="*/ 2730780 w 3960440"/>
              <a:gd name="connsiteY6-126" fmla="*/ 1554106 h 3960000"/>
              <a:gd name="connsiteX7-127" fmla="*/ 2424394 w 3960440"/>
              <a:gd name="connsiteY7-128" fmla="*/ 2278672 h 3960000"/>
              <a:gd name="connsiteX8-129" fmla="*/ 1910984 w 3960440"/>
              <a:gd name="connsiteY8-130" fmla="*/ 2071653 h 3960000"/>
              <a:gd name="connsiteX9-131" fmla="*/ 2072459 w 3960440"/>
              <a:gd name="connsiteY9-132" fmla="*/ 1512703 h 3960000"/>
              <a:gd name="connsiteX10-133" fmla="*/ 1873721 w 3960440"/>
              <a:gd name="connsiteY10-134" fmla="*/ 1156628 h 3960000"/>
              <a:gd name="connsiteX11-135" fmla="*/ 1525929 w 3960440"/>
              <a:gd name="connsiteY11-136" fmla="*/ 1392629 h 3960000"/>
              <a:gd name="connsiteX12-137" fmla="*/ 1521788 w 3960440"/>
              <a:gd name="connsiteY12-138" fmla="*/ 1897758 h 3960000"/>
              <a:gd name="connsiteX13-139" fmla="*/ 1339611 w 3960440"/>
              <a:gd name="connsiteY13-140" fmla="*/ 3487664 h 3960000"/>
              <a:gd name="connsiteX14-141" fmla="*/ 1803335 w 3960440"/>
              <a:gd name="connsiteY14-142" fmla="*/ 2485692 h 3960000"/>
              <a:gd name="connsiteX15-143" fmla="*/ 2283619 w 3960440"/>
              <a:gd name="connsiteY15-144" fmla="*/ 2688571 h 3960000"/>
              <a:gd name="connsiteX16-145" fmla="*/ 3144820 w 3960440"/>
              <a:gd name="connsiteY16-146" fmla="*/ 1595509 h 3960000"/>
              <a:gd name="connsiteX17-147" fmla="*/ 2134565 w 3960440"/>
              <a:gd name="connsiteY17-148" fmla="*/ 477605 h 3960000"/>
              <a:gd name="connsiteX18-149" fmla="*/ 1979373 w 3960440"/>
              <a:gd name="connsiteY18-150" fmla="*/ 472350 h 3960000"/>
              <a:gd name="connsiteX19-151" fmla="*/ 436907 w 3960440"/>
              <a:gd name="connsiteY19-152" fmla="*/ 0 h 3960000"/>
              <a:gd name="connsiteX20-153" fmla="*/ 3523533 w 3960440"/>
              <a:gd name="connsiteY20-154" fmla="*/ 0 h 3960000"/>
              <a:gd name="connsiteX21-155" fmla="*/ 3960440 w 3960440"/>
              <a:gd name="connsiteY21-156" fmla="*/ 436907 h 3960000"/>
              <a:gd name="connsiteX22-157" fmla="*/ 3960440 w 3960440"/>
              <a:gd name="connsiteY22-158" fmla="*/ 3523093 h 3960000"/>
              <a:gd name="connsiteX23-159" fmla="*/ 3523533 w 3960440"/>
              <a:gd name="connsiteY23-160" fmla="*/ 3960000 h 3960000"/>
              <a:gd name="connsiteX24-161" fmla="*/ 436907 w 3960440"/>
              <a:gd name="connsiteY24-162" fmla="*/ 3960000 h 3960000"/>
              <a:gd name="connsiteX25-163" fmla="*/ 0 w 3960440"/>
              <a:gd name="connsiteY25-164" fmla="*/ 3523093 h 3960000"/>
              <a:gd name="connsiteX26-165" fmla="*/ 0 w 3960440"/>
              <a:gd name="connsiteY26-166" fmla="*/ 436907 h 3960000"/>
              <a:gd name="connsiteX27-167" fmla="*/ 436907 w 3960440"/>
              <a:gd name="connsiteY27-168" fmla="*/ 0 h 3960000"/>
              <a:gd name="connsiteX0-169" fmla="*/ 1979373 w 3960440"/>
              <a:gd name="connsiteY0-170" fmla="*/ 472350 h 3960000"/>
              <a:gd name="connsiteX1-171" fmla="*/ 813783 w 3960440"/>
              <a:gd name="connsiteY1-172" fmla="*/ 1434034 h 3960000"/>
              <a:gd name="connsiteX2-173" fmla="*/ 1119009 w 3960440"/>
              <a:gd name="connsiteY2-174" fmla="*/ 2222584 h 3960000"/>
              <a:gd name="connsiteX3-175" fmla="*/ 1296382 w 3960440"/>
              <a:gd name="connsiteY3-176" fmla="*/ 1907811 h 3960000"/>
              <a:gd name="connsiteX4-177" fmla="*/ 1182276 w 3960440"/>
              <a:gd name="connsiteY4-178" fmla="*/ 1442314 h 3960000"/>
              <a:gd name="connsiteX5-179" fmla="*/ 2217373 w 3960440"/>
              <a:gd name="connsiteY5-180" fmla="*/ 796414 h 3960000"/>
              <a:gd name="connsiteX6-181" fmla="*/ 2730780 w 3960440"/>
              <a:gd name="connsiteY6-182" fmla="*/ 1554106 h 3960000"/>
              <a:gd name="connsiteX7-183" fmla="*/ 2424394 w 3960440"/>
              <a:gd name="connsiteY7-184" fmla="*/ 2278672 h 3960000"/>
              <a:gd name="connsiteX8-185" fmla="*/ 1910984 w 3960440"/>
              <a:gd name="connsiteY8-186" fmla="*/ 2071653 h 3960000"/>
              <a:gd name="connsiteX9-187" fmla="*/ 2072459 w 3960440"/>
              <a:gd name="connsiteY9-188" fmla="*/ 1512703 h 3960000"/>
              <a:gd name="connsiteX10-189" fmla="*/ 1873721 w 3960440"/>
              <a:gd name="connsiteY10-190" fmla="*/ 1156628 h 3960000"/>
              <a:gd name="connsiteX11-191" fmla="*/ 1525929 w 3960440"/>
              <a:gd name="connsiteY11-192" fmla="*/ 1392629 h 3960000"/>
              <a:gd name="connsiteX12-193" fmla="*/ 1521788 w 3960440"/>
              <a:gd name="connsiteY12-194" fmla="*/ 1897758 h 3960000"/>
              <a:gd name="connsiteX13-195" fmla="*/ 1339611 w 3960440"/>
              <a:gd name="connsiteY13-196" fmla="*/ 3487664 h 3960000"/>
              <a:gd name="connsiteX14-197" fmla="*/ 1803335 w 3960440"/>
              <a:gd name="connsiteY14-198" fmla="*/ 2485692 h 3960000"/>
              <a:gd name="connsiteX15-199" fmla="*/ 2283619 w 3960440"/>
              <a:gd name="connsiteY15-200" fmla="*/ 2688571 h 3960000"/>
              <a:gd name="connsiteX16-201" fmla="*/ 3144820 w 3960440"/>
              <a:gd name="connsiteY16-202" fmla="*/ 1595509 h 3960000"/>
              <a:gd name="connsiteX17-203" fmla="*/ 2134565 w 3960440"/>
              <a:gd name="connsiteY17-204" fmla="*/ 477605 h 3960000"/>
              <a:gd name="connsiteX18-205" fmla="*/ 1979373 w 3960440"/>
              <a:gd name="connsiteY18-206" fmla="*/ 472350 h 3960000"/>
              <a:gd name="connsiteX19-207" fmla="*/ 436907 w 3960440"/>
              <a:gd name="connsiteY19-208" fmla="*/ 0 h 3960000"/>
              <a:gd name="connsiteX20-209" fmla="*/ 3523533 w 3960440"/>
              <a:gd name="connsiteY20-210" fmla="*/ 0 h 3960000"/>
              <a:gd name="connsiteX21-211" fmla="*/ 3960440 w 3960440"/>
              <a:gd name="connsiteY21-212" fmla="*/ 436907 h 3960000"/>
              <a:gd name="connsiteX22-213" fmla="*/ 3960440 w 3960440"/>
              <a:gd name="connsiteY22-214" fmla="*/ 3523093 h 3960000"/>
              <a:gd name="connsiteX23-215" fmla="*/ 3523533 w 3960440"/>
              <a:gd name="connsiteY23-216" fmla="*/ 3960000 h 3960000"/>
              <a:gd name="connsiteX24-217" fmla="*/ 436907 w 3960440"/>
              <a:gd name="connsiteY24-218" fmla="*/ 3960000 h 3960000"/>
              <a:gd name="connsiteX25-219" fmla="*/ 0 w 3960440"/>
              <a:gd name="connsiteY25-220" fmla="*/ 3523093 h 3960000"/>
              <a:gd name="connsiteX26-221" fmla="*/ 0 w 3960440"/>
              <a:gd name="connsiteY26-222" fmla="*/ 436907 h 3960000"/>
              <a:gd name="connsiteX27-223" fmla="*/ 436907 w 3960440"/>
              <a:gd name="connsiteY27-224" fmla="*/ 0 h 3960000"/>
              <a:gd name="connsiteX0-225" fmla="*/ 1979373 w 3960440"/>
              <a:gd name="connsiteY0-226" fmla="*/ 472350 h 3960000"/>
              <a:gd name="connsiteX1-227" fmla="*/ 813783 w 3960440"/>
              <a:gd name="connsiteY1-228" fmla="*/ 1434034 h 3960000"/>
              <a:gd name="connsiteX2-229" fmla="*/ 1119009 w 3960440"/>
              <a:gd name="connsiteY2-230" fmla="*/ 2222584 h 3960000"/>
              <a:gd name="connsiteX3-231" fmla="*/ 1296382 w 3960440"/>
              <a:gd name="connsiteY3-232" fmla="*/ 1907811 h 3960000"/>
              <a:gd name="connsiteX4-233" fmla="*/ 1182276 w 3960440"/>
              <a:gd name="connsiteY4-234" fmla="*/ 1442314 h 3960000"/>
              <a:gd name="connsiteX5-235" fmla="*/ 2217373 w 3960440"/>
              <a:gd name="connsiteY5-236" fmla="*/ 796414 h 3960000"/>
              <a:gd name="connsiteX6-237" fmla="*/ 2730780 w 3960440"/>
              <a:gd name="connsiteY6-238" fmla="*/ 1554106 h 3960000"/>
              <a:gd name="connsiteX7-239" fmla="*/ 2424394 w 3960440"/>
              <a:gd name="connsiteY7-240" fmla="*/ 2278672 h 3960000"/>
              <a:gd name="connsiteX8-241" fmla="*/ 1910984 w 3960440"/>
              <a:gd name="connsiteY8-242" fmla="*/ 2071653 h 3960000"/>
              <a:gd name="connsiteX9-243" fmla="*/ 2072459 w 3960440"/>
              <a:gd name="connsiteY9-244" fmla="*/ 1512703 h 3960000"/>
              <a:gd name="connsiteX10-245" fmla="*/ 1873721 w 3960440"/>
              <a:gd name="connsiteY10-246" fmla="*/ 1156628 h 3960000"/>
              <a:gd name="connsiteX11-247" fmla="*/ 1525929 w 3960440"/>
              <a:gd name="connsiteY11-248" fmla="*/ 1392629 h 3960000"/>
              <a:gd name="connsiteX12-249" fmla="*/ 1521788 w 3960440"/>
              <a:gd name="connsiteY12-250" fmla="*/ 1897758 h 3960000"/>
              <a:gd name="connsiteX13-251" fmla="*/ 1339611 w 3960440"/>
              <a:gd name="connsiteY13-252" fmla="*/ 3487664 h 3960000"/>
              <a:gd name="connsiteX14-253" fmla="*/ 1803335 w 3960440"/>
              <a:gd name="connsiteY14-254" fmla="*/ 2485692 h 3960000"/>
              <a:gd name="connsiteX15-255" fmla="*/ 2283619 w 3960440"/>
              <a:gd name="connsiteY15-256" fmla="*/ 2688571 h 3960000"/>
              <a:gd name="connsiteX16-257" fmla="*/ 3144820 w 3960440"/>
              <a:gd name="connsiteY16-258" fmla="*/ 1595509 h 3960000"/>
              <a:gd name="connsiteX17-259" fmla="*/ 2134565 w 3960440"/>
              <a:gd name="connsiteY17-260" fmla="*/ 477605 h 3960000"/>
              <a:gd name="connsiteX18-261" fmla="*/ 1979373 w 3960440"/>
              <a:gd name="connsiteY18-262" fmla="*/ 472350 h 3960000"/>
              <a:gd name="connsiteX19-263" fmla="*/ 436907 w 3960440"/>
              <a:gd name="connsiteY19-264" fmla="*/ 0 h 3960000"/>
              <a:gd name="connsiteX20-265" fmla="*/ 3523533 w 3960440"/>
              <a:gd name="connsiteY20-266" fmla="*/ 0 h 3960000"/>
              <a:gd name="connsiteX21-267" fmla="*/ 3960440 w 3960440"/>
              <a:gd name="connsiteY21-268" fmla="*/ 436907 h 3960000"/>
              <a:gd name="connsiteX22-269" fmla="*/ 3960440 w 3960440"/>
              <a:gd name="connsiteY22-270" fmla="*/ 3523093 h 3960000"/>
              <a:gd name="connsiteX23-271" fmla="*/ 3523533 w 3960440"/>
              <a:gd name="connsiteY23-272" fmla="*/ 3960000 h 3960000"/>
              <a:gd name="connsiteX24-273" fmla="*/ 436907 w 3960440"/>
              <a:gd name="connsiteY24-274" fmla="*/ 3960000 h 3960000"/>
              <a:gd name="connsiteX25-275" fmla="*/ 0 w 3960440"/>
              <a:gd name="connsiteY25-276" fmla="*/ 3523093 h 3960000"/>
              <a:gd name="connsiteX26-277" fmla="*/ 0 w 3960440"/>
              <a:gd name="connsiteY26-278" fmla="*/ 436907 h 3960000"/>
              <a:gd name="connsiteX27-279" fmla="*/ 436907 w 3960440"/>
              <a:gd name="connsiteY27-280" fmla="*/ 0 h 3960000"/>
              <a:gd name="connsiteX0-281" fmla="*/ 1979373 w 3960440"/>
              <a:gd name="connsiteY0-282" fmla="*/ 472350 h 3960000"/>
              <a:gd name="connsiteX1-283" fmla="*/ 813783 w 3960440"/>
              <a:gd name="connsiteY1-284" fmla="*/ 1434034 h 3960000"/>
              <a:gd name="connsiteX2-285" fmla="*/ 1119009 w 3960440"/>
              <a:gd name="connsiteY2-286" fmla="*/ 2222584 h 3960000"/>
              <a:gd name="connsiteX3-287" fmla="*/ 1296382 w 3960440"/>
              <a:gd name="connsiteY3-288" fmla="*/ 1907811 h 3960000"/>
              <a:gd name="connsiteX4-289" fmla="*/ 1182276 w 3960440"/>
              <a:gd name="connsiteY4-290" fmla="*/ 1442314 h 3960000"/>
              <a:gd name="connsiteX5-291" fmla="*/ 2217373 w 3960440"/>
              <a:gd name="connsiteY5-292" fmla="*/ 838586 h 3960000"/>
              <a:gd name="connsiteX6-293" fmla="*/ 2730780 w 3960440"/>
              <a:gd name="connsiteY6-294" fmla="*/ 1554106 h 3960000"/>
              <a:gd name="connsiteX7-295" fmla="*/ 2424394 w 3960440"/>
              <a:gd name="connsiteY7-296" fmla="*/ 2278672 h 3960000"/>
              <a:gd name="connsiteX8-297" fmla="*/ 1910984 w 3960440"/>
              <a:gd name="connsiteY8-298" fmla="*/ 2071653 h 3960000"/>
              <a:gd name="connsiteX9-299" fmla="*/ 2072459 w 3960440"/>
              <a:gd name="connsiteY9-300" fmla="*/ 1512703 h 3960000"/>
              <a:gd name="connsiteX10-301" fmla="*/ 1873721 w 3960440"/>
              <a:gd name="connsiteY10-302" fmla="*/ 1156628 h 3960000"/>
              <a:gd name="connsiteX11-303" fmla="*/ 1525929 w 3960440"/>
              <a:gd name="connsiteY11-304" fmla="*/ 1392629 h 3960000"/>
              <a:gd name="connsiteX12-305" fmla="*/ 1521788 w 3960440"/>
              <a:gd name="connsiteY12-306" fmla="*/ 1897758 h 3960000"/>
              <a:gd name="connsiteX13-307" fmla="*/ 1339611 w 3960440"/>
              <a:gd name="connsiteY13-308" fmla="*/ 3487664 h 3960000"/>
              <a:gd name="connsiteX14-309" fmla="*/ 1803335 w 3960440"/>
              <a:gd name="connsiteY14-310" fmla="*/ 2485692 h 3960000"/>
              <a:gd name="connsiteX15-311" fmla="*/ 2283619 w 3960440"/>
              <a:gd name="connsiteY15-312" fmla="*/ 2688571 h 3960000"/>
              <a:gd name="connsiteX16-313" fmla="*/ 3144820 w 3960440"/>
              <a:gd name="connsiteY16-314" fmla="*/ 1595509 h 3960000"/>
              <a:gd name="connsiteX17-315" fmla="*/ 2134565 w 3960440"/>
              <a:gd name="connsiteY17-316" fmla="*/ 477605 h 3960000"/>
              <a:gd name="connsiteX18-317" fmla="*/ 1979373 w 3960440"/>
              <a:gd name="connsiteY18-318" fmla="*/ 472350 h 3960000"/>
              <a:gd name="connsiteX19-319" fmla="*/ 436907 w 3960440"/>
              <a:gd name="connsiteY19-320" fmla="*/ 0 h 3960000"/>
              <a:gd name="connsiteX20-321" fmla="*/ 3523533 w 3960440"/>
              <a:gd name="connsiteY20-322" fmla="*/ 0 h 3960000"/>
              <a:gd name="connsiteX21-323" fmla="*/ 3960440 w 3960440"/>
              <a:gd name="connsiteY21-324" fmla="*/ 436907 h 3960000"/>
              <a:gd name="connsiteX22-325" fmla="*/ 3960440 w 3960440"/>
              <a:gd name="connsiteY22-326" fmla="*/ 3523093 h 3960000"/>
              <a:gd name="connsiteX23-327" fmla="*/ 3523533 w 3960440"/>
              <a:gd name="connsiteY23-328" fmla="*/ 3960000 h 3960000"/>
              <a:gd name="connsiteX24-329" fmla="*/ 436907 w 3960440"/>
              <a:gd name="connsiteY24-330" fmla="*/ 3960000 h 3960000"/>
              <a:gd name="connsiteX25-331" fmla="*/ 0 w 3960440"/>
              <a:gd name="connsiteY25-332" fmla="*/ 3523093 h 3960000"/>
              <a:gd name="connsiteX26-333" fmla="*/ 0 w 3960440"/>
              <a:gd name="connsiteY26-334" fmla="*/ 436907 h 3960000"/>
              <a:gd name="connsiteX27-335" fmla="*/ 436907 w 3960440"/>
              <a:gd name="connsiteY27-336" fmla="*/ 0 h 3960000"/>
              <a:gd name="connsiteX0-337" fmla="*/ 1979373 w 3960440"/>
              <a:gd name="connsiteY0-338" fmla="*/ 472350 h 3960000"/>
              <a:gd name="connsiteX1-339" fmla="*/ 813783 w 3960440"/>
              <a:gd name="connsiteY1-340" fmla="*/ 1434034 h 3960000"/>
              <a:gd name="connsiteX2-341" fmla="*/ 1119009 w 3960440"/>
              <a:gd name="connsiteY2-342" fmla="*/ 2222584 h 3960000"/>
              <a:gd name="connsiteX3-343" fmla="*/ 1296382 w 3960440"/>
              <a:gd name="connsiteY3-344" fmla="*/ 1907811 h 3960000"/>
              <a:gd name="connsiteX4-345" fmla="*/ 1234998 w 3960440"/>
              <a:gd name="connsiteY4-346" fmla="*/ 1431771 h 3960000"/>
              <a:gd name="connsiteX5-347" fmla="*/ 2217373 w 3960440"/>
              <a:gd name="connsiteY5-348" fmla="*/ 838586 h 3960000"/>
              <a:gd name="connsiteX6-349" fmla="*/ 2730780 w 3960440"/>
              <a:gd name="connsiteY6-350" fmla="*/ 1554106 h 3960000"/>
              <a:gd name="connsiteX7-351" fmla="*/ 2424394 w 3960440"/>
              <a:gd name="connsiteY7-352" fmla="*/ 2278672 h 3960000"/>
              <a:gd name="connsiteX8-353" fmla="*/ 1910984 w 3960440"/>
              <a:gd name="connsiteY8-354" fmla="*/ 2071653 h 3960000"/>
              <a:gd name="connsiteX9-355" fmla="*/ 2072459 w 3960440"/>
              <a:gd name="connsiteY9-356" fmla="*/ 1512703 h 3960000"/>
              <a:gd name="connsiteX10-357" fmla="*/ 1873721 w 3960440"/>
              <a:gd name="connsiteY10-358" fmla="*/ 1156628 h 3960000"/>
              <a:gd name="connsiteX11-359" fmla="*/ 1525929 w 3960440"/>
              <a:gd name="connsiteY11-360" fmla="*/ 1392629 h 3960000"/>
              <a:gd name="connsiteX12-361" fmla="*/ 1521788 w 3960440"/>
              <a:gd name="connsiteY12-362" fmla="*/ 1897758 h 3960000"/>
              <a:gd name="connsiteX13-363" fmla="*/ 1339611 w 3960440"/>
              <a:gd name="connsiteY13-364" fmla="*/ 3487664 h 3960000"/>
              <a:gd name="connsiteX14-365" fmla="*/ 1803335 w 3960440"/>
              <a:gd name="connsiteY14-366" fmla="*/ 2485692 h 3960000"/>
              <a:gd name="connsiteX15-367" fmla="*/ 2283619 w 3960440"/>
              <a:gd name="connsiteY15-368" fmla="*/ 2688571 h 3960000"/>
              <a:gd name="connsiteX16-369" fmla="*/ 3144820 w 3960440"/>
              <a:gd name="connsiteY16-370" fmla="*/ 1595509 h 3960000"/>
              <a:gd name="connsiteX17-371" fmla="*/ 2134565 w 3960440"/>
              <a:gd name="connsiteY17-372" fmla="*/ 477605 h 3960000"/>
              <a:gd name="connsiteX18-373" fmla="*/ 1979373 w 3960440"/>
              <a:gd name="connsiteY18-374" fmla="*/ 472350 h 3960000"/>
              <a:gd name="connsiteX19-375" fmla="*/ 436907 w 3960440"/>
              <a:gd name="connsiteY19-376" fmla="*/ 0 h 3960000"/>
              <a:gd name="connsiteX20-377" fmla="*/ 3523533 w 3960440"/>
              <a:gd name="connsiteY20-378" fmla="*/ 0 h 3960000"/>
              <a:gd name="connsiteX21-379" fmla="*/ 3960440 w 3960440"/>
              <a:gd name="connsiteY21-380" fmla="*/ 436907 h 3960000"/>
              <a:gd name="connsiteX22-381" fmla="*/ 3960440 w 3960440"/>
              <a:gd name="connsiteY22-382" fmla="*/ 3523093 h 3960000"/>
              <a:gd name="connsiteX23-383" fmla="*/ 3523533 w 3960440"/>
              <a:gd name="connsiteY23-384" fmla="*/ 3960000 h 3960000"/>
              <a:gd name="connsiteX24-385" fmla="*/ 436907 w 3960440"/>
              <a:gd name="connsiteY24-386" fmla="*/ 3960000 h 3960000"/>
              <a:gd name="connsiteX25-387" fmla="*/ 0 w 3960440"/>
              <a:gd name="connsiteY25-388" fmla="*/ 3523093 h 3960000"/>
              <a:gd name="connsiteX26-389" fmla="*/ 0 w 3960440"/>
              <a:gd name="connsiteY26-390" fmla="*/ 436907 h 3960000"/>
              <a:gd name="connsiteX27-391" fmla="*/ 436907 w 3960440"/>
              <a:gd name="connsiteY27-392" fmla="*/ 0 h 3960000"/>
              <a:gd name="connsiteX0-393" fmla="*/ 1979373 w 3960440"/>
              <a:gd name="connsiteY0-394" fmla="*/ 472350 h 3960000"/>
              <a:gd name="connsiteX1-395" fmla="*/ 813783 w 3960440"/>
              <a:gd name="connsiteY1-396" fmla="*/ 1434034 h 3960000"/>
              <a:gd name="connsiteX2-397" fmla="*/ 1119009 w 3960440"/>
              <a:gd name="connsiteY2-398" fmla="*/ 2222584 h 3960000"/>
              <a:gd name="connsiteX3-399" fmla="*/ 1296382 w 3960440"/>
              <a:gd name="connsiteY3-400" fmla="*/ 1907811 h 3960000"/>
              <a:gd name="connsiteX4-401" fmla="*/ 1234998 w 3960440"/>
              <a:gd name="connsiteY4-402" fmla="*/ 1431771 h 3960000"/>
              <a:gd name="connsiteX5-403" fmla="*/ 2217373 w 3960440"/>
              <a:gd name="connsiteY5-404" fmla="*/ 838586 h 3960000"/>
              <a:gd name="connsiteX6-405" fmla="*/ 2730780 w 3960440"/>
              <a:gd name="connsiteY6-406" fmla="*/ 1554106 h 3960000"/>
              <a:gd name="connsiteX7-407" fmla="*/ 2424394 w 3960440"/>
              <a:gd name="connsiteY7-408" fmla="*/ 2278672 h 3960000"/>
              <a:gd name="connsiteX8-409" fmla="*/ 1910984 w 3960440"/>
              <a:gd name="connsiteY8-410" fmla="*/ 2071653 h 3960000"/>
              <a:gd name="connsiteX9-411" fmla="*/ 2072459 w 3960440"/>
              <a:gd name="connsiteY9-412" fmla="*/ 1512703 h 3960000"/>
              <a:gd name="connsiteX10-413" fmla="*/ 1915898 w 3960440"/>
              <a:gd name="connsiteY10-414" fmla="*/ 1219889 h 3960000"/>
              <a:gd name="connsiteX11-415" fmla="*/ 1525929 w 3960440"/>
              <a:gd name="connsiteY11-416" fmla="*/ 1392629 h 3960000"/>
              <a:gd name="connsiteX12-417" fmla="*/ 1521788 w 3960440"/>
              <a:gd name="connsiteY12-418" fmla="*/ 1897758 h 3960000"/>
              <a:gd name="connsiteX13-419" fmla="*/ 1339611 w 3960440"/>
              <a:gd name="connsiteY13-420" fmla="*/ 3487664 h 3960000"/>
              <a:gd name="connsiteX14-421" fmla="*/ 1803335 w 3960440"/>
              <a:gd name="connsiteY14-422" fmla="*/ 2485692 h 3960000"/>
              <a:gd name="connsiteX15-423" fmla="*/ 2283619 w 3960440"/>
              <a:gd name="connsiteY15-424" fmla="*/ 2688571 h 3960000"/>
              <a:gd name="connsiteX16-425" fmla="*/ 3144820 w 3960440"/>
              <a:gd name="connsiteY16-426" fmla="*/ 1595509 h 3960000"/>
              <a:gd name="connsiteX17-427" fmla="*/ 2134565 w 3960440"/>
              <a:gd name="connsiteY17-428" fmla="*/ 477605 h 3960000"/>
              <a:gd name="connsiteX18-429" fmla="*/ 1979373 w 3960440"/>
              <a:gd name="connsiteY18-430" fmla="*/ 472350 h 3960000"/>
              <a:gd name="connsiteX19-431" fmla="*/ 436907 w 3960440"/>
              <a:gd name="connsiteY19-432" fmla="*/ 0 h 3960000"/>
              <a:gd name="connsiteX20-433" fmla="*/ 3523533 w 3960440"/>
              <a:gd name="connsiteY20-434" fmla="*/ 0 h 3960000"/>
              <a:gd name="connsiteX21-435" fmla="*/ 3960440 w 3960440"/>
              <a:gd name="connsiteY21-436" fmla="*/ 436907 h 3960000"/>
              <a:gd name="connsiteX22-437" fmla="*/ 3960440 w 3960440"/>
              <a:gd name="connsiteY22-438" fmla="*/ 3523093 h 3960000"/>
              <a:gd name="connsiteX23-439" fmla="*/ 3523533 w 3960440"/>
              <a:gd name="connsiteY23-440" fmla="*/ 3960000 h 3960000"/>
              <a:gd name="connsiteX24-441" fmla="*/ 436907 w 3960440"/>
              <a:gd name="connsiteY24-442" fmla="*/ 3960000 h 3960000"/>
              <a:gd name="connsiteX25-443" fmla="*/ 0 w 3960440"/>
              <a:gd name="connsiteY25-444" fmla="*/ 3523093 h 3960000"/>
              <a:gd name="connsiteX26-445" fmla="*/ 0 w 3960440"/>
              <a:gd name="connsiteY26-446" fmla="*/ 436907 h 3960000"/>
              <a:gd name="connsiteX27-447" fmla="*/ 436907 w 3960440"/>
              <a:gd name="connsiteY27-448" fmla="*/ 0 h 3960000"/>
              <a:gd name="connsiteX0-449" fmla="*/ 1979373 w 3960440"/>
              <a:gd name="connsiteY0-450" fmla="*/ 472350 h 3960000"/>
              <a:gd name="connsiteX1-451" fmla="*/ 813783 w 3960440"/>
              <a:gd name="connsiteY1-452" fmla="*/ 1434034 h 3960000"/>
              <a:gd name="connsiteX2-453" fmla="*/ 1119009 w 3960440"/>
              <a:gd name="connsiteY2-454" fmla="*/ 2222584 h 3960000"/>
              <a:gd name="connsiteX3-455" fmla="*/ 1296382 w 3960440"/>
              <a:gd name="connsiteY3-456" fmla="*/ 1907811 h 3960000"/>
              <a:gd name="connsiteX4-457" fmla="*/ 1234998 w 3960440"/>
              <a:gd name="connsiteY4-458" fmla="*/ 1431771 h 3960000"/>
              <a:gd name="connsiteX5-459" fmla="*/ 2217373 w 3960440"/>
              <a:gd name="connsiteY5-460" fmla="*/ 838586 h 3960000"/>
              <a:gd name="connsiteX6-461" fmla="*/ 2730780 w 3960440"/>
              <a:gd name="connsiteY6-462" fmla="*/ 1554106 h 3960000"/>
              <a:gd name="connsiteX7-463" fmla="*/ 2424394 w 3960440"/>
              <a:gd name="connsiteY7-464" fmla="*/ 2278672 h 3960000"/>
              <a:gd name="connsiteX8-465" fmla="*/ 1910984 w 3960440"/>
              <a:gd name="connsiteY8-466" fmla="*/ 2071653 h 3960000"/>
              <a:gd name="connsiteX9-467" fmla="*/ 2072459 w 3960440"/>
              <a:gd name="connsiteY9-468" fmla="*/ 1512703 h 3960000"/>
              <a:gd name="connsiteX10-469" fmla="*/ 1915898 w 3960440"/>
              <a:gd name="connsiteY10-470" fmla="*/ 1219889 h 3960000"/>
              <a:gd name="connsiteX11-471" fmla="*/ 1589196 w 3960440"/>
              <a:gd name="connsiteY11-472" fmla="*/ 1434803 h 3960000"/>
              <a:gd name="connsiteX12-473" fmla="*/ 1521788 w 3960440"/>
              <a:gd name="connsiteY12-474" fmla="*/ 1897758 h 3960000"/>
              <a:gd name="connsiteX13-475" fmla="*/ 1339611 w 3960440"/>
              <a:gd name="connsiteY13-476" fmla="*/ 3487664 h 3960000"/>
              <a:gd name="connsiteX14-477" fmla="*/ 1803335 w 3960440"/>
              <a:gd name="connsiteY14-478" fmla="*/ 2485692 h 3960000"/>
              <a:gd name="connsiteX15-479" fmla="*/ 2283619 w 3960440"/>
              <a:gd name="connsiteY15-480" fmla="*/ 2688571 h 3960000"/>
              <a:gd name="connsiteX16-481" fmla="*/ 3144820 w 3960440"/>
              <a:gd name="connsiteY16-482" fmla="*/ 1595509 h 3960000"/>
              <a:gd name="connsiteX17-483" fmla="*/ 2134565 w 3960440"/>
              <a:gd name="connsiteY17-484" fmla="*/ 477605 h 3960000"/>
              <a:gd name="connsiteX18-485" fmla="*/ 1979373 w 3960440"/>
              <a:gd name="connsiteY18-486" fmla="*/ 472350 h 3960000"/>
              <a:gd name="connsiteX19-487" fmla="*/ 436907 w 3960440"/>
              <a:gd name="connsiteY19-488" fmla="*/ 0 h 3960000"/>
              <a:gd name="connsiteX20-489" fmla="*/ 3523533 w 3960440"/>
              <a:gd name="connsiteY20-490" fmla="*/ 0 h 3960000"/>
              <a:gd name="connsiteX21-491" fmla="*/ 3960440 w 3960440"/>
              <a:gd name="connsiteY21-492" fmla="*/ 436907 h 3960000"/>
              <a:gd name="connsiteX22-493" fmla="*/ 3960440 w 3960440"/>
              <a:gd name="connsiteY22-494" fmla="*/ 3523093 h 3960000"/>
              <a:gd name="connsiteX23-495" fmla="*/ 3523533 w 3960440"/>
              <a:gd name="connsiteY23-496" fmla="*/ 3960000 h 3960000"/>
              <a:gd name="connsiteX24-497" fmla="*/ 436907 w 3960440"/>
              <a:gd name="connsiteY24-498" fmla="*/ 3960000 h 3960000"/>
              <a:gd name="connsiteX25-499" fmla="*/ 0 w 3960440"/>
              <a:gd name="connsiteY25-500" fmla="*/ 3523093 h 3960000"/>
              <a:gd name="connsiteX26-501" fmla="*/ 0 w 3960440"/>
              <a:gd name="connsiteY26-502" fmla="*/ 436907 h 3960000"/>
              <a:gd name="connsiteX27-503" fmla="*/ 436907 w 3960440"/>
              <a:gd name="connsiteY27-504" fmla="*/ 0 h 3960000"/>
              <a:gd name="connsiteX0-505" fmla="*/ 1979373 w 3960440"/>
              <a:gd name="connsiteY0-506" fmla="*/ 472350 h 3960000"/>
              <a:gd name="connsiteX1-507" fmla="*/ 813783 w 3960440"/>
              <a:gd name="connsiteY1-508" fmla="*/ 1434034 h 3960000"/>
              <a:gd name="connsiteX2-509" fmla="*/ 1119009 w 3960440"/>
              <a:gd name="connsiteY2-510" fmla="*/ 2222584 h 3960000"/>
              <a:gd name="connsiteX3-511" fmla="*/ 1296382 w 3960440"/>
              <a:gd name="connsiteY3-512" fmla="*/ 1907811 h 3960000"/>
              <a:gd name="connsiteX4-513" fmla="*/ 1234998 w 3960440"/>
              <a:gd name="connsiteY4-514" fmla="*/ 1431771 h 3960000"/>
              <a:gd name="connsiteX5-515" fmla="*/ 2217373 w 3960440"/>
              <a:gd name="connsiteY5-516" fmla="*/ 838586 h 3960000"/>
              <a:gd name="connsiteX6-517" fmla="*/ 2730780 w 3960440"/>
              <a:gd name="connsiteY6-518" fmla="*/ 1554106 h 3960000"/>
              <a:gd name="connsiteX7-519" fmla="*/ 2424394 w 3960440"/>
              <a:gd name="connsiteY7-520" fmla="*/ 2278672 h 3960000"/>
              <a:gd name="connsiteX8-521" fmla="*/ 1910984 w 3960440"/>
              <a:gd name="connsiteY8-522" fmla="*/ 2071653 h 3960000"/>
              <a:gd name="connsiteX9-523" fmla="*/ 2072459 w 3960440"/>
              <a:gd name="connsiteY9-524" fmla="*/ 1512703 h 3960000"/>
              <a:gd name="connsiteX10-525" fmla="*/ 1915898 w 3960440"/>
              <a:gd name="connsiteY10-526" fmla="*/ 1219889 h 3960000"/>
              <a:gd name="connsiteX11-527" fmla="*/ 1589196 w 3960440"/>
              <a:gd name="connsiteY11-528" fmla="*/ 1434803 h 3960000"/>
              <a:gd name="connsiteX12-529" fmla="*/ 1574511 w 3960440"/>
              <a:gd name="connsiteY12-530" fmla="*/ 1939931 h 3960000"/>
              <a:gd name="connsiteX13-531" fmla="*/ 1339611 w 3960440"/>
              <a:gd name="connsiteY13-532" fmla="*/ 3487664 h 3960000"/>
              <a:gd name="connsiteX14-533" fmla="*/ 1803335 w 3960440"/>
              <a:gd name="connsiteY14-534" fmla="*/ 2485692 h 3960000"/>
              <a:gd name="connsiteX15-535" fmla="*/ 2283619 w 3960440"/>
              <a:gd name="connsiteY15-536" fmla="*/ 2688571 h 3960000"/>
              <a:gd name="connsiteX16-537" fmla="*/ 3144820 w 3960440"/>
              <a:gd name="connsiteY16-538" fmla="*/ 1595509 h 3960000"/>
              <a:gd name="connsiteX17-539" fmla="*/ 2134565 w 3960440"/>
              <a:gd name="connsiteY17-540" fmla="*/ 477605 h 3960000"/>
              <a:gd name="connsiteX18-541" fmla="*/ 1979373 w 3960440"/>
              <a:gd name="connsiteY18-542" fmla="*/ 472350 h 3960000"/>
              <a:gd name="connsiteX19-543" fmla="*/ 436907 w 3960440"/>
              <a:gd name="connsiteY19-544" fmla="*/ 0 h 3960000"/>
              <a:gd name="connsiteX20-545" fmla="*/ 3523533 w 3960440"/>
              <a:gd name="connsiteY20-546" fmla="*/ 0 h 3960000"/>
              <a:gd name="connsiteX21-547" fmla="*/ 3960440 w 3960440"/>
              <a:gd name="connsiteY21-548" fmla="*/ 436907 h 3960000"/>
              <a:gd name="connsiteX22-549" fmla="*/ 3960440 w 3960440"/>
              <a:gd name="connsiteY22-550" fmla="*/ 3523093 h 3960000"/>
              <a:gd name="connsiteX23-551" fmla="*/ 3523533 w 3960440"/>
              <a:gd name="connsiteY23-552" fmla="*/ 3960000 h 3960000"/>
              <a:gd name="connsiteX24-553" fmla="*/ 436907 w 3960440"/>
              <a:gd name="connsiteY24-554" fmla="*/ 3960000 h 3960000"/>
              <a:gd name="connsiteX25-555" fmla="*/ 0 w 3960440"/>
              <a:gd name="connsiteY25-556" fmla="*/ 3523093 h 3960000"/>
              <a:gd name="connsiteX26-557" fmla="*/ 0 w 3960440"/>
              <a:gd name="connsiteY26-558" fmla="*/ 436907 h 3960000"/>
              <a:gd name="connsiteX27-559" fmla="*/ 436907 w 3960440"/>
              <a:gd name="connsiteY27-560" fmla="*/ 0 h 3960000"/>
              <a:gd name="connsiteX0-561" fmla="*/ 1979373 w 3960440"/>
              <a:gd name="connsiteY0-562" fmla="*/ 472350 h 3960000"/>
              <a:gd name="connsiteX1-563" fmla="*/ 813783 w 3960440"/>
              <a:gd name="connsiteY1-564" fmla="*/ 1434034 h 3960000"/>
              <a:gd name="connsiteX2-565" fmla="*/ 1119009 w 3960440"/>
              <a:gd name="connsiteY2-566" fmla="*/ 2222584 h 3960000"/>
              <a:gd name="connsiteX3-567" fmla="*/ 1296382 w 3960440"/>
              <a:gd name="connsiteY3-568" fmla="*/ 1907811 h 3960000"/>
              <a:gd name="connsiteX4-569" fmla="*/ 1234998 w 3960440"/>
              <a:gd name="connsiteY4-570" fmla="*/ 1431771 h 3960000"/>
              <a:gd name="connsiteX5-571" fmla="*/ 2217373 w 3960440"/>
              <a:gd name="connsiteY5-572" fmla="*/ 838586 h 3960000"/>
              <a:gd name="connsiteX6-573" fmla="*/ 2730780 w 3960440"/>
              <a:gd name="connsiteY6-574" fmla="*/ 1554106 h 3960000"/>
              <a:gd name="connsiteX7-575" fmla="*/ 2424394 w 3960440"/>
              <a:gd name="connsiteY7-576" fmla="*/ 2278672 h 3960000"/>
              <a:gd name="connsiteX8-577" fmla="*/ 1910984 w 3960440"/>
              <a:gd name="connsiteY8-578" fmla="*/ 2071653 h 3960000"/>
              <a:gd name="connsiteX9-579" fmla="*/ 2072459 w 3960440"/>
              <a:gd name="connsiteY9-580" fmla="*/ 1512703 h 3960000"/>
              <a:gd name="connsiteX10-581" fmla="*/ 1915898 w 3960440"/>
              <a:gd name="connsiteY10-582" fmla="*/ 1219889 h 3960000"/>
              <a:gd name="connsiteX11-583" fmla="*/ 1589196 w 3960440"/>
              <a:gd name="connsiteY11-584" fmla="*/ 1434803 h 3960000"/>
              <a:gd name="connsiteX12-585" fmla="*/ 1574511 w 3960440"/>
              <a:gd name="connsiteY12-586" fmla="*/ 1939931 h 3960000"/>
              <a:gd name="connsiteX13-587" fmla="*/ 1339611 w 3960440"/>
              <a:gd name="connsiteY13-588" fmla="*/ 3487664 h 3960000"/>
              <a:gd name="connsiteX14-589" fmla="*/ 1866603 w 3960440"/>
              <a:gd name="connsiteY14-590" fmla="*/ 2506778 h 3960000"/>
              <a:gd name="connsiteX15-591" fmla="*/ 2283619 w 3960440"/>
              <a:gd name="connsiteY15-592" fmla="*/ 2688571 h 3960000"/>
              <a:gd name="connsiteX16-593" fmla="*/ 3144820 w 3960440"/>
              <a:gd name="connsiteY16-594" fmla="*/ 1595509 h 3960000"/>
              <a:gd name="connsiteX17-595" fmla="*/ 2134565 w 3960440"/>
              <a:gd name="connsiteY17-596" fmla="*/ 477605 h 3960000"/>
              <a:gd name="connsiteX18-597" fmla="*/ 1979373 w 3960440"/>
              <a:gd name="connsiteY18-598" fmla="*/ 472350 h 3960000"/>
              <a:gd name="connsiteX19-599" fmla="*/ 436907 w 3960440"/>
              <a:gd name="connsiteY19-600" fmla="*/ 0 h 3960000"/>
              <a:gd name="connsiteX20-601" fmla="*/ 3523533 w 3960440"/>
              <a:gd name="connsiteY20-602" fmla="*/ 0 h 3960000"/>
              <a:gd name="connsiteX21-603" fmla="*/ 3960440 w 3960440"/>
              <a:gd name="connsiteY21-604" fmla="*/ 436907 h 3960000"/>
              <a:gd name="connsiteX22-605" fmla="*/ 3960440 w 3960440"/>
              <a:gd name="connsiteY22-606" fmla="*/ 3523093 h 3960000"/>
              <a:gd name="connsiteX23-607" fmla="*/ 3523533 w 3960440"/>
              <a:gd name="connsiteY23-608" fmla="*/ 3960000 h 3960000"/>
              <a:gd name="connsiteX24-609" fmla="*/ 436907 w 3960440"/>
              <a:gd name="connsiteY24-610" fmla="*/ 3960000 h 3960000"/>
              <a:gd name="connsiteX25-611" fmla="*/ 0 w 3960440"/>
              <a:gd name="connsiteY25-612" fmla="*/ 3523093 h 3960000"/>
              <a:gd name="connsiteX26-613" fmla="*/ 0 w 3960440"/>
              <a:gd name="connsiteY26-614" fmla="*/ 436907 h 3960000"/>
              <a:gd name="connsiteX27-615" fmla="*/ 436907 w 3960440"/>
              <a:gd name="connsiteY27-616" fmla="*/ 0 h 3960000"/>
              <a:gd name="connsiteX0-617" fmla="*/ 1979373 w 3960440"/>
              <a:gd name="connsiteY0-618" fmla="*/ 472350 h 3960000"/>
              <a:gd name="connsiteX1-619" fmla="*/ 813783 w 3960440"/>
              <a:gd name="connsiteY1-620" fmla="*/ 1434034 h 3960000"/>
              <a:gd name="connsiteX2-621" fmla="*/ 1119009 w 3960440"/>
              <a:gd name="connsiteY2-622" fmla="*/ 2222584 h 3960000"/>
              <a:gd name="connsiteX3-623" fmla="*/ 1296382 w 3960440"/>
              <a:gd name="connsiteY3-624" fmla="*/ 1907811 h 3960000"/>
              <a:gd name="connsiteX4-625" fmla="*/ 1234998 w 3960440"/>
              <a:gd name="connsiteY4-626" fmla="*/ 1431771 h 3960000"/>
              <a:gd name="connsiteX5-627" fmla="*/ 2217373 w 3960440"/>
              <a:gd name="connsiteY5-628" fmla="*/ 838586 h 3960000"/>
              <a:gd name="connsiteX6-629" fmla="*/ 2730780 w 3960440"/>
              <a:gd name="connsiteY6-630" fmla="*/ 1554106 h 3960000"/>
              <a:gd name="connsiteX7-631" fmla="*/ 2424394 w 3960440"/>
              <a:gd name="connsiteY7-632" fmla="*/ 2278672 h 3960000"/>
              <a:gd name="connsiteX8-633" fmla="*/ 1995341 w 3960440"/>
              <a:gd name="connsiteY8-634" fmla="*/ 2082197 h 3960000"/>
              <a:gd name="connsiteX9-635" fmla="*/ 2072459 w 3960440"/>
              <a:gd name="connsiteY9-636" fmla="*/ 1512703 h 3960000"/>
              <a:gd name="connsiteX10-637" fmla="*/ 1915898 w 3960440"/>
              <a:gd name="connsiteY10-638" fmla="*/ 1219889 h 3960000"/>
              <a:gd name="connsiteX11-639" fmla="*/ 1589196 w 3960440"/>
              <a:gd name="connsiteY11-640" fmla="*/ 1434803 h 3960000"/>
              <a:gd name="connsiteX12-641" fmla="*/ 1574511 w 3960440"/>
              <a:gd name="connsiteY12-642" fmla="*/ 1939931 h 3960000"/>
              <a:gd name="connsiteX13-643" fmla="*/ 1339611 w 3960440"/>
              <a:gd name="connsiteY13-644" fmla="*/ 3487664 h 3960000"/>
              <a:gd name="connsiteX14-645" fmla="*/ 1866603 w 3960440"/>
              <a:gd name="connsiteY14-646" fmla="*/ 2506778 h 3960000"/>
              <a:gd name="connsiteX15-647" fmla="*/ 2283619 w 3960440"/>
              <a:gd name="connsiteY15-648" fmla="*/ 2688571 h 3960000"/>
              <a:gd name="connsiteX16-649" fmla="*/ 3144820 w 3960440"/>
              <a:gd name="connsiteY16-650" fmla="*/ 1595509 h 3960000"/>
              <a:gd name="connsiteX17-651" fmla="*/ 2134565 w 3960440"/>
              <a:gd name="connsiteY17-652" fmla="*/ 477605 h 3960000"/>
              <a:gd name="connsiteX18-653" fmla="*/ 1979373 w 3960440"/>
              <a:gd name="connsiteY18-654" fmla="*/ 472350 h 3960000"/>
              <a:gd name="connsiteX19-655" fmla="*/ 436907 w 3960440"/>
              <a:gd name="connsiteY19-656" fmla="*/ 0 h 3960000"/>
              <a:gd name="connsiteX20-657" fmla="*/ 3523533 w 3960440"/>
              <a:gd name="connsiteY20-658" fmla="*/ 0 h 3960000"/>
              <a:gd name="connsiteX21-659" fmla="*/ 3960440 w 3960440"/>
              <a:gd name="connsiteY21-660" fmla="*/ 436907 h 3960000"/>
              <a:gd name="connsiteX22-661" fmla="*/ 3960440 w 3960440"/>
              <a:gd name="connsiteY22-662" fmla="*/ 3523093 h 3960000"/>
              <a:gd name="connsiteX23-663" fmla="*/ 3523533 w 3960440"/>
              <a:gd name="connsiteY23-664" fmla="*/ 3960000 h 3960000"/>
              <a:gd name="connsiteX24-665" fmla="*/ 436907 w 3960440"/>
              <a:gd name="connsiteY24-666" fmla="*/ 3960000 h 3960000"/>
              <a:gd name="connsiteX25-667" fmla="*/ 0 w 3960440"/>
              <a:gd name="connsiteY25-668" fmla="*/ 3523093 h 3960000"/>
              <a:gd name="connsiteX26-669" fmla="*/ 0 w 3960440"/>
              <a:gd name="connsiteY26-670" fmla="*/ 436907 h 3960000"/>
              <a:gd name="connsiteX27-671" fmla="*/ 436907 w 3960440"/>
              <a:gd name="connsiteY27-672" fmla="*/ 0 h 3960000"/>
              <a:gd name="connsiteX0-673" fmla="*/ 1979373 w 3960440"/>
              <a:gd name="connsiteY0-674" fmla="*/ 472350 h 3960000"/>
              <a:gd name="connsiteX1-675" fmla="*/ 813783 w 3960440"/>
              <a:gd name="connsiteY1-676" fmla="*/ 1434034 h 3960000"/>
              <a:gd name="connsiteX2-677" fmla="*/ 1119009 w 3960440"/>
              <a:gd name="connsiteY2-678" fmla="*/ 2222584 h 3960000"/>
              <a:gd name="connsiteX3-679" fmla="*/ 1296382 w 3960440"/>
              <a:gd name="connsiteY3-680" fmla="*/ 1907811 h 3960000"/>
              <a:gd name="connsiteX4-681" fmla="*/ 1234998 w 3960440"/>
              <a:gd name="connsiteY4-682" fmla="*/ 1431771 h 3960000"/>
              <a:gd name="connsiteX5-683" fmla="*/ 2217373 w 3960440"/>
              <a:gd name="connsiteY5-684" fmla="*/ 838586 h 3960000"/>
              <a:gd name="connsiteX6-685" fmla="*/ 2730780 w 3960440"/>
              <a:gd name="connsiteY6-686" fmla="*/ 1554106 h 3960000"/>
              <a:gd name="connsiteX7-687" fmla="*/ 2424394 w 3960440"/>
              <a:gd name="connsiteY7-688" fmla="*/ 2278672 h 3960000"/>
              <a:gd name="connsiteX8-689" fmla="*/ 1995341 w 3960440"/>
              <a:gd name="connsiteY8-690" fmla="*/ 2082197 h 3960000"/>
              <a:gd name="connsiteX9-691" fmla="*/ 2135727 w 3960440"/>
              <a:gd name="connsiteY9-692" fmla="*/ 1554876 h 3960000"/>
              <a:gd name="connsiteX10-693" fmla="*/ 1915898 w 3960440"/>
              <a:gd name="connsiteY10-694" fmla="*/ 1219889 h 3960000"/>
              <a:gd name="connsiteX11-695" fmla="*/ 1589196 w 3960440"/>
              <a:gd name="connsiteY11-696" fmla="*/ 1434803 h 3960000"/>
              <a:gd name="connsiteX12-697" fmla="*/ 1574511 w 3960440"/>
              <a:gd name="connsiteY12-698" fmla="*/ 1939931 h 3960000"/>
              <a:gd name="connsiteX13-699" fmla="*/ 1339611 w 3960440"/>
              <a:gd name="connsiteY13-700" fmla="*/ 3487664 h 3960000"/>
              <a:gd name="connsiteX14-701" fmla="*/ 1866603 w 3960440"/>
              <a:gd name="connsiteY14-702" fmla="*/ 2506778 h 3960000"/>
              <a:gd name="connsiteX15-703" fmla="*/ 2283619 w 3960440"/>
              <a:gd name="connsiteY15-704" fmla="*/ 2688571 h 3960000"/>
              <a:gd name="connsiteX16-705" fmla="*/ 3144820 w 3960440"/>
              <a:gd name="connsiteY16-706" fmla="*/ 1595509 h 3960000"/>
              <a:gd name="connsiteX17-707" fmla="*/ 2134565 w 3960440"/>
              <a:gd name="connsiteY17-708" fmla="*/ 477605 h 3960000"/>
              <a:gd name="connsiteX18-709" fmla="*/ 1979373 w 3960440"/>
              <a:gd name="connsiteY18-710" fmla="*/ 472350 h 3960000"/>
              <a:gd name="connsiteX19-711" fmla="*/ 436907 w 3960440"/>
              <a:gd name="connsiteY19-712" fmla="*/ 0 h 3960000"/>
              <a:gd name="connsiteX20-713" fmla="*/ 3523533 w 3960440"/>
              <a:gd name="connsiteY20-714" fmla="*/ 0 h 3960000"/>
              <a:gd name="connsiteX21-715" fmla="*/ 3960440 w 3960440"/>
              <a:gd name="connsiteY21-716" fmla="*/ 436907 h 3960000"/>
              <a:gd name="connsiteX22-717" fmla="*/ 3960440 w 3960440"/>
              <a:gd name="connsiteY22-718" fmla="*/ 3523093 h 3960000"/>
              <a:gd name="connsiteX23-719" fmla="*/ 3523533 w 3960440"/>
              <a:gd name="connsiteY23-720" fmla="*/ 3960000 h 3960000"/>
              <a:gd name="connsiteX24-721" fmla="*/ 436907 w 3960440"/>
              <a:gd name="connsiteY24-722" fmla="*/ 3960000 h 3960000"/>
              <a:gd name="connsiteX25-723" fmla="*/ 0 w 3960440"/>
              <a:gd name="connsiteY25-724" fmla="*/ 3523093 h 3960000"/>
              <a:gd name="connsiteX26-725" fmla="*/ 0 w 3960440"/>
              <a:gd name="connsiteY26-726" fmla="*/ 436907 h 3960000"/>
              <a:gd name="connsiteX27-727" fmla="*/ 436907 w 3960440"/>
              <a:gd name="connsiteY27-728" fmla="*/ 0 h 3960000"/>
              <a:gd name="connsiteX0-729" fmla="*/ 1979373 w 3960440"/>
              <a:gd name="connsiteY0-730" fmla="*/ 472350 h 3960000"/>
              <a:gd name="connsiteX1-731" fmla="*/ 813783 w 3960440"/>
              <a:gd name="connsiteY1-732" fmla="*/ 1434034 h 3960000"/>
              <a:gd name="connsiteX2-733" fmla="*/ 1119009 w 3960440"/>
              <a:gd name="connsiteY2-734" fmla="*/ 2222584 h 3960000"/>
              <a:gd name="connsiteX3-735" fmla="*/ 1296382 w 3960440"/>
              <a:gd name="connsiteY3-736" fmla="*/ 1907811 h 3960000"/>
              <a:gd name="connsiteX4-737" fmla="*/ 1234998 w 3960440"/>
              <a:gd name="connsiteY4-738" fmla="*/ 1431771 h 3960000"/>
              <a:gd name="connsiteX5-739" fmla="*/ 2217373 w 3960440"/>
              <a:gd name="connsiteY5-740" fmla="*/ 891303 h 3960000"/>
              <a:gd name="connsiteX6-741" fmla="*/ 2730780 w 3960440"/>
              <a:gd name="connsiteY6-742" fmla="*/ 1554106 h 3960000"/>
              <a:gd name="connsiteX7-743" fmla="*/ 2424394 w 3960440"/>
              <a:gd name="connsiteY7-744" fmla="*/ 2278672 h 3960000"/>
              <a:gd name="connsiteX8-745" fmla="*/ 1995341 w 3960440"/>
              <a:gd name="connsiteY8-746" fmla="*/ 2082197 h 3960000"/>
              <a:gd name="connsiteX9-747" fmla="*/ 2135727 w 3960440"/>
              <a:gd name="connsiteY9-748" fmla="*/ 1554876 h 3960000"/>
              <a:gd name="connsiteX10-749" fmla="*/ 1915898 w 3960440"/>
              <a:gd name="connsiteY10-750" fmla="*/ 1219889 h 3960000"/>
              <a:gd name="connsiteX11-751" fmla="*/ 1589196 w 3960440"/>
              <a:gd name="connsiteY11-752" fmla="*/ 1434803 h 3960000"/>
              <a:gd name="connsiteX12-753" fmla="*/ 1574511 w 3960440"/>
              <a:gd name="connsiteY12-754" fmla="*/ 1939931 h 3960000"/>
              <a:gd name="connsiteX13-755" fmla="*/ 1339611 w 3960440"/>
              <a:gd name="connsiteY13-756" fmla="*/ 3487664 h 3960000"/>
              <a:gd name="connsiteX14-757" fmla="*/ 1866603 w 3960440"/>
              <a:gd name="connsiteY14-758" fmla="*/ 2506778 h 3960000"/>
              <a:gd name="connsiteX15-759" fmla="*/ 2283619 w 3960440"/>
              <a:gd name="connsiteY15-760" fmla="*/ 2688571 h 3960000"/>
              <a:gd name="connsiteX16-761" fmla="*/ 3144820 w 3960440"/>
              <a:gd name="connsiteY16-762" fmla="*/ 1595509 h 3960000"/>
              <a:gd name="connsiteX17-763" fmla="*/ 2134565 w 3960440"/>
              <a:gd name="connsiteY17-764" fmla="*/ 477605 h 3960000"/>
              <a:gd name="connsiteX18-765" fmla="*/ 1979373 w 3960440"/>
              <a:gd name="connsiteY18-766" fmla="*/ 472350 h 3960000"/>
              <a:gd name="connsiteX19-767" fmla="*/ 436907 w 3960440"/>
              <a:gd name="connsiteY19-768" fmla="*/ 0 h 3960000"/>
              <a:gd name="connsiteX20-769" fmla="*/ 3523533 w 3960440"/>
              <a:gd name="connsiteY20-770" fmla="*/ 0 h 3960000"/>
              <a:gd name="connsiteX21-771" fmla="*/ 3960440 w 3960440"/>
              <a:gd name="connsiteY21-772" fmla="*/ 436907 h 3960000"/>
              <a:gd name="connsiteX22-773" fmla="*/ 3960440 w 3960440"/>
              <a:gd name="connsiteY22-774" fmla="*/ 3523093 h 3960000"/>
              <a:gd name="connsiteX23-775" fmla="*/ 3523533 w 3960440"/>
              <a:gd name="connsiteY23-776" fmla="*/ 3960000 h 3960000"/>
              <a:gd name="connsiteX24-777" fmla="*/ 436907 w 3960440"/>
              <a:gd name="connsiteY24-778" fmla="*/ 3960000 h 3960000"/>
              <a:gd name="connsiteX25-779" fmla="*/ 0 w 3960440"/>
              <a:gd name="connsiteY25-780" fmla="*/ 3523093 h 3960000"/>
              <a:gd name="connsiteX26-781" fmla="*/ 0 w 3960440"/>
              <a:gd name="connsiteY26-782" fmla="*/ 436907 h 3960000"/>
              <a:gd name="connsiteX27-783" fmla="*/ 436907 w 3960440"/>
              <a:gd name="connsiteY27-784" fmla="*/ 0 h 3960000"/>
              <a:gd name="connsiteX0-785" fmla="*/ 1979373 w 3960440"/>
              <a:gd name="connsiteY0-786" fmla="*/ 472350 h 3960000"/>
              <a:gd name="connsiteX1-787" fmla="*/ 813783 w 3960440"/>
              <a:gd name="connsiteY1-788" fmla="*/ 1434034 h 3960000"/>
              <a:gd name="connsiteX2-789" fmla="*/ 1119009 w 3960440"/>
              <a:gd name="connsiteY2-790" fmla="*/ 2222584 h 3960000"/>
              <a:gd name="connsiteX3-791" fmla="*/ 1296382 w 3960440"/>
              <a:gd name="connsiteY3-792" fmla="*/ 1907811 h 3960000"/>
              <a:gd name="connsiteX4-793" fmla="*/ 1234998 w 3960440"/>
              <a:gd name="connsiteY4-794" fmla="*/ 1431771 h 3960000"/>
              <a:gd name="connsiteX5-795" fmla="*/ 2217373 w 3960440"/>
              <a:gd name="connsiteY5-796" fmla="*/ 891303 h 3960000"/>
              <a:gd name="connsiteX6-797" fmla="*/ 2783502 w 3960440"/>
              <a:gd name="connsiteY6-798" fmla="*/ 1606823 h 3960000"/>
              <a:gd name="connsiteX7-799" fmla="*/ 2424394 w 3960440"/>
              <a:gd name="connsiteY7-800" fmla="*/ 2278672 h 3960000"/>
              <a:gd name="connsiteX8-801" fmla="*/ 1995341 w 3960440"/>
              <a:gd name="connsiteY8-802" fmla="*/ 2082197 h 3960000"/>
              <a:gd name="connsiteX9-803" fmla="*/ 2135727 w 3960440"/>
              <a:gd name="connsiteY9-804" fmla="*/ 1554876 h 3960000"/>
              <a:gd name="connsiteX10-805" fmla="*/ 1915898 w 3960440"/>
              <a:gd name="connsiteY10-806" fmla="*/ 1219889 h 3960000"/>
              <a:gd name="connsiteX11-807" fmla="*/ 1589196 w 3960440"/>
              <a:gd name="connsiteY11-808" fmla="*/ 1434803 h 3960000"/>
              <a:gd name="connsiteX12-809" fmla="*/ 1574511 w 3960440"/>
              <a:gd name="connsiteY12-810" fmla="*/ 1939931 h 3960000"/>
              <a:gd name="connsiteX13-811" fmla="*/ 1339611 w 3960440"/>
              <a:gd name="connsiteY13-812" fmla="*/ 3487664 h 3960000"/>
              <a:gd name="connsiteX14-813" fmla="*/ 1866603 w 3960440"/>
              <a:gd name="connsiteY14-814" fmla="*/ 2506778 h 3960000"/>
              <a:gd name="connsiteX15-815" fmla="*/ 2283619 w 3960440"/>
              <a:gd name="connsiteY15-816" fmla="*/ 2688571 h 3960000"/>
              <a:gd name="connsiteX16-817" fmla="*/ 3144820 w 3960440"/>
              <a:gd name="connsiteY16-818" fmla="*/ 1595509 h 3960000"/>
              <a:gd name="connsiteX17-819" fmla="*/ 2134565 w 3960440"/>
              <a:gd name="connsiteY17-820" fmla="*/ 477605 h 3960000"/>
              <a:gd name="connsiteX18-821" fmla="*/ 1979373 w 3960440"/>
              <a:gd name="connsiteY18-822" fmla="*/ 472350 h 3960000"/>
              <a:gd name="connsiteX19-823" fmla="*/ 436907 w 3960440"/>
              <a:gd name="connsiteY19-824" fmla="*/ 0 h 3960000"/>
              <a:gd name="connsiteX20-825" fmla="*/ 3523533 w 3960440"/>
              <a:gd name="connsiteY20-826" fmla="*/ 0 h 3960000"/>
              <a:gd name="connsiteX21-827" fmla="*/ 3960440 w 3960440"/>
              <a:gd name="connsiteY21-828" fmla="*/ 436907 h 3960000"/>
              <a:gd name="connsiteX22-829" fmla="*/ 3960440 w 3960440"/>
              <a:gd name="connsiteY22-830" fmla="*/ 3523093 h 3960000"/>
              <a:gd name="connsiteX23-831" fmla="*/ 3523533 w 3960440"/>
              <a:gd name="connsiteY23-832" fmla="*/ 3960000 h 3960000"/>
              <a:gd name="connsiteX24-833" fmla="*/ 436907 w 3960440"/>
              <a:gd name="connsiteY24-834" fmla="*/ 3960000 h 3960000"/>
              <a:gd name="connsiteX25-835" fmla="*/ 0 w 3960440"/>
              <a:gd name="connsiteY25-836" fmla="*/ 3523093 h 3960000"/>
              <a:gd name="connsiteX26-837" fmla="*/ 0 w 3960440"/>
              <a:gd name="connsiteY26-838" fmla="*/ 436907 h 3960000"/>
              <a:gd name="connsiteX27-839" fmla="*/ 436907 w 3960440"/>
              <a:gd name="connsiteY27-840" fmla="*/ 0 h 3960000"/>
              <a:gd name="connsiteX0-841" fmla="*/ 1979373 w 3960440"/>
              <a:gd name="connsiteY0-842" fmla="*/ 472350 h 3960000"/>
              <a:gd name="connsiteX1-843" fmla="*/ 813783 w 3960440"/>
              <a:gd name="connsiteY1-844" fmla="*/ 1434034 h 3960000"/>
              <a:gd name="connsiteX2-845" fmla="*/ 1119009 w 3960440"/>
              <a:gd name="connsiteY2-846" fmla="*/ 2222584 h 3960000"/>
              <a:gd name="connsiteX3-847" fmla="*/ 1296382 w 3960440"/>
              <a:gd name="connsiteY3-848" fmla="*/ 1907811 h 3960000"/>
              <a:gd name="connsiteX4-849" fmla="*/ 1234998 w 3960440"/>
              <a:gd name="connsiteY4-850" fmla="*/ 1431771 h 3960000"/>
              <a:gd name="connsiteX5-851" fmla="*/ 2217373 w 3960440"/>
              <a:gd name="connsiteY5-852" fmla="*/ 891303 h 3960000"/>
              <a:gd name="connsiteX6-853" fmla="*/ 2783502 w 3960440"/>
              <a:gd name="connsiteY6-854" fmla="*/ 1606823 h 3960000"/>
              <a:gd name="connsiteX7-855" fmla="*/ 2456028 w 3960440"/>
              <a:gd name="connsiteY7-856" fmla="*/ 2225955 h 3960000"/>
              <a:gd name="connsiteX8-857" fmla="*/ 1995341 w 3960440"/>
              <a:gd name="connsiteY8-858" fmla="*/ 2082197 h 3960000"/>
              <a:gd name="connsiteX9-859" fmla="*/ 2135727 w 3960440"/>
              <a:gd name="connsiteY9-860" fmla="*/ 1554876 h 3960000"/>
              <a:gd name="connsiteX10-861" fmla="*/ 1915898 w 3960440"/>
              <a:gd name="connsiteY10-862" fmla="*/ 1219889 h 3960000"/>
              <a:gd name="connsiteX11-863" fmla="*/ 1589196 w 3960440"/>
              <a:gd name="connsiteY11-864" fmla="*/ 1434803 h 3960000"/>
              <a:gd name="connsiteX12-865" fmla="*/ 1574511 w 3960440"/>
              <a:gd name="connsiteY12-866" fmla="*/ 1939931 h 3960000"/>
              <a:gd name="connsiteX13-867" fmla="*/ 1339611 w 3960440"/>
              <a:gd name="connsiteY13-868" fmla="*/ 3487664 h 3960000"/>
              <a:gd name="connsiteX14-869" fmla="*/ 1866603 w 3960440"/>
              <a:gd name="connsiteY14-870" fmla="*/ 2506778 h 3960000"/>
              <a:gd name="connsiteX15-871" fmla="*/ 2283619 w 3960440"/>
              <a:gd name="connsiteY15-872" fmla="*/ 2688571 h 3960000"/>
              <a:gd name="connsiteX16-873" fmla="*/ 3144820 w 3960440"/>
              <a:gd name="connsiteY16-874" fmla="*/ 1595509 h 3960000"/>
              <a:gd name="connsiteX17-875" fmla="*/ 2134565 w 3960440"/>
              <a:gd name="connsiteY17-876" fmla="*/ 477605 h 3960000"/>
              <a:gd name="connsiteX18-877" fmla="*/ 1979373 w 3960440"/>
              <a:gd name="connsiteY18-878" fmla="*/ 472350 h 3960000"/>
              <a:gd name="connsiteX19-879" fmla="*/ 436907 w 3960440"/>
              <a:gd name="connsiteY19-880" fmla="*/ 0 h 3960000"/>
              <a:gd name="connsiteX20-881" fmla="*/ 3523533 w 3960440"/>
              <a:gd name="connsiteY20-882" fmla="*/ 0 h 3960000"/>
              <a:gd name="connsiteX21-883" fmla="*/ 3960440 w 3960440"/>
              <a:gd name="connsiteY21-884" fmla="*/ 436907 h 3960000"/>
              <a:gd name="connsiteX22-885" fmla="*/ 3960440 w 3960440"/>
              <a:gd name="connsiteY22-886" fmla="*/ 3523093 h 3960000"/>
              <a:gd name="connsiteX23-887" fmla="*/ 3523533 w 3960440"/>
              <a:gd name="connsiteY23-888" fmla="*/ 3960000 h 3960000"/>
              <a:gd name="connsiteX24-889" fmla="*/ 436907 w 3960440"/>
              <a:gd name="connsiteY24-890" fmla="*/ 3960000 h 3960000"/>
              <a:gd name="connsiteX25-891" fmla="*/ 0 w 3960440"/>
              <a:gd name="connsiteY25-892" fmla="*/ 3523093 h 3960000"/>
              <a:gd name="connsiteX26-893" fmla="*/ 0 w 3960440"/>
              <a:gd name="connsiteY26-894" fmla="*/ 436907 h 3960000"/>
              <a:gd name="connsiteX27-895" fmla="*/ 436907 w 3960440"/>
              <a:gd name="connsiteY27-896" fmla="*/ 0 h 3960000"/>
              <a:gd name="connsiteX0-897" fmla="*/ 1979373 w 3960440"/>
              <a:gd name="connsiteY0-898" fmla="*/ 472350 h 3960000"/>
              <a:gd name="connsiteX1-899" fmla="*/ 813783 w 3960440"/>
              <a:gd name="connsiteY1-900" fmla="*/ 1434034 h 3960000"/>
              <a:gd name="connsiteX2-901" fmla="*/ 1119009 w 3960440"/>
              <a:gd name="connsiteY2-902" fmla="*/ 2222584 h 3960000"/>
              <a:gd name="connsiteX3-903" fmla="*/ 1296382 w 3960440"/>
              <a:gd name="connsiteY3-904" fmla="*/ 1907811 h 3960000"/>
              <a:gd name="connsiteX4-905" fmla="*/ 1234998 w 3960440"/>
              <a:gd name="connsiteY4-906" fmla="*/ 1431771 h 3960000"/>
              <a:gd name="connsiteX5-907" fmla="*/ 2217373 w 3960440"/>
              <a:gd name="connsiteY5-908" fmla="*/ 891303 h 3960000"/>
              <a:gd name="connsiteX6-909" fmla="*/ 2783502 w 3960440"/>
              <a:gd name="connsiteY6-910" fmla="*/ 1606823 h 3960000"/>
              <a:gd name="connsiteX7-911" fmla="*/ 2456028 w 3960440"/>
              <a:gd name="connsiteY7-912" fmla="*/ 2225955 h 3960000"/>
              <a:gd name="connsiteX8-913" fmla="*/ 2026974 w 3960440"/>
              <a:gd name="connsiteY8-914" fmla="*/ 2018938 h 3960000"/>
              <a:gd name="connsiteX9-915" fmla="*/ 2135727 w 3960440"/>
              <a:gd name="connsiteY9-916" fmla="*/ 1554876 h 3960000"/>
              <a:gd name="connsiteX10-917" fmla="*/ 1915898 w 3960440"/>
              <a:gd name="connsiteY10-918" fmla="*/ 1219889 h 3960000"/>
              <a:gd name="connsiteX11-919" fmla="*/ 1589196 w 3960440"/>
              <a:gd name="connsiteY11-920" fmla="*/ 1434803 h 3960000"/>
              <a:gd name="connsiteX12-921" fmla="*/ 1574511 w 3960440"/>
              <a:gd name="connsiteY12-922" fmla="*/ 1939931 h 3960000"/>
              <a:gd name="connsiteX13-923" fmla="*/ 1339611 w 3960440"/>
              <a:gd name="connsiteY13-924" fmla="*/ 3487664 h 3960000"/>
              <a:gd name="connsiteX14-925" fmla="*/ 1866603 w 3960440"/>
              <a:gd name="connsiteY14-926" fmla="*/ 2506778 h 3960000"/>
              <a:gd name="connsiteX15-927" fmla="*/ 2283619 w 3960440"/>
              <a:gd name="connsiteY15-928" fmla="*/ 2688571 h 3960000"/>
              <a:gd name="connsiteX16-929" fmla="*/ 3144820 w 3960440"/>
              <a:gd name="connsiteY16-930" fmla="*/ 1595509 h 3960000"/>
              <a:gd name="connsiteX17-931" fmla="*/ 2134565 w 3960440"/>
              <a:gd name="connsiteY17-932" fmla="*/ 477605 h 3960000"/>
              <a:gd name="connsiteX18-933" fmla="*/ 1979373 w 3960440"/>
              <a:gd name="connsiteY18-934" fmla="*/ 472350 h 3960000"/>
              <a:gd name="connsiteX19-935" fmla="*/ 436907 w 3960440"/>
              <a:gd name="connsiteY19-936" fmla="*/ 0 h 3960000"/>
              <a:gd name="connsiteX20-937" fmla="*/ 3523533 w 3960440"/>
              <a:gd name="connsiteY20-938" fmla="*/ 0 h 3960000"/>
              <a:gd name="connsiteX21-939" fmla="*/ 3960440 w 3960440"/>
              <a:gd name="connsiteY21-940" fmla="*/ 436907 h 3960000"/>
              <a:gd name="connsiteX22-941" fmla="*/ 3960440 w 3960440"/>
              <a:gd name="connsiteY22-942" fmla="*/ 3523093 h 3960000"/>
              <a:gd name="connsiteX23-943" fmla="*/ 3523533 w 3960440"/>
              <a:gd name="connsiteY23-944" fmla="*/ 3960000 h 3960000"/>
              <a:gd name="connsiteX24-945" fmla="*/ 436907 w 3960440"/>
              <a:gd name="connsiteY24-946" fmla="*/ 3960000 h 3960000"/>
              <a:gd name="connsiteX25-947" fmla="*/ 0 w 3960440"/>
              <a:gd name="connsiteY25-948" fmla="*/ 3523093 h 3960000"/>
              <a:gd name="connsiteX26-949" fmla="*/ 0 w 3960440"/>
              <a:gd name="connsiteY26-950" fmla="*/ 436907 h 3960000"/>
              <a:gd name="connsiteX27-951" fmla="*/ 436907 w 3960440"/>
              <a:gd name="connsiteY27-952" fmla="*/ 0 h 3960000"/>
              <a:gd name="connsiteX0-953" fmla="*/ 1979373 w 3960440"/>
              <a:gd name="connsiteY0-954" fmla="*/ 472350 h 3960000"/>
              <a:gd name="connsiteX1-955" fmla="*/ 813783 w 3960440"/>
              <a:gd name="connsiteY1-956" fmla="*/ 1434034 h 3960000"/>
              <a:gd name="connsiteX2-957" fmla="*/ 1119009 w 3960440"/>
              <a:gd name="connsiteY2-958" fmla="*/ 2222584 h 3960000"/>
              <a:gd name="connsiteX3-959" fmla="*/ 1296382 w 3960440"/>
              <a:gd name="connsiteY3-960" fmla="*/ 1907811 h 3960000"/>
              <a:gd name="connsiteX4-961" fmla="*/ 1234998 w 3960440"/>
              <a:gd name="connsiteY4-962" fmla="*/ 1431771 h 3960000"/>
              <a:gd name="connsiteX5-963" fmla="*/ 2217373 w 3960440"/>
              <a:gd name="connsiteY5-964" fmla="*/ 891303 h 3960000"/>
              <a:gd name="connsiteX6-965" fmla="*/ 2783502 w 3960440"/>
              <a:gd name="connsiteY6-966" fmla="*/ 1606823 h 3960000"/>
              <a:gd name="connsiteX7-967" fmla="*/ 2456028 w 3960440"/>
              <a:gd name="connsiteY7-968" fmla="*/ 2225955 h 3960000"/>
              <a:gd name="connsiteX8-969" fmla="*/ 2026974 w 3960440"/>
              <a:gd name="connsiteY8-970" fmla="*/ 2018938 h 3960000"/>
              <a:gd name="connsiteX9-971" fmla="*/ 2135727 w 3960440"/>
              <a:gd name="connsiteY9-972" fmla="*/ 1554876 h 3960000"/>
              <a:gd name="connsiteX10-973" fmla="*/ 1915898 w 3960440"/>
              <a:gd name="connsiteY10-974" fmla="*/ 1219889 h 3960000"/>
              <a:gd name="connsiteX11-975" fmla="*/ 1589196 w 3960440"/>
              <a:gd name="connsiteY11-976" fmla="*/ 1434803 h 3960000"/>
              <a:gd name="connsiteX12-977" fmla="*/ 1574511 w 3960440"/>
              <a:gd name="connsiteY12-978" fmla="*/ 1939931 h 3960000"/>
              <a:gd name="connsiteX13-979" fmla="*/ 1339611 w 3960440"/>
              <a:gd name="connsiteY13-980" fmla="*/ 3487664 h 3960000"/>
              <a:gd name="connsiteX14-981" fmla="*/ 1887692 w 3960440"/>
              <a:gd name="connsiteY14-982" fmla="*/ 2422431 h 3960000"/>
              <a:gd name="connsiteX15-983" fmla="*/ 2283619 w 3960440"/>
              <a:gd name="connsiteY15-984" fmla="*/ 2688571 h 3960000"/>
              <a:gd name="connsiteX16-985" fmla="*/ 3144820 w 3960440"/>
              <a:gd name="connsiteY16-986" fmla="*/ 1595509 h 3960000"/>
              <a:gd name="connsiteX17-987" fmla="*/ 2134565 w 3960440"/>
              <a:gd name="connsiteY17-988" fmla="*/ 477605 h 3960000"/>
              <a:gd name="connsiteX18-989" fmla="*/ 1979373 w 3960440"/>
              <a:gd name="connsiteY18-990" fmla="*/ 472350 h 3960000"/>
              <a:gd name="connsiteX19-991" fmla="*/ 436907 w 3960440"/>
              <a:gd name="connsiteY19-992" fmla="*/ 0 h 3960000"/>
              <a:gd name="connsiteX20-993" fmla="*/ 3523533 w 3960440"/>
              <a:gd name="connsiteY20-994" fmla="*/ 0 h 3960000"/>
              <a:gd name="connsiteX21-995" fmla="*/ 3960440 w 3960440"/>
              <a:gd name="connsiteY21-996" fmla="*/ 436907 h 3960000"/>
              <a:gd name="connsiteX22-997" fmla="*/ 3960440 w 3960440"/>
              <a:gd name="connsiteY22-998" fmla="*/ 3523093 h 3960000"/>
              <a:gd name="connsiteX23-999" fmla="*/ 3523533 w 3960440"/>
              <a:gd name="connsiteY23-1000" fmla="*/ 3960000 h 3960000"/>
              <a:gd name="connsiteX24-1001" fmla="*/ 436907 w 3960440"/>
              <a:gd name="connsiteY24-1002" fmla="*/ 3960000 h 3960000"/>
              <a:gd name="connsiteX25-1003" fmla="*/ 0 w 3960440"/>
              <a:gd name="connsiteY25-1004" fmla="*/ 3523093 h 3960000"/>
              <a:gd name="connsiteX26-1005" fmla="*/ 0 w 3960440"/>
              <a:gd name="connsiteY26-1006" fmla="*/ 436907 h 3960000"/>
              <a:gd name="connsiteX27-1007" fmla="*/ 436907 w 3960440"/>
              <a:gd name="connsiteY27-1008" fmla="*/ 0 h 3960000"/>
              <a:gd name="connsiteX0-1009" fmla="*/ 1979373 w 3960440"/>
              <a:gd name="connsiteY0-1010" fmla="*/ 472350 h 3960000"/>
              <a:gd name="connsiteX1-1011" fmla="*/ 813783 w 3960440"/>
              <a:gd name="connsiteY1-1012" fmla="*/ 1434034 h 3960000"/>
              <a:gd name="connsiteX2-1013" fmla="*/ 1119009 w 3960440"/>
              <a:gd name="connsiteY2-1014" fmla="*/ 2222584 h 3960000"/>
              <a:gd name="connsiteX3-1015" fmla="*/ 1296382 w 3960440"/>
              <a:gd name="connsiteY3-1016" fmla="*/ 1907811 h 3960000"/>
              <a:gd name="connsiteX4-1017" fmla="*/ 1234998 w 3960440"/>
              <a:gd name="connsiteY4-1018" fmla="*/ 1431771 h 3960000"/>
              <a:gd name="connsiteX5-1019" fmla="*/ 2217373 w 3960440"/>
              <a:gd name="connsiteY5-1020" fmla="*/ 891303 h 3960000"/>
              <a:gd name="connsiteX6-1021" fmla="*/ 2783502 w 3960440"/>
              <a:gd name="connsiteY6-1022" fmla="*/ 1606823 h 3960000"/>
              <a:gd name="connsiteX7-1023" fmla="*/ 2456028 w 3960440"/>
              <a:gd name="connsiteY7-1024" fmla="*/ 2225955 h 3960000"/>
              <a:gd name="connsiteX8-1025" fmla="*/ 2026974 w 3960440"/>
              <a:gd name="connsiteY8-1026" fmla="*/ 2018938 h 3960000"/>
              <a:gd name="connsiteX9-1027" fmla="*/ 2135727 w 3960440"/>
              <a:gd name="connsiteY9-1028" fmla="*/ 1554876 h 3960000"/>
              <a:gd name="connsiteX10-1029" fmla="*/ 1915898 w 3960440"/>
              <a:gd name="connsiteY10-1030" fmla="*/ 1219889 h 3960000"/>
              <a:gd name="connsiteX11-1031" fmla="*/ 1589196 w 3960440"/>
              <a:gd name="connsiteY11-1032" fmla="*/ 1434803 h 3960000"/>
              <a:gd name="connsiteX12-1033" fmla="*/ 1574511 w 3960440"/>
              <a:gd name="connsiteY12-1034" fmla="*/ 1939931 h 3960000"/>
              <a:gd name="connsiteX13-1035" fmla="*/ 1339611 w 3960440"/>
              <a:gd name="connsiteY13-1036" fmla="*/ 3487664 h 3960000"/>
              <a:gd name="connsiteX14-1037" fmla="*/ 1887692 w 3960440"/>
              <a:gd name="connsiteY14-1038" fmla="*/ 2422431 h 3960000"/>
              <a:gd name="connsiteX15-1039" fmla="*/ 2336342 w 3960440"/>
              <a:gd name="connsiteY15-1040" fmla="*/ 2720202 h 3960000"/>
              <a:gd name="connsiteX16-1041" fmla="*/ 3144820 w 3960440"/>
              <a:gd name="connsiteY16-1042" fmla="*/ 1595509 h 3960000"/>
              <a:gd name="connsiteX17-1043" fmla="*/ 2134565 w 3960440"/>
              <a:gd name="connsiteY17-1044" fmla="*/ 477605 h 3960000"/>
              <a:gd name="connsiteX18-1045" fmla="*/ 1979373 w 3960440"/>
              <a:gd name="connsiteY18-1046" fmla="*/ 472350 h 3960000"/>
              <a:gd name="connsiteX19-1047" fmla="*/ 436907 w 3960440"/>
              <a:gd name="connsiteY19-1048" fmla="*/ 0 h 3960000"/>
              <a:gd name="connsiteX20-1049" fmla="*/ 3523533 w 3960440"/>
              <a:gd name="connsiteY20-1050" fmla="*/ 0 h 3960000"/>
              <a:gd name="connsiteX21-1051" fmla="*/ 3960440 w 3960440"/>
              <a:gd name="connsiteY21-1052" fmla="*/ 436907 h 3960000"/>
              <a:gd name="connsiteX22-1053" fmla="*/ 3960440 w 3960440"/>
              <a:gd name="connsiteY22-1054" fmla="*/ 3523093 h 3960000"/>
              <a:gd name="connsiteX23-1055" fmla="*/ 3523533 w 3960440"/>
              <a:gd name="connsiteY23-1056" fmla="*/ 3960000 h 3960000"/>
              <a:gd name="connsiteX24-1057" fmla="*/ 436907 w 3960440"/>
              <a:gd name="connsiteY24-1058" fmla="*/ 3960000 h 3960000"/>
              <a:gd name="connsiteX25-1059" fmla="*/ 0 w 3960440"/>
              <a:gd name="connsiteY25-1060" fmla="*/ 3523093 h 3960000"/>
              <a:gd name="connsiteX26-1061" fmla="*/ 0 w 3960440"/>
              <a:gd name="connsiteY26-1062" fmla="*/ 436907 h 3960000"/>
              <a:gd name="connsiteX27-1063" fmla="*/ 436907 w 3960440"/>
              <a:gd name="connsiteY27-1064" fmla="*/ 0 h 3960000"/>
              <a:gd name="connsiteX0-1065" fmla="*/ 1979373 w 3960440"/>
              <a:gd name="connsiteY0-1066" fmla="*/ 472350 h 3960000"/>
              <a:gd name="connsiteX1-1067" fmla="*/ 813783 w 3960440"/>
              <a:gd name="connsiteY1-1068" fmla="*/ 1434034 h 3960000"/>
              <a:gd name="connsiteX2-1069" fmla="*/ 1119009 w 3960440"/>
              <a:gd name="connsiteY2-1070" fmla="*/ 2222584 h 3960000"/>
              <a:gd name="connsiteX3-1071" fmla="*/ 1296382 w 3960440"/>
              <a:gd name="connsiteY3-1072" fmla="*/ 1907811 h 3960000"/>
              <a:gd name="connsiteX4-1073" fmla="*/ 1234998 w 3960440"/>
              <a:gd name="connsiteY4-1074" fmla="*/ 1431771 h 3960000"/>
              <a:gd name="connsiteX5-1075" fmla="*/ 2217373 w 3960440"/>
              <a:gd name="connsiteY5-1076" fmla="*/ 891303 h 3960000"/>
              <a:gd name="connsiteX6-1077" fmla="*/ 2783502 w 3960440"/>
              <a:gd name="connsiteY6-1078" fmla="*/ 1606823 h 3960000"/>
              <a:gd name="connsiteX7-1079" fmla="*/ 2456028 w 3960440"/>
              <a:gd name="connsiteY7-1080" fmla="*/ 2225955 h 3960000"/>
              <a:gd name="connsiteX8-1081" fmla="*/ 2026974 w 3960440"/>
              <a:gd name="connsiteY8-1082" fmla="*/ 2018938 h 3960000"/>
              <a:gd name="connsiteX9-1083" fmla="*/ 2135727 w 3960440"/>
              <a:gd name="connsiteY9-1084" fmla="*/ 1554876 h 3960000"/>
              <a:gd name="connsiteX10-1085" fmla="*/ 1915898 w 3960440"/>
              <a:gd name="connsiteY10-1086" fmla="*/ 1219889 h 3960000"/>
              <a:gd name="connsiteX11-1087" fmla="*/ 1589196 w 3960440"/>
              <a:gd name="connsiteY11-1088" fmla="*/ 1434803 h 3960000"/>
              <a:gd name="connsiteX12-1089" fmla="*/ 1574511 w 3960440"/>
              <a:gd name="connsiteY12-1090" fmla="*/ 1939931 h 3960000"/>
              <a:gd name="connsiteX13-1091" fmla="*/ 1339611 w 3960440"/>
              <a:gd name="connsiteY13-1092" fmla="*/ 3487664 h 3960000"/>
              <a:gd name="connsiteX14-1093" fmla="*/ 1887692 w 3960440"/>
              <a:gd name="connsiteY14-1094" fmla="*/ 2422431 h 3960000"/>
              <a:gd name="connsiteX15-1095" fmla="*/ 2336342 w 3960440"/>
              <a:gd name="connsiteY15-1096" fmla="*/ 2720202 h 3960000"/>
              <a:gd name="connsiteX16-1097" fmla="*/ 3176454 w 3960440"/>
              <a:gd name="connsiteY16-1098" fmla="*/ 1627140 h 3960000"/>
              <a:gd name="connsiteX17-1099" fmla="*/ 2134565 w 3960440"/>
              <a:gd name="connsiteY17-1100" fmla="*/ 477605 h 3960000"/>
              <a:gd name="connsiteX18-1101" fmla="*/ 1979373 w 3960440"/>
              <a:gd name="connsiteY18-1102" fmla="*/ 472350 h 3960000"/>
              <a:gd name="connsiteX19-1103" fmla="*/ 436907 w 3960440"/>
              <a:gd name="connsiteY19-1104" fmla="*/ 0 h 3960000"/>
              <a:gd name="connsiteX20-1105" fmla="*/ 3523533 w 3960440"/>
              <a:gd name="connsiteY20-1106" fmla="*/ 0 h 3960000"/>
              <a:gd name="connsiteX21-1107" fmla="*/ 3960440 w 3960440"/>
              <a:gd name="connsiteY21-1108" fmla="*/ 436907 h 3960000"/>
              <a:gd name="connsiteX22-1109" fmla="*/ 3960440 w 3960440"/>
              <a:gd name="connsiteY22-1110" fmla="*/ 3523093 h 3960000"/>
              <a:gd name="connsiteX23-1111" fmla="*/ 3523533 w 3960440"/>
              <a:gd name="connsiteY23-1112" fmla="*/ 3960000 h 3960000"/>
              <a:gd name="connsiteX24-1113" fmla="*/ 436907 w 3960440"/>
              <a:gd name="connsiteY24-1114" fmla="*/ 3960000 h 3960000"/>
              <a:gd name="connsiteX25-1115" fmla="*/ 0 w 3960440"/>
              <a:gd name="connsiteY25-1116" fmla="*/ 3523093 h 3960000"/>
              <a:gd name="connsiteX26-1117" fmla="*/ 0 w 3960440"/>
              <a:gd name="connsiteY26-1118" fmla="*/ 436907 h 3960000"/>
              <a:gd name="connsiteX27-1119" fmla="*/ 436907 w 3960440"/>
              <a:gd name="connsiteY27-1120" fmla="*/ 0 h 3960000"/>
              <a:gd name="connsiteX0-1121" fmla="*/ 1979373 w 3960440"/>
              <a:gd name="connsiteY0-1122" fmla="*/ 472350 h 3960000"/>
              <a:gd name="connsiteX1-1123" fmla="*/ 813783 w 3960440"/>
              <a:gd name="connsiteY1-1124" fmla="*/ 1434034 h 3960000"/>
              <a:gd name="connsiteX2-1125" fmla="*/ 1119009 w 3960440"/>
              <a:gd name="connsiteY2-1126" fmla="*/ 2222584 h 3960000"/>
              <a:gd name="connsiteX3-1127" fmla="*/ 1296382 w 3960440"/>
              <a:gd name="connsiteY3-1128" fmla="*/ 1907811 h 3960000"/>
              <a:gd name="connsiteX4-1129" fmla="*/ 1234998 w 3960440"/>
              <a:gd name="connsiteY4-1130" fmla="*/ 1431771 h 3960000"/>
              <a:gd name="connsiteX5-1131" fmla="*/ 2217373 w 3960440"/>
              <a:gd name="connsiteY5-1132" fmla="*/ 891303 h 3960000"/>
              <a:gd name="connsiteX6-1133" fmla="*/ 2783502 w 3960440"/>
              <a:gd name="connsiteY6-1134" fmla="*/ 1606823 h 3960000"/>
              <a:gd name="connsiteX7-1135" fmla="*/ 2456028 w 3960440"/>
              <a:gd name="connsiteY7-1136" fmla="*/ 2225955 h 3960000"/>
              <a:gd name="connsiteX8-1137" fmla="*/ 2026974 w 3960440"/>
              <a:gd name="connsiteY8-1138" fmla="*/ 2018938 h 3960000"/>
              <a:gd name="connsiteX9-1139" fmla="*/ 2135727 w 3960440"/>
              <a:gd name="connsiteY9-1140" fmla="*/ 1554876 h 3960000"/>
              <a:gd name="connsiteX10-1141" fmla="*/ 1915898 w 3960440"/>
              <a:gd name="connsiteY10-1142" fmla="*/ 1219889 h 3960000"/>
              <a:gd name="connsiteX11-1143" fmla="*/ 1589196 w 3960440"/>
              <a:gd name="connsiteY11-1144" fmla="*/ 1434803 h 3960000"/>
              <a:gd name="connsiteX12-1145" fmla="*/ 1574511 w 3960440"/>
              <a:gd name="connsiteY12-1146" fmla="*/ 1939931 h 3960000"/>
              <a:gd name="connsiteX13-1147" fmla="*/ 1339611 w 3960440"/>
              <a:gd name="connsiteY13-1148" fmla="*/ 3487664 h 3960000"/>
              <a:gd name="connsiteX14-1149" fmla="*/ 1887692 w 3960440"/>
              <a:gd name="connsiteY14-1150" fmla="*/ 2422431 h 3960000"/>
              <a:gd name="connsiteX15-1151" fmla="*/ 2336342 w 3960440"/>
              <a:gd name="connsiteY15-1152" fmla="*/ 2720202 h 3960000"/>
              <a:gd name="connsiteX16-1153" fmla="*/ 3176454 w 3960440"/>
              <a:gd name="connsiteY16-1154" fmla="*/ 1627140 h 3960000"/>
              <a:gd name="connsiteX17-1155" fmla="*/ 2134565 w 3960440"/>
              <a:gd name="connsiteY17-1156" fmla="*/ 477605 h 3960000"/>
              <a:gd name="connsiteX18-1157" fmla="*/ 1979373 w 3960440"/>
              <a:gd name="connsiteY18-1158" fmla="*/ 472350 h 3960000"/>
              <a:gd name="connsiteX19-1159" fmla="*/ 436907 w 3960440"/>
              <a:gd name="connsiteY19-1160" fmla="*/ 0 h 3960000"/>
              <a:gd name="connsiteX20-1161" fmla="*/ 3523533 w 3960440"/>
              <a:gd name="connsiteY20-1162" fmla="*/ 0 h 3960000"/>
              <a:gd name="connsiteX21-1163" fmla="*/ 3960440 w 3960440"/>
              <a:gd name="connsiteY21-1164" fmla="*/ 436907 h 3960000"/>
              <a:gd name="connsiteX22-1165" fmla="*/ 3960440 w 3960440"/>
              <a:gd name="connsiteY22-1166" fmla="*/ 3523093 h 3960000"/>
              <a:gd name="connsiteX23-1167" fmla="*/ 3523533 w 3960440"/>
              <a:gd name="connsiteY23-1168" fmla="*/ 3960000 h 3960000"/>
              <a:gd name="connsiteX24-1169" fmla="*/ 436907 w 3960440"/>
              <a:gd name="connsiteY24-1170" fmla="*/ 3960000 h 3960000"/>
              <a:gd name="connsiteX25-1171" fmla="*/ 0 w 3960440"/>
              <a:gd name="connsiteY25-1172" fmla="*/ 3523093 h 3960000"/>
              <a:gd name="connsiteX26-1173" fmla="*/ 0 w 3960440"/>
              <a:gd name="connsiteY26-1174" fmla="*/ 436907 h 3960000"/>
              <a:gd name="connsiteX27-1175" fmla="*/ 436907 w 3960440"/>
              <a:gd name="connsiteY27-1176" fmla="*/ 0 h 3960000"/>
              <a:gd name="connsiteX0-1177" fmla="*/ 1979373 w 3960440"/>
              <a:gd name="connsiteY0-1178" fmla="*/ 472350 h 3960000"/>
              <a:gd name="connsiteX1-1179" fmla="*/ 813783 w 3960440"/>
              <a:gd name="connsiteY1-1180" fmla="*/ 1434034 h 3960000"/>
              <a:gd name="connsiteX2-1181" fmla="*/ 1119009 w 3960440"/>
              <a:gd name="connsiteY2-1182" fmla="*/ 2222584 h 3960000"/>
              <a:gd name="connsiteX3-1183" fmla="*/ 1296382 w 3960440"/>
              <a:gd name="connsiteY3-1184" fmla="*/ 1907811 h 3960000"/>
              <a:gd name="connsiteX4-1185" fmla="*/ 1234998 w 3960440"/>
              <a:gd name="connsiteY4-1186" fmla="*/ 1431771 h 3960000"/>
              <a:gd name="connsiteX5-1187" fmla="*/ 2217373 w 3960440"/>
              <a:gd name="connsiteY5-1188" fmla="*/ 891303 h 3960000"/>
              <a:gd name="connsiteX6-1189" fmla="*/ 2783502 w 3960440"/>
              <a:gd name="connsiteY6-1190" fmla="*/ 1606823 h 3960000"/>
              <a:gd name="connsiteX7-1191" fmla="*/ 2456028 w 3960440"/>
              <a:gd name="connsiteY7-1192" fmla="*/ 2225955 h 3960000"/>
              <a:gd name="connsiteX8-1193" fmla="*/ 2026974 w 3960440"/>
              <a:gd name="connsiteY8-1194" fmla="*/ 2018938 h 3960000"/>
              <a:gd name="connsiteX9-1195" fmla="*/ 2135727 w 3960440"/>
              <a:gd name="connsiteY9-1196" fmla="*/ 1554876 h 3960000"/>
              <a:gd name="connsiteX10-1197" fmla="*/ 1915898 w 3960440"/>
              <a:gd name="connsiteY10-1198" fmla="*/ 1219889 h 3960000"/>
              <a:gd name="connsiteX11-1199" fmla="*/ 1589196 w 3960440"/>
              <a:gd name="connsiteY11-1200" fmla="*/ 1434803 h 3960000"/>
              <a:gd name="connsiteX12-1201" fmla="*/ 1574511 w 3960440"/>
              <a:gd name="connsiteY12-1202" fmla="*/ 1939931 h 3960000"/>
              <a:gd name="connsiteX13-1203" fmla="*/ 1339611 w 3960440"/>
              <a:gd name="connsiteY13-1204" fmla="*/ 3487664 h 3960000"/>
              <a:gd name="connsiteX14-1205" fmla="*/ 1887692 w 3960440"/>
              <a:gd name="connsiteY14-1206" fmla="*/ 2422431 h 3960000"/>
              <a:gd name="connsiteX15-1207" fmla="*/ 2336342 w 3960440"/>
              <a:gd name="connsiteY15-1208" fmla="*/ 2720202 h 3960000"/>
              <a:gd name="connsiteX16-1209" fmla="*/ 3176454 w 3960440"/>
              <a:gd name="connsiteY16-1210" fmla="*/ 1627140 h 3960000"/>
              <a:gd name="connsiteX17-1211" fmla="*/ 2134565 w 3960440"/>
              <a:gd name="connsiteY17-1212" fmla="*/ 477605 h 3960000"/>
              <a:gd name="connsiteX18-1213" fmla="*/ 1979373 w 3960440"/>
              <a:gd name="connsiteY18-1214" fmla="*/ 472350 h 3960000"/>
              <a:gd name="connsiteX19-1215" fmla="*/ 436907 w 3960440"/>
              <a:gd name="connsiteY19-1216" fmla="*/ 0 h 3960000"/>
              <a:gd name="connsiteX20-1217" fmla="*/ 3523533 w 3960440"/>
              <a:gd name="connsiteY20-1218" fmla="*/ 0 h 3960000"/>
              <a:gd name="connsiteX21-1219" fmla="*/ 3960440 w 3960440"/>
              <a:gd name="connsiteY21-1220" fmla="*/ 436907 h 3960000"/>
              <a:gd name="connsiteX22-1221" fmla="*/ 3960440 w 3960440"/>
              <a:gd name="connsiteY22-1222" fmla="*/ 3523093 h 3960000"/>
              <a:gd name="connsiteX23-1223" fmla="*/ 3523533 w 3960440"/>
              <a:gd name="connsiteY23-1224" fmla="*/ 3960000 h 3960000"/>
              <a:gd name="connsiteX24-1225" fmla="*/ 436907 w 3960440"/>
              <a:gd name="connsiteY24-1226" fmla="*/ 3960000 h 3960000"/>
              <a:gd name="connsiteX25-1227" fmla="*/ 0 w 3960440"/>
              <a:gd name="connsiteY25-1228" fmla="*/ 3523093 h 3960000"/>
              <a:gd name="connsiteX26-1229" fmla="*/ 0 w 3960440"/>
              <a:gd name="connsiteY26-1230" fmla="*/ 436907 h 3960000"/>
              <a:gd name="connsiteX27-1231" fmla="*/ 436907 w 3960440"/>
              <a:gd name="connsiteY27-1232" fmla="*/ 0 h 3960000"/>
              <a:gd name="connsiteX0-1233" fmla="*/ 1979373 w 3960440"/>
              <a:gd name="connsiteY0-1234" fmla="*/ 472350 h 3960000"/>
              <a:gd name="connsiteX1-1235" fmla="*/ 813783 w 3960440"/>
              <a:gd name="connsiteY1-1236" fmla="*/ 1434034 h 3960000"/>
              <a:gd name="connsiteX2-1237" fmla="*/ 1119009 w 3960440"/>
              <a:gd name="connsiteY2-1238" fmla="*/ 2222584 h 3960000"/>
              <a:gd name="connsiteX3-1239" fmla="*/ 1296382 w 3960440"/>
              <a:gd name="connsiteY3-1240" fmla="*/ 1907811 h 3960000"/>
              <a:gd name="connsiteX4-1241" fmla="*/ 1234998 w 3960440"/>
              <a:gd name="connsiteY4-1242" fmla="*/ 1431771 h 3960000"/>
              <a:gd name="connsiteX5-1243" fmla="*/ 2217373 w 3960440"/>
              <a:gd name="connsiteY5-1244" fmla="*/ 891303 h 3960000"/>
              <a:gd name="connsiteX6-1245" fmla="*/ 2783502 w 3960440"/>
              <a:gd name="connsiteY6-1246" fmla="*/ 1606823 h 3960000"/>
              <a:gd name="connsiteX7-1247" fmla="*/ 2456028 w 3960440"/>
              <a:gd name="connsiteY7-1248" fmla="*/ 2225955 h 3960000"/>
              <a:gd name="connsiteX8-1249" fmla="*/ 2026974 w 3960440"/>
              <a:gd name="connsiteY8-1250" fmla="*/ 2018938 h 3960000"/>
              <a:gd name="connsiteX9-1251" fmla="*/ 2135727 w 3960440"/>
              <a:gd name="connsiteY9-1252" fmla="*/ 1554876 h 3960000"/>
              <a:gd name="connsiteX10-1253" fmla="*/ 1915898 w 3960440"/>
              <a:gd name="connsiteY10-1254" fmla="*/ 1219889 h 3960000"/>
              <a:gd name="connsiteX11-1255" fmla="*/ 1589196 w 3960440"/>
              <a:gd name="connsiteY11-1256" fmla="*/ 1434803 h 3960000"/>
              <a:gd name="connsiteX12-1257" fmla="*/ 1574511 w 3960440"/>
              <a:gd name="connsiteY12-1258" fmla="*/ 1939931 h 3960000"/>
              <a:gd name="connsiteX13-1259" fmla="*/ 1339611 w 3960440"/>
              <a:gd name="connsiteY13-1260" fmla="*/ 3487664 h 3960000"/>
              <a:gd name="connsiteX14-1261" fmla="*/ 1887692 w 3960440"/>
              <a:gd name="connsiteY14-1262" fmla="*/ 2422431 h 3960000"/>
              <a:gd name="connsiteX15-1263" fmla="*/ 2336342 w 3960440"/>
              <a:gd name="connsiteY15-1264" fmla="*/ 2720202 h 3960000"/>
              <a:gd name="connsiteX16-1265" fmla="*/ 3176454 w 3960440"/>
              <a:gd name="connsiteY16-1266" fmla="*/ 1627140 h 3960000"/>
              <a:gd name="connsiteX17-1267" fmla="*/ 2134565 w 3960440"/>
              <a:gd name="connsiteY17-1268" fmla="*/ 477605 h 3960000"/>
              <a:gd name="connsiteX18-1269" fmla="*/ 1979373 w 3960440"/>
              <a:gd name="connsiteY18-1270" fmla="*/ 472350 h 3960000"/>
              <a:gd name="connsiteX19-1271" fmla="*/ 436907 w 3960440"/>
              <a:gd name="connsiteY19-1272" fmla="*/ 0 h 3960000"/>
              <a:gd name="connsiteX20-1273" fmla="*/ 3523533 w 3960440"/>
              <a:gd name="connsiteY20-1274" fmla="*/ 0 h 3960000"/>
              <a:gd name="connsiteX21-1275" fmla="*/ 3960440 w 3960440"/>
              <a:gd name="connsiteY21-1276" fmla="*/ 436907 h 3960000"/>
              <a:gd name="connsiteX22-1277" fmla="*/ 3960440 w 3960440"/>
              <a:gd name="connsiteY22-1278" fmla="*/ 3523093 h 3960000"/>
              <a:gd name="connsiteX23-1279" fmla="*/ 3523533 w 3960440"/>
              <a:gd name="connsiteY23-1280" fmla="*/ 3960000 h 3960000"/>
              <a:gd name="connsiteX24-1281" fmla="*/ 436907 w 3960440"/>
              <a:gd name="connsiteY24-1282" fmla="*/ 3960000 h 3960000"/>
              <a:gd name="connsiteX25-1283" fmla="*/ 0 w 3960440"/>
              <a:gd name="connsiteY25-1284" fmla="*/ 3523093 h 3960000"/>
              <a:gd name="connsiteX26-1285" fmla="*/ 0 w 3960440"/>
              <a:gd name="connsiteY26-1286" fmla="*/ 436907 h 3960000"/>
              <a:gd name="connsiteX27-1287" fmla="*/ 436907 w 3960440"/>
              <a:gd name="connsiteY27-1288" fmla="*/ 0 h 3960000"/>
              <a:gd name="connsiteX0-1289" fmla="*/ 1979373 w 3960440"/>
              <a:gd name="connsiteY0-1290" fmla="*/ 472350 h 3960000"/>
              <a:gd name="connsiteX1-1291" fmla="*/ 813783 w 3960440"/>
              <a:gd name="connsiteY1-1292" fmla="*/ 1434034 h 3960000"/>
              <a:gd name="connsiteX2-1293" fmla="*/ 1119009 w 3960440"/>
              <a:gd name="connsiteY2-1294" fmla="*/ 2222584 h 3960000"/>
              <a:gd name="connsiteX3-1295" fmla="*/ 1296382 w 3960440"/>
              <a:gd name="connsiteY3-1296" fmla="*/ 1907811 h 3960000"/>
              <a:gd name="connsiteX4-1297" fmla="*/ 1234998 w 3960440"/>
              <a:gd name="connsiteY4-1298" fmla="*/ 1431771 h 3960000"/>
              <a:gd name="connsiteX5-1299" fmla="*/ 2217373 w 3960440"/>
              <a:gd name="connsiteY5-1300" fmla="*/ 891303 h 3960000"/>
              <a:gd name="connsiteX6-1301" fmla="*/ 2783502 w 3960440"/>
              <a:gd name="connsiteY6-1302" fmla="*/ 1606823 h 3960000"/>
              <a:gd name="connsiteX7-1303" fmla="*/ 2456028 w 3960440"/>
              <a:gd name="connsiteY7-1304" fmla="*/ 2225955 h 3960000"/>
              <a:gd name="connsiteX8-1305" fmla="*/ 2026974 w 3960440"/>
              <a:gd name="connsiteY8-1306" fmla="*/ 2018938 h 3960000"/>
              <a:gd name="connsiteX9-1307" fmla="*/ 2135727 w 3960440"/>
              <a:gd name="connsiteY9-1308" fmla="*/ 1554876 h 3960000"/>
              <a:gd name="connsiteX10-1309" fmla="*/ 1915898 w 3960440"/>
              <a:gd name="connsiteY10-1310" fmla="*/ 1219889 h 3960000"/>
              <a:gd name="connsiteX11-1311" fmla="*/ 1589196 w 3960440"/>
              <a:gd name="connsiteY11-1312" fmla="*/ 1434803 h 3960000"/>
              <a:gd name="connsiteX12-1313" fmla="*/ 1574511 w 3960440"/>
              <a:gd name="connsiteY12-1314" fmla="*/ 1939931 h 3960000"/>
              <a:gd name="connsiteX13-1315" fmla="*/ 1339611 w 3960440"/>
              <a:gd name="connsiteY13-1316" fmla="*/ 3487664 h 3960000"/>
              <a:gd name="connsiteX14-1317" fmla="*/ 1887692 w 3960440"/>
              <a:gd name="connsiteY14-1318" fmla="*/ 2422431 h 3960000"/>
              <a:gd name="connsiteX15-1319" fmla="*/ 2336342 w 3960440"/>
              <a:gd name="connsiteY15-1320" fmla="*/ 2720202 h 3960000"/>
              <a:gd name="connsiteX16-1321" fmla="*/ 3176454 w 3960440"/>
              <a:gd name="connsiteY16-1322" fmla="*/ 1627140 h 3960000"/>
              <a:gd name="connsiteX17-1323" fmla="*/ 1979373 w 3960440"/>
              <a:gd name="connsiteY17-1324" fmla="*/ 472350 h 3960000"/>
              <a:gd name="connsiteX18-1325" fmla="*/ 436907 w 3960440"/>
              <a:gd name="connsiteY18-1326" fmla="*/ 0 h 3960000"/>
              <a:gd name="connsiteX19-1327" fmla="*/ 3523533 w 3960440"/>
              <a:gd name="connsiteY19-1328" fmla="*/ 0 h 3960000"/>
              <a:gd name="connsiteX20-1329" fmla="*/ 3960440 w 3960440"/>
              <a:gd name="connsiteY20-1330" fmla="*/ 436907 h 3960000"/>
              <a:gd name="connsiteX21-1331" fmla="*/ 3960440 w 3960440"/>
              <a:gd name="connsiteY21-1332" fmla="*/ 3523093 h 3960000"/>
              <a:gd name="connsiteX22-1333" fmla="*/ 3523533 w 3960440"/>
              <a:gd name="connsiteY22-1334" fmla="*/ 3960000 h 3960000"/>
              <a:gd name="connsiteX23-1335" fmla="*/ 436907 w 3960440"/>
              <a:gd name="connsiteY23-1336" fmla="*/ 3960000 h 3960000"/>
              <a:gd name="connsiteX24-1337" fmla="*/ 0 w 3960440"/>
              <a:gd name="connsiteY24-1338" fmla="*/ 3523093 h 3960000"/>
              <a:gd name="connsiteX25-1339" fmla="*/ 0 w 3960440"/>
              <a:gd name="connsiteY25-1340" fmla="*/ 436907 h 3960000"/>
              <a:gd name="connsiteX26-1341" fmla="*/ 436907 w 3960440"/>
              <a:gd name="connsiteY26-1342" fmla="*/ 0 h 3960000"/>
              <a:gd name="connsiteX0-1343" fmla="*/ 1979373 w 3960440"/>
              <a:gd name="connsiteY0-1344" fmla="*/ 472350 h 3960000"/>
              <a:gd name="connsiteX1-1345" fmla="*/ 813783 w 3960440"/>
              <a:gd name="connsiteY1-1346" fmla="*/ 1434034 h 3960000"/>
              <a:gd name="connsiteX2-1347" fmla="*/ 1119009 w 3960440"/>
              <a:gd name="connsiteY2-1348" fmla="*/ 2222584 h 3960000"/>
              <a:gd name="connsiteX3-1349" fmla="*/ 1296382 w 3960440"/>
              <a:gd name="connsiteY3-1350" fmla="*/ 1907811 h 3960000"/>
              <a:gd name="connsiteX4-1351" fmla="*/ 1234998 w 3960440"/>
              <a:gd name="connsiteY4-1352" fmla="*/ 1431771 h 3960000"/>
              <a:gd name="connsiteX5-1353" fmla="*/ 2217373 w 3960440"/>
              <a:gd name="connsiteY5-1354" fmla="*/ 891303 h 3960000"/>
              <a:gd name="connsiteX6-1355" fmla="*/ 2783502 w 3960440"/>
              <a:gd name="connsiteY6-1356" fmla="*/ 1606823 h 3960000"/>
              <a:gd name="connsiteX7-1357" fmla="*/ 2456028 w 3960440"/>
              <a:gd name="connsiteY7-1358" fmla="*/ 2225955 h 3960000"/>
              <a:gd name="connsiteX8-1359" fmla="*/ 2026974 w 3960440"/>
              <a:gd name="connsiteY8-1360" fmla="*/ 2018938 h 3960000"/>
              <a:gd name="connsiteX9-1361" fmla="*/ 2135727 w 3960440"/>
              <a:gd name="connsiteY9-1362" fmla="*/ 1554876 h 3960000"/>
              <a:gd name="connsiteX10-1363" fmla="*/ 1915898 w 3960440"/>
              <a:gd name="connsiteY10-1364" fmla="*/ 1219889 h 3960000"/>
              <a:gd name="connsiteX11-1365" fmla="*/ 1589196 w 3960440"/>
              <a:gd name="connsiteY11-1366" fmla="*/ 1434803 h 3960000"/>
              <a:gd name="connsiteX12-1367" fmla="*/ 1574511 w 3960440"/>
              <a:gd name="connsiteY12-1368" fmla="*/ 1939931 h 3960000"/>
              <a:gd name="connsiteX13-1369" fmla="*/ 1339611 w 3960440"/>
              <a:gd name="connsiteY13-1370" fmla="*/ 3487664 h 3960000"/>
              <a:gd name="connsiteX14-1371" fmla="*/ 1887692 w 3960440"/>
              <a:gd name="connsiteY14-1372" fmla="*/ 2422431 h 3960000"/>
              <a:gd name="connsiteX15-1373" fmla="*/ 2336342 w 3960440"/>
              <a:gd name="connsiteY15-1374" fmla="*/ 2720202 h 3960000"/>
              <a:gd name="connsiteX16-1375" fmla="*/ 3176454 w 3960440"/>
              <a:gd name="connsiteY16-1376" fmla="*/ 1627140 h 3960000"/>
              <a:gd name="connsiteX17-1377" fmla="*/ 1979373 w 3960440"/>
              <a:gd name="connsiteY17-1378" fmla="*/ 472350 h 3960000"/>
              <a:gd name="connsiteX18-1379" fmla="*/ 436907 w 3960440"/>
              <a:gd name="connsiteY18-1380" fmla="*/ 0 h 3960000"/>
              <a:gd name="connsiteX19-1381" fmla="*/ 3523533 w 3960440"/>
              <a:gd name="connsiteY19-1382" fmla="*/ 0 h 3960000"/>
              <a:gd name="connsiteX20-1383" fmla="*/ 3960440 w 3960440"/>
              <a:gd name="connsiteY20-1384" fmla="*/ 436907 h 3960000"/>
              <a:gd name="connsiteX21-1385" fmla="*/ 3960440 w 3960440"/>
              <a:gd name="connsiteY21-1386" fmla="*/ 3523093 h 3960000"/>
              <a:gd name="connsiteX22-1387" fmla="*/ 3523533 w 3960440"/>
              <a:gd name="connsiteY22-1388" fmla="*/ 3960000 h 3960000"/>
              <a:gd name="connsiteX23-1389" fmla="*/ 436907 w 3960440"/>
              <a:gd name="connsiteY23-1390" fmla="*/ 3960000 h 3960000"/>
              <a:gd name="connsiteX24-1391" fmla="*/ 0 w 3960440"/>
              <a:gd name="connsiteY24-1392" fmla="*/ 3523093 h 3960000"/>
              <a:gd name="connsiteX25-1393" fmla="*/ 0 w 3960440"/>
              <a:gd name="connsiteY25-1394" fmla="*/ 436907 h 3960000"/>
              <a:gd name="connsiteX26-1395" fmla="*/ 436907 w 3960440"/>
              <a:gd name="connsiteY26-1396" fmla="*/ 0 h 3960000"/>
              <a:gd name="connsiteX0-1397" fmla="*/ 1979373 w 3960440"/>
              <a:gd name="connsiteY0-1398" fmla="*/ 472350 h 3960000"/>
              <a:gd name="connsiteX1-1399" fmla="*/ 813783 w 3960440"/>
              <a:gd name="connsiteY1-1400" fmla="*/ 1434034 h 3960000"/>
              <a:gd name="connsiteX2-1401" fmla="*/ 1119009 w 3960440"/>
              <a:gd name="connsiteY2-1402" fmla="*/ 2222584 h 3960000"/>
              <a:gd name="connsiteX3-1403" fmla="*/ 1296382 w 3960440"/>
              <a:gd name="connsiteY3-1404" fmla="*/ 1907811 h 3960000"/>
              <a:gd name="connsiteX4-1405" fmla="*/ 1234998 w 3960440"/>
              <a:gd name="connsiteY4-1406" fmla="*/ 1431771 h 3960000"/>
              <a:gd name="connsiteX5-1407" fmla="*/ 2217373 w 3960440"/>
              <a:gd name="connsiteY5-1408" fmla="*/ 891303 h 3960000"/>
              <a:gd name="connsiteX6-1409" fmla="*/ 2783502 w 3960440"/>
              <a:gd name="connsiteY6-1410" fmla="*/ 1606823 h 3960000"/>
              <a:gd name="connsiteX7-1411" fmla="*/ 2456028 w 3960440"/>
              <a:gd name="connsiteY7-1412" fmla="*/ 2225955 h 3960000"/>
              <a:gd name="connsiteX8-1413" fmla="*/ 2026974 w 3960440"/>
              <a:gd name="connsiteY8-1414" fmla="*/ 2018938 h 3960000"/>
              <a:gd name="connsiteX9-1415" fmla="*/ 2135727 w 3960440"/>
              <a:gd name="connsiteY9-1416" fmla="*/ 1554876 h 3960000"/>
              <a:gd name="connsiteX10-1417" fmla="*/ 1915898 w 3960440"/>
              <a:gd name="connsiteY10-1418" fmla="*/ 1219889 h 3960000"/>
              <a:gd name="connsiteX11-1419" fmla="*/ 1589196 w 3960440"/>
              <a:gd name="connsiteY11-1420" fmla="*/ 1434803 h 3960000"/>
              <a:gd name="connsiteX12-1421" fmla="*/ 1574511 w 3960440"/>
              <a:gd name="connsiteY12-1422" fmla="*/ 1939931 h 3960000"/>
              <a:gd name="connsiteX13-1423" fmla="*/ 1339611 w 3960440"/>
              <a:gd name="connsiteY13-1424" fmla="*/ 3487664 h 3960000"/>
              <a:gd name="connsiteX14-1425" fmla="*/ 1887692 w 3960440"/>
              <a:gd name="connsiteY14-1426" fmla="*/ 2422431 h 3960000"/>
              <a:gd name="connsiteX15-1427" fmla="*/ 2336342 w 3960440"/>
              <a:gd name="connsiteY15-1428" fmla="*/ 2720202 h 3960000"/>
              <a:gd name="connsiteX16-1429" fmla="*/ 3176454 w 3960440"/>
              <a:gd name="connsiteY16-1430" fmla="*/ 1627140 h 3960000"/>
              <a:gd name="connsiteX17-1431" fmla="*/ 1979373 w 3960440"/>
              <a:gd name="connsiteY17-1432" fmla="*/ 472350 h 3960000"/>
              <a:gd name="connsiteX18-1433" fmla="*/ 436907 w 3960440"/>
              <a:gd name="connsiteY18-1434" fmla="*/ 0 h 3960000"/>
              <a:gd name="connsiteX19-1435" fmla="*/ 3523533 w 3960440"/>
              <a:gd name="connsiteY19-1436" fmla="*/ 0 h 3960000"/>
              <a:gd name="connsiteX20-1437" fmla="*/ 3960440 w 3960440"/>
              <a:gd name="connsiteY20-1438" fmla="*/ 436907 h 3960000"/>
              <a:gd name="connsiteX21-1439" fmla="*/ 3960440 w 3960440"/>
              <a:gd name="connsiteY21-1440" fmla="*/ 3523093 h 3960000"/>
              <a:gd name="connsiteX22-1441" fmla="*/ 3523533 w 3960440"/>
              <a:gd name="connsiteY22-1442" fmla="*/ 3960000 h 3960000"/>
              <a:gd name="connsiteX23-1443" fmla="*/ 436907 w 3960440"/>
              <a:gd name="connsiteY23-1444" fmla="*/ 3960000 h 3960000"/>
              <a:gd name="connsiteX24-1445" fmla="*/ 0 w 3960440"/>
              <a:gd name="connsiteY24-1446" fmla="*/ 3523093 h 3960000"/>
              <a:gd name="connsiteX25-1447" fmla="*/ 0 w 3960440"/>
              <a:gd name="connsiteY25-1448" fmla="*/ 436907 h 3960000"/>
              <a:gd name="connsiteX26-1449" fmla="*/ 436907 w 3960440"/>
              <a:gd name="connsiteY26-1450" fmla="*/ 0 h 3960000"/>
              <a:gd name="connsiteX0-1451" fmla="*/ 1979373 w 3960440"/>
              <a:gd name="connsiteY0-1452" fmla="*/ 472350 h 3960000"/>
              <a:gd name="connsiteX1-1453" fmla="*/ 813783 w 3960440"/>
              <a:gd name="connsiteY1-1454" fmla="*/ 1434034 h 3960000"/>
              <a:gd name="connsiteX2-1455" fmla="*/ 1119009 w 3960440"/>
              <a:gd name="connsiteY2-1456" fmla="*/ 2222584 h 3960000"/>
              <a:gd name="connsiteX3-1457" fmla="*/ 1328015 w 3960440"/>
              <a:gd name="connsiteY3-1458" fmla="*/ 1812920 h 3960000"/>
              <a:gd name="connsiteX4-1459" fmla="*/ 1234998 w 3960440"/>
              <a:gd name="connsiteY4-1460" fmla="*/ 1431771 h 3960000"/>
              <a:gd name="connsiteX5-1461" fmla="*/ 2217373 w 3960440"/>
              <a:gd name="connsiteY5-1462" fmla="*/ 891303 h 3960000"/>
              <a:gd name="connsiteX6-1463" fmla="*/ 2783502 w 3960440"/>
              <a:gd name="connsiteY6-1464" fmla="*/ 1606823 h 3960000"/>
              <a:gd name="connsiteX7-1465" fmla="*/ 2456028 w 3960440"/>
              <a:gd name="connsiteY7-1466" fmla="*/ 2225955 h 3960000"/>
              <a:gd name="connsiteX8-1467" fmla="*/ 2026974 w 3960440"/>
              <a:gd name="connsiteY8-1468" fmla="*/ 2018938 h 3960000"/>
              <a:gd name="connsiteX9-1469" fmla="*/ 2135727 w 3960440"/>
              <a:gd name="connsiteY9-1470" fmla="*/ 1554876 h 3960000"/>
              <a:gd name="connsiteX10-1471" fmla="*/ 1915898 w 3960440"/>
              <a:gd name="connsiteY10-1472" fmla="*/ 1219889 h 3960000"/>
              <a:gd name="connsiteX11-1473" fmla="*/ 1589196 w 3960440"/>
              <a:gd name="connsiteY11-1474" fmla="*/ 1434803 h 3960000"/>
              <a:gd name="connsiteX12-1475" fmla="*/ 1574511 w 3960440"/>
              <a:gd name="connsiteY12-1476" fmla="*/ 1939931 h 3960000"/>
              <a:gd name="connsiteX13-1477" fmla="*/ 1339611 w 3960440"/>
              <a:gd name="connsiteY13-1478" fmla="*/ 3487664 h 3960000"/>
              <a:gd name="connsiteX14-1479" fmla="*/ 1887692 w 3960440"/>
              <a:gd name="connsiteY14-1480" fmla="*/ 2422431 h 3960000"/>
              <a:gd name="connsiteX15-1481" fmla="*/ 2336342 w 3960440"/>
              <a:gd name="connsiteY15-1482" fmla="*/ 2720202 h 3960000"/>
              <a:gd name="connsiteX16-1483" fmla="*/ 3176454 w 3960440"/>
              <a:gd name="connsiteY16-1484" fmla="*/ 1627140 h 3960000"/>
              <a:gd name="connsiteX17-1485" fmla="*/ 1979373 w 3960440"/>
              <a:gd name="connsiteY17-1486" fmla="*/ 472350 h 3960000"/>
              <a:gd name="connsiteX18-1487" fmla="*/ 436907 w 3960440"/>
              <a:gd name="connsiteY18-1488" fmla="*/ 0 h 3960000"/>
              <a:gd name="connsiteX19-1489" fmla="*/ 3523533 w 3960440"/>
              <a:gd name="connsiteY19-1490" fmla="*/ 0 h 3960000"/>
              <a:gd name="connsiteX20-1491" fmla="*/ 3960440 w 3960440"/>
              <a:gd name="connsiteY20-1492" fmla="*/ 436907 h 3960000"/>
              <a:gd name="connsiteX21-1493" fmla="*/ 3960440 w 3960440"/>
              <a:gd name="connsiteY21-1494" fmla="*/ 3523093 h 3960000"/>
              <a:gd name="connsiteX22-1495" fmla="*/ 3523533 w 3960440"/>
              <a:gd name="connsiteY22-1496" fmla="*/ 3960000 h 3960000"/>
              <a:gd name="connsiteX23-1497" fmla="*/ 436907 w 3960440"/>
              <a:gd name="connsiteY23-1498" fmla="*/ 3960000 h 3960000"/>
              <a:gd name="connsiteX24-1499" fmla="*/ 0 w 3960440"/>
              <a:gd name="connsiteY24-1500" fmla="*/ 3523093 h 3960000"/>
              <a:gd name="connsiteX25-1501" fmla="*/ 0 w 3960440"/>
              <a:gd name="connsiteY25-1502" fmla="*/ 436907 h 3960000"/>
              <a:gd name="connsiteX26-1503" fmla="*/ 436907 w 3960440"/>
              <a:gd name="connsiteY26-1504" fmla="*/ 0 h 3960000"/>
              <a:gd name="connsiteX0-1505" fmla="*/ 1979373 w 3960440"/>
              <a:gd name="connsiteY0-1506" fmla="*/ 472350 h 3960000"/>
              <a:gd name="connsiteX1-1507" fmla="*/ 813783 w 3960440"/>
              <a:gd name="connsiteY1-1508" fmla="*/ 1434034 h 3960000"/>
              <a:gd name="connsiteX2-1509" fmla="*/ 1119009 w 3960440"/>
              <a:gd name="connsiteY2-1510" fmla="*/ 2222584 h 3960000"/>
              <a:gd name="connsiteX3-1511" fmla="*/ 1328015 w 3960440"/>
              <a:gd name="connsiteY3-1512" fmla="*/ 1812920 h 3960000"/>
              <a:gd name="connsiteX4-1513" fmla="*/ 1234998 w 3960440"/>
              <a:gd name="connsiteY4-1514" fmla="*/ 1431771 h 3960000"/>
              <a:gd name="connsiteX5-1515" fmla="*/ 2217373 w 3960440"/>
              <a:gd name="connsiteY5-1516" fmla="*/ 891303 h 3960000"/>
              <a:gd name="connsiteX6-1517" fmla="*/ 2783502 w 3960440"/>
              <a:gd name="connsiteY6-1518" fmla="*/ 1606823 h 3960000"/>
              <a:gd name="connsiteX7-1519" fmla="*/ 2456028 w 3960440"/>
              <a:gd name="connsiteY7-1520" fmla="*/ 2225955 h 3960000"/>
              <a:gd name="connsiteX8-1521" fmla="*/ 2026974 w 3960440"/>
              <a:gd name="connsiteY8-1522" fmla="*/ 2018938 h 3960000"/>
              <a:gd name="connsiteX9-1523" fmla="*/ 2135727 w 3960440"/>
              <a:gd name="connsiteY9-1524" fmla="*/ 1554876 h 3960000"/>
              <a:gd name="connsiteX10-1525" fmla="*/ 1915898 w 3960440"/>
              <a:gd name="connsiteY10-1526" fmla="*/ 1219889 h 3960000"/>
              <a:gd name="connsiteX11-1527" fmla="*/ 1589196 w 3960440"/>
              <a:gd name="connsiteY11-1528" fmla="*/ 1434803 h 3960000"/>
              <a:gd name="connsiteX12-1529" fmla="*/ 1574511 w 3960440"/>
              <a:gd name="connsiteY12-1530" fmla="*/ 1939931 h 3960000"/>
              <a:gd name="connsiteX13-1531" fmla="*/ 1339611 w 3960440"/>
              <a:gd name="connsiteY13-1532" fmla="*/ 3487664 h 3960000"/>
              <a:gd name="connsiteX14-1533" fmla="*/ 1887692 w 3960440"/>
              <a:gd name="connsiteY14-1534" fmla="*/ 2422431 h 3960000"/>
              <a:gd name="connsiteX15-1535" fmla="*/ 2336342 w 3960440"/>
              <a:gd name="connsiteY15-1536" fmla="*/ 2720202 h 3960000"/>
              <a:gd name="connsiteX16-1537" fmla="*/ 3176454 w 3960440"/>
              <a:gd name="connsiteY16-1538" fmla="*/ 1627140 h 3960000"/>
              <a:gd name="connsiteX17-1539" fmla="*/ 1979373 w 3960440"/>
              <a:gd name="connsiteY17-1540" fmla="*/ 472350 h 3960000"/>
              <a:gd name="connsiteX18-1541" fmla="*/ 436907 w 3960440"/>
              <a:gd name="connsiteY18-1542" fmla="*/ 0 h 3960000"/>
              <a:gd name="connsiteX19-1543" fmla="*/ 3523533 w 3960440"/>
              <a:gd name="connsiteY19-1544" fmla="*/ 0 h 3960000"/>
              <a:gd name="connsiteX20-1545" fmla="*/ 3960440 w 3960440"/>
              <a:gd name="connsiteY20-1546" fmla="*/ 436907 h 3960000"/>
              <a:gd name="connsiteX21-1547" fmla="*/ 3960440 w 3960440"/>
              <a:gd name="connsiteY21-1548" fmla="*/ 3523093 h 3960000"/>
              <a:gd name="connsiteX22-1549" fmla="*/ 3523533 w 3960440"/>
              <a:gd name="connsiteY22-1550" fmla="*/ 3960000 h 3960000"/>
              <a:gd name="connsiteX23-1551" fmla="*/ 436907 w 3960440"/>
              <a:gd name="connsiteY23-1552" fmla="*/ 3960000 h 3960000"/>
              <a:gd name="connsiteX24-1553" fmla="*/ 0 w 3960440"/>
              <a:gd name="connsiteY24-1554" fmla="*/ 3523093 h 3960000"/>
              <a:gd name="connsiteX25-1555" fmla="*/ 0 w 3960440"/>
              <a:gd name="connsiteY25-1556" fmla="*/ 436907 h 3960000"/>
              <a:gd name="connsiteX26-1557" fmla="*/ 436907 w 3960440"/>
              <a:gd name="connsiteY26-1558" fmla="*/ 0 h 396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2" name="Rounded Rectangle 8"/>
          <p:cNvSpPr/>
          <p:nvPr/>
        </p:nvSpPr>
        <p:spPr>
          <a:xfrm>
            <a:off x="1000737" y="1841789"/>
            <a:ext cx="380355" cy="380312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-1" fmla="*/ 554477 w 3888432"/>
              <a:gd name="connsiteY0-2" fmla="*/ 1512168 h 3960440"/>
              <a:gd name="connsiteX1-3" fmla="*/ 554477 w 3888432"/>
              <a:gd name="connsiteY1-4" fmla="*/ 3312368 h 3960440"/>
              <a:gd name="connsiteX2-5" fmla="*/ 1201638 w 3888432"/>
              <a:gd name="connsiteY2-6" fmla="*/ 3312368 h 3960440"/>
              <a:gd name="connsiteX3-7" fmla="*/ 1201638 w 3888432"/>
              <a:gd name="connsiteY3-8" fmla="*/ 1512168 h 3960440"/>
              <a:gd name="connsiteX4-9" fmla="*/ 554477 w 3888432"/>
              <a:gd name="connsiteY4-10" fmla="*/ 1512168 h 3960440"/>
              <a:gd name="connsiteX5-11" fmla="*/ 2840340 w 3888432"/>
              <a:gd name="connsiteY5-12" fmla="*/ 1479943 h 3960440"/>
              <a:gd name="connsiteX6-13" fmla="*/ 2136833 w 3888432"/>
              <a:gd name="connsiteY6-14" fmla="*/ 1785510 h 3960440"/>
              <a:gd name="connsiteX7-15" fmla="*/ 2136833 w 3888432"/>
              <a:gd name="connsiteY7-16" fmla="*/ 1510185 h 3960440"/>
              <a:gd name="connsiteX8-17" fmla="*/ 1489672 w 3888432"/>
              <a:gd name="connsiteY8-18" fmla="*/ 1510185 h 3960440"/>
              <a:gd name="connsiteX9-19" fmla="*/ 1489672 w 3888432"/>
              <a:gd name="connsiteY9-20" fmla="*/ 3310385 h 3960440"/>
              <a:gd name="connsiteX10-21" fmla="*/ 2136833 w 3888432"/>
              <a:gd name="connsiteY10-22" fmla="*/ 3310385 h 3960440"/>
              <a:gd name="connsiteX11-23" fmla="*/ 2136833 w 3888432"/>
              <a:gd name="connsiteY11-24" fmla="*/ 2084121 h 3960440"/>
              <a:gd name="connsiteX12-25" fmla="*/ 2673919 w 3888432"/>
              <a:gd name="connsiteY12-26" fmla="*/ 2138897 h 3960440"/>
              <a:gd name="connsiteX13-27" fmla="*/ 2679688 w 3888432"/>
              <a:gd name="connsiteY13-28" fmla="*/ 3312366 h 3960440"/>
              <a:gd name="connsiteX14-29" fmla="*/ 3326849 w 3888432"/>
              <a:gd name="connsiteY14-30" fmla="*/ 3312366 h 3960440"/>
              <a:gd name="connsiteX15-31" fmla="*/ 3333768 w 3888432"/>
              <a:gd name="connsiteY15-32" fmla="*/ 2128613 h 3960440"/>
              <a:gd name="connsiteX16-33" fmla="*/ 2840340 w 3888432"/>
              <a:gd name="connsiteY16-34" fmla="*/ 1479943 h 3960440"/>
              <a:gd name="connsiteX17-35" fmla="*/ 878058 w 3888432"/>
              <a:gd name="connsiteY17-36" fmla="*/ 648072 h 3960440"/>
              <a:gd name="connsiteX18-37" fmla="*/ 554477 w 3888432"/>
              <a:gd name="connsiteY18-38" fmla="*/ 971653 h 3960440"/>
              <a:gd name="connsiteX19-39" fmla="*/ 878058 w 3888432"/>
              <a:gd name="connsiteY19-40" fmla="*/ 1295234 h 3960440"/>
              <a:gd name="connsiteX20-41" fmla="*/ 1201639 w 3888432"/>
              <a:gd name="connsiteY20-42" fmla="*/ 971653 h 3960440"/>
              <a:gd name="connsiteX21-43" fmla="*/ 878058 w 3888432"/>
              <a:gd name="connsiteY21-44" fmla="*/ 648072 h 3960440"/>
              <a:gd name="connsiteX22-45" fmla="*/ 333511 w 3888432"/>
              <a:gd name="connsiteY22-46" fmla="*/ 0 h 3960440"/>
              <a:gd name="connsiteX23-47" fmla="*/ 3554921 w 3888432"/>
              <a:gd name="connsiteY23-48" fmla="*/ 0 h 3960440"/>
              <a:gd name="connsiteX24-49" fmla="*/ 3888432 w 3888432"/>
              <a:gd name="connsiteY24-50" fmla="*/ 333511 h 3960440"/>
              <a:gd name="connsiteX25-51" fmla="*/ 3888432 w 3888432"/>
              <a:gd name="connsiteY25-52" fmla="*/ 3626929 h 3960440"/>
              <a:gd name="connsiteX26-53" fmla="*/ 3554921 w 3888432"/>
              <a:gd name="connsiteY26-54" fmla="*/ 3960440 h 3960440"/>
              <a:gd name="connsiteX27-55" fmla="*/ 333511 w 3888432"/>
              <a:gd name="connsiteY27-56" fmla="*/ 3960440 h 3960440"/>
              <a:gd name="connsiteX28-57" fmla="*/ 0 w 3888432"/>
              <a:gd name="connsiteY28-58" fmla="*/ 3626929 h 3960440"/>
              <a:gd name="connsiteX29-59" fmla="*/ 0 w 3888432"/>
              <a:gd name="connsiteY29-60" fmla="*/ 333511 h 3960440"/>
              <a:gd name="connsiteX30-61" fmla="*/ 333511 w 3888432"/>
              <a:gd name="connsiteY30-62" fmla="*/ 0 h 3960440"/>
              <a:gd name="connsiteX0-63" fmla="*/ 554477 w 3888432"/>
              <a:gd name="connsiteY0-64" fmla="*/ 1512168 h 3960440"/>
              <a:gd name="connsiteX1-65" fmla="*/ 554477 w 3888432"/>
              <a:gd name="connsiteY1-66" fmla="*/ 3312368 h 3960440"/>
              <a:gd name="connsiteX2-67" fmla="*/ 1201638 w 3888432"/>
              <a:gd name="connsiteY2-68" fmla="*/ 3312368 h 3960440"/>
              <a:gd name="connsiteX3-69" fmla="*/ 1201638 w 3888432"/>
              <a:gd name="connsiteY3-70" fmla="*/ 1512168 h 3960440"/>
              <a:gd name="connsiteX4-71" fmla="*/ 554477 w 3888432"/>
              <a:gd name="connsiteY4-72" fmla="*/ 1512168 h 3960440"/>
              <a:gd name="connsiteX5-73" fmla="*/ 2840340 w 3888432"/>
              <a:gd name="connsiteY5-74" fmla="*/ 1479943 h 3960440"/>
              <a:gd name="connsiteX6-75" fmla="*/ 2136833 w 3888432"/>
              <a:gd name="connsiteY6-76" fmla="*/ 1785510 h 3960440"/>
              <a:gd name="connsiteX7-77" fmla="*/ 2136833 w 3888432"/>
              <a:gd name="connsiteY7-78" fmla="*/ 1510185 h 3960440"/>
              <a:gd name="connsiteX8-79" fmla="*/ 1489672 w 3888432"/>
              <a:gd name="connsiteY8-80" fmla="*/ 1510185 h 3960440"/>
              <a:gd name="connsiteX9-81" fmla="*/ 1489672 w 3888432"/>
              <a:gd name="connsiteY9-82" fmla="*/ 3310385 h 3960440"/>
              <a:gd name="connsiteX10-83" fmla="*/ 2136833 w 3888432"/>
              <a:gd name="connsiteY10-84" fmla="*/ 3310385 h 3960440"/>
              <a:gd name="connsiteX11-85" fmla="*/ 2136833 w 3888432"/>
              <a:gd name="connsiteY11-86" fmla="*/ 2084121 h 3960440"/>
              <a:gd name="connsiteX12-87" fmla="*/ 2673919 w 3888432"/>
              <a:gd name="connsiteY12-88" fmla="*/ 2138897 h 3960440"/>
              <a:gd name="connsiteX13-89" fmla="*/ 2679688 w 3888432"/>
              <a:gd name="connsiteY13-90" fmla="*/ 3312366 h 3960440"/>
              <a:gd name="connsiteX14-91" fmla="*/ 3326849 w 3888432"/>
              <a:gd name="connsiteY14-92" fmla="*/ 3312366 h 3960440"/>
              <a:gd name="connsiteX15-93" fmla="*/ 3333768 w 3888432"/>
              <a:gd name="connsiteY15-94" fmla="*/ 2128613 h 3960440"/>
              <a:gd name="connsiteX16-95" fmla="*/ 2840340 w 3888432"/>
              <a:gd name="connsiteY16-96" fmla="*/ 1479943 h 3960440"/>
              <a:gd name="connsiteX17-97" fmla="*/ 878058 w 3888432"/>
              <a:gd name="connsiteY17-98" fmla="*/ 648072 h 3960440"/>
              <a:gd name="connsiteX18-99" fmla="*/ 554477 w 3888432"/>
              <a:gd name="connsiteY18-100" fmla="*/ 971653 h 3960440"/>
              <a:gd name="connsiteX19-101" fmla="*/ 878058 w 3888432"/>
              <a:gd name="connsiteY19-102" fmla="*/ 1295234 h 3960440"/>
              <a:gd name="connsiteX20-103" fmla="*/ 1201639 w 3888432"/>
              <a:gd name="connsiteY20-104" fmla="*/ 971653 h 3960440"/>
              <a:gd name="connsiteX21-105" fmla="*/ 878058 w 3888432"/>
              <a:gd name="connsiteY21-106" fmla="*/ 648072 h 3960440"/>
              <a:gd name="connsiteX22-107" fmla="*/ 333511 w 3888432"/>
              <a:gd name="connsiteY22-108" fmla="*/ 0 h 3960440"/>
              <a:gd name="connsiteX23-109" fmla="*/ 3554921 w 3888432"/>
              <a:gd name="connsiteY23-110" fmla="*/ 0 h 3960440"/>
              <a:gd name="connsiteX24-111" fmla="*/ 3888432 w 3888432"/>
              <a:gd name="connsiteY24-112" fmla="*/ 333511 h 3960440"/>
              <a:gd name="connsiteX25-113" fmla="*/ 3888432 w 3888432"/>
              <a:gd name="connsiteY25-114" fmla="*/ 3626929 h 3960440"/>
              <a:gd name="connsiteX26-115" fmla="*/ 3554921 w 3888432"/>
              <a:gd name="connsiteY26-116" fmla="*/ 3960440 h 3960440"/>
              <a:gd name="connsiteX27-117" fmla="*/ 333511 w 3888432"/>
              <a:gd name="connsiteY27-118" fmla="*/ 3960440 h 3960440"/>
              <a:gd name="connsiteX28-119" fmla="*/ 0 w 3888432"/>
              <a:gd name="connsiteY28-120" fmla="*/ 3626929 h 3960440"/>
              <a:gd name="connsiteX29-121" fmla="*/ 0 w 3888432"/>
              <a:gd name="connsiteY29-122" fmla="*/ 333511 h 3960440"/>
              <a:gd name="connsiteX30-123" fmla="*/ 333511 w 3888432"/>
              <a:gd name="connsiteY30-124" fmla="*/ 0 h 3960440"/>
              <a:gd name="connsiteX0-125" fmla="*/ 554477 w 3888432"/>
              <a:gd name="connsiteY0-126" fmla="*/ 1512168 h 3960440"/>
              <a:gd name="connsiteX1-127" fmla="*/ 554477 w 3888432"/>
              <a:gd name="connsiteY1-128" fmla="*/ 3312368 h 3960440"/>
              <a:gd name="connsiteX2-129" fmla="*/ 1201638 w 3888432"/>
              <a:gd name="connsiteY2-130" fmla="*/ 3312368 h 3960440"/>
              <a:gd name="connsiteX3-131" fmla="*/ 1201638 w 3888432"/>
              <a:gd name="connsiteY3-132" fmla="*/ 1512168 h 3960440"/>
              <a:gd name="connsiteX4-133" fmla="*/ 554477 w 3888432"/>
              <a:gd name="connsiteY4-134" fmla="*/ 1512168 h 3960440"/>
              <a:gd name="connsiteX5-135" fmla="*/ 2840340 w 3888432"/>
              <a:gd name="connsiteY5-136" fmla="*/ 1479943 h 3960440"/>
              <a:gd name="connsiteX6-137" fmla="*/ 2136833 w 3888432"/>
              <a:gd name="connsiteY6-138" fmla="*/ 1785510 h 3960440"/>
              <a:gd name="connsiteX7-139" fmla="*/ 2136833 w 3888432"/>
              <a:gd name="connsiteY7-140" fmla="*/ 1510185 h 3960440"/>
              <a:gd name="connsiteX8-141" fmla="*/ 1489672 w 3888432"/>
              <a:gd name="connsiteY8-142" fmla="*/ 1510185 h 3960440"/>
              <a:gd name="connsiteX9-143" fmla="*/ 1489672 w 3888432"/>
              <a:gd name="connsiteY9-144" fmla="*/ 3310385 h 3960440"/>
              <a:gd name="connsiteX10-145" fmla="*/ 2136833 w 3888432"/>
              <a:gd name="connsiteY10-146" fmla="*/ 3310385 h 3960440"/>
              <a:gd name="connsiteX11-147" fmla="*/ 2136833 w 3888432"/>
              <a:gd name="connsiteY11-148" fmla="*/ 2084121 h 3960440"/>
              <a:gd name="connsiteX12-149" fmla="*/ 2673919 w 3888432"/>
              <a:gd name="connsiteY12-150" fmla="*/ 2138897 h 3960440"/>
              <a:gd name="connsiteX13-151" fmla="*/ 2679688 w 3888432"/>
              <a:gd name="connsiteY13-152" fmla="*/ 3312366 h 3960440"/>
              <a:gd name="connsiteX14-153" fmla="*/ 3326849 w 3888432"/>
              <a:gd name="connsiteY14-154" fmla="*/ 3312366 h 3960440"/>
              <a:gd name="connsiteX15-155" fmla="*/ 3333768 w 3888432"/>
              <a:gd name="connsiteY15-156" fmla="*/ 2128613 h 3960440"/>
              <a:gd name="connsiteX16-157" fmla="*/ 2840340 w 3888432"/>
              <a:gd name="connsiteY16-158" fmla="*/ 1479943 h 3960440"/>
              <a:gd name="connsiteX17-159" fmla="*/ 878058 w 3888432"/>
              <a:gd name="connsiteY17-160" fmla="*/ 648072 h 3960440"/>
              <a:gd name="connsiteX18-161" fmla="*/ 554477 w 3888432"/>
              <a:gd name="connsiteY18-162" fmla="*/ 971653 h 3960440"/>
              <a:gd name="connsiteX19-163" fmla="*/ 878058 w 3888432"/>
              <a:gd name="connsiteY19-164" fmla="*/ 1295234 h 3960440"/>
              <a:gd name="connsiteX20-165" fmla="*/ 1201639 w 3888432"/>
              <a:gd name="connsiteY20-166" fmla="*/ 971653 h 3960440"/>
              <a:gd name="connsiteX21-167" fmla="*/ 878058 w 3888432"/>
              <a:gd name="connsiteY21-168" fmla="*/ 648072 h 3960440"/>
              <a:gd name="connsiteX22-169" fmla="*/ 333511 w 3888432"/>
              <a:gd name="connsiteY22-170" fmla="*/ 0 h 3960440"/>
              <a:gd name="connsiteX23-171" fmla="*/ 3554921 w 3888432"/>
              <a:gd name="connsiteY23-172" fmla="*/ 0 h 3960440"/>
              <a:gd name="connsiteX24-173" fmla="*/ 3888432 w 3888432"/>
              <a:gd name="connsiteY24-174" fmla="*/ 333511 h 3960440"/>
              <a:gd name="connsiteX25-175" fmla="*/ 3888432 w 3888432"/>
              <a:gd name="connsiteY25-176" fmla="*/ 3626929 h 3960440"/>
              <a:gd name="connsiteX26-177" fmla="*/ 3554921 w 3888432"/>
              <a:gd name="connsiteY26-178" fmla="*/ 3960440 h 3960440"/>
              <a:gd name="connsiteX27-179" fmla="*/ 333511 w 3888432"/>
              <a:gd name="connsiteY27-180" fmla="*/ 3960440 h 3960440"/>
              <a:gd name="connsiteX28-181" fmla="*/ 0 w 3888432"/>
              <a:gd name="connsiteY28-182" fmla="*/ 3626929 h 3960440"/>
              <a:gd name="connsiteX29-183" fmla="*/ 0 w 3888432"/>
              <a:gd name="connsiteY29-184" fmla="*/ 333511 h 3960440"/>
              <a:gd name="connsiteX30-185" fmla="*/ 333511 w 3888432"/>
              <a:gd name="connsiteY30-186" fmla="*/ 0 h 3960440"/>
              <a:gd name="connsiteX0-187" fmla="*/ 554477 w 3888432"/>
              <a:gd name="connsiteY0-188" fmla="*/ 1512168 h 3960440"/>
              <a:gd name="connsiteX1-189" fmla="*/ 554477 w 3888432"/>
              <a:gd name="connsiteY1-190" fmla="*/ 3312368 h 3960440"/>
              <a:gd name="connsiteX2-191" fmla="*/ 1201638 w 3888432"/>
              <a:gd name="connsiteY2-192" fmla="*/ 3312368 h 3960440"/>
              <a:gd name="connsiteX3-193" fmla="*/ 1201638 w 3888432"/>
              <a:gd name="connsiteY3-194" fmla="*/ 1512168 h 3960440"/>
              <a:gd name="connsiteX4-195" fmla="*/ 554477 w 3888432"/>
              <a:gd name="connsiteY4-196" fmla="*/ 1512168 h 3960440"/>
              <a:gd name="connsiteX5-197" fmla="*/ 2840340 w 3888432"/>
              <a:gd name="connsiteY5-198" fmla="*/ 1479943 h 3960440"/>
              <a:gd name="connsiteX6-199" fmla="*/ 2136833 w 3888432"/>
              <a:gd name="connsiteY6-200" fmla="*/ 1785510 h 3960440"/>
              <a:gd name="connsiteX7-201" fmla="*/ 2136833 w 3888432"/>
              <a:gd name="connsiteY7-202" fmla="*/ 1510185 h 3960440"/>
              <a:gd name="connsiteX8-203" fmla="*/ 1489672 w 3888432"/>
              <a:gd name="connsiteY8-204" fmla="*/ 1510185 h 3960440"/>
              <a:gd name="connsiteX9-205" fmla="*/ 1489672 w 3888432"/>
              <a:gd name="connsiteY9-206" fmla="*/ 3310385 h 3960440"/>
              <a:gd name="connsiteX10-207" fmla="*/ 2136833 w 3888432"/>
              <a:gd name="connsiteY10-208" fmla="*/ 3310385 h 3960440"/>
              <a:gd name="connsiteX11-209" fmla="*/ 2136833 w 3888432"/>
              <a:gd name="connsiteY11-210" fmla="*/ 2084121 h 3960440"/>
              <a:gd name="connsiteX12-211" fmla="*/ 2673919 w 3888432"/>
              <a:gd name="connsiteY12-212" fmla="*/ 2138897 h 3960440"/>
              <a:gd name="connsiteX13-213" fmla="*/ 2679688 w 3888432"/>
              <a:gd name="connsiteY13-214" fmla="*/ 3312366 h 3960440"/>
              <a:gd name="connsiteX14-215" fmla="*/ 3326849 w 3888432"/>
              <a:gd name="connsiteY14-216" fmla="*/ 3312366 h 3960440"/>
              <a:gd name="connsiteX15-217" fmla="*/ 3333768 w 3888432"/>
              <a:gd name="connsiteY15-218" fmla="*/ 2128613 h 3960440"/>
              <a:gd name="connsiteX16-219" fmla="*/ 2840340 w 3888432"/>
              <a:gd name="connsiteY16-220" fmla="*/ 1479943 h 3960440"/>
              <a:gd name="connsiteX17-221" fmla="*/ 878058 w 3888432"/>
              <a:gd name="connsiteY17-222" fmla="*/ 648072 h 3960440"/>
              <a:gd name="connsiteX18-223" fmla="*/ 554477 w 3888432"/>
              <a:gd name="connsiteY18-224" fmla="*/ 971653 h 3960440"/>
              <a:gd name="connsiteX19-225" fmla="*/ 878058 w 3888432"/>
              <a:gd name="connsiteY19-226" fmla="*/ 1295234 h 3960440"/>
              <a:gd name="connsiteX20-227" fmla="*/ 1201639 w 3888432"/>
              <a:gd name="connsiteY20-228" fmla="*/ 971653 h 3960440"/>
              <a:gd name="connsiteX21-229" fmla="*/ 878058 w 3888432"/>
              <a:gd name="connsiteY21-230" fmla="*/ 648072 h 3960440"/>
              <a:gd name="connsiteX22-231" fmla="*/ 333511 w 3888432"/>
              <a:gd name="connsiteY22-232" fmla="*/ 0 h 3960440"/>
              <a:gd name="connsiteX23-233" fmla="*/ 3554921 w 3888432"/>
              <a:gd name="connsiteY23-234" fmla="*/ 0 h 3960440"/>
              <a:gd name="connsiteX24-235" fmla="*/ 3888432 w 3888432"/>
              <a:gd name="connsiteY24-236" fmla="*/ 333511 h 3960440"/>
              <a:gd name="connsiteX25-237" fmla="*/ 3888432 w 3888432"/>
              <a:gd name="connsiteY25-238" fmla="*/ 3626929 h 3960440"/>
              <a:gd name="connsiteX26-239" fmla="*/ 3554921 w 3888432"/>
              <a:gd name="connsiteY26-240" fmla="*/ 3960440 h 3960440"/>
              <a:gd name="connsiteX27-241" fmla="*/ 333511 w 3888432"/>
              <a:gd name="connsiteY27-242" fmla="*/ 3960440 h 3960440"/>
              <a:gd name="connsiteX28-243" fmla="*/ 0 w 3888432"/>
              <a:gd name="connsiteY28-244" fmla="*/ 3626929 h 3960440"/>
              <a:gd name="connsiteX29-245" fmla="*/ 0 w 3888432"/>
              <a:gd name="connsiteY29-246" fmla="*/ 333511 h 3960440"/>
              <a:gd name="connsiteX30-247" fmla="*/ 333511 w 3888432"/>
              <a:gd name="connsiteY30-248" fmla="*/ 0 h 3960440"/>
              <a:gd name="connsiteX0-249" fmla="*/ 554477 w 3888432"/>
              <a:gd name="connsiteY0-250" fmla="*/ 1512168 h 3960440"/>
              <a:gd name="connsiteX1-251" fmla="*/ 554477 w 3888432"/>
              <a:gd name="connsiteY1-252" fmla="*/ 3312368 h 3960440"/>
              <a:gd name="connsiteX2-253" fmla="*/ 1201638 w 3888432"/>
              <a:gd name="connsiteY2-254" fmla="*/ 3312368 h 3960440"/>
              <a:gd name="connsiteX3-255" fmla="*/ 1201638 w 3888432"/>
              <a:gd name="connsiteY3-256" fmla="*/ 1512168 h 3960440"/>
              <a:gd name="connsiteX4-257" fmla="*/ 554477 w 3888432"/>
              <a:gd name="connsiteY4-258" fmla="*/ 1512168 h 3960440"/>
              <a:gd name="connsiteX5-259" fmla="*/ 2840340 w 3888432"/>
              <a:gd name="connsiteY5-260" fmla="*/ 1479943 h 3960440"/>
              <a:gd name="connsiteX6-261" fmla="*/ 2136833 w 3888432"/>
              <a:gd name="connsiteY6-262" fmla="*/ 1785510 h 3960440"/>
              <a:gd name="connsiteX7-263" fmla="*/ 2136833 w 3888432"/>
              <a:gd name="connsiteY7-264" fmla="*/ 1510185 h 3960440"/>
              <a:gd name="connsiteX8-265" fmla="*/ 1489672 w 3888432"/>
              <a:gd name="connsiteY8-266" fmla="*/ 1510185 h 3960440"/>
              <a:gd name="connsiteX9-267" fmla="*/ 1489672 w 3888432"/>
              <a:gd name="connsiteY9-268" fmla="*/ 3310385 h 3960440"/>
              <a:gd name="connsiteX10-269" fmla="*/ 2136833 w 3888432"/>
              <a:gd name="connsiteY10-270" fmla="*/ 3310385 h 3960440"/>
              <a:gd name="connsiteX11-271" fmla="*/ 2136833 w 3888432"/>
              <a:gd name="connsiteY11-272" fmla="*/ 2084121 h 3960440"/>
              <a:gd name="connsiteX12-273" fmla="*/ 2673919 w 3888432"/>
              <a:gd name="connsiteY12-274" fmla="*/ 2138897 h 3960440"/>
              <a:gd name="connsiteX13-275" fmla="*/ 2679688 w 3888432"/>
              <a:gd name="connsiteY13-276" fmla="*/ 3312366 h 3960440"/>
              <a:gd name="connsiteX14-277" fmla="*/ 3326849 w 3888432"/>
              <a:gd name="connsiteY14-278" fmla="*/ 3312366 h 3960440"/>
              <a:gd name="connsiteX15-279" fmla="*/ 3333768 w 3888432"/>
              <a:gd name="connsiteY15-280" fmla="*/ 2128613 h 3960440"/>
              <a:gd name="connsiteX16-281" fmla="*/ 2840340 w 3888432"/>
              <a:gd name="connsiteY16-282" fmla="*/ 1479943 h 3960440"/>
              <a:gd name="connsiteX17-283" fmla="*/ 878058 w 3888432"/>
              <a:gd name="connsiteY17-284" fmla="*/ 648072 h 3960440"/>
              <a:gd name="connsiteX18-285" fmla="*/ 554477 w 3888432"/>
              <a:gd name="connsiteY18-286" fmla="*/ 971653 h 3960440"/>
              <a:gd name="connsiteX19-287" fmla="*/ 878058 w 3888432"/>
              <a:gd name="connsiteY19-288" fmla="*/ 1295234 h 3960440"/>
              <a:gd name="connsiteX20-289" fmla="*/ 1201639 w 3888432"/>
              <a:gd name="connsiteY20-290" fmla="*/ 971653 h 3960440"/>
              <a:gd name="connsiteX21-291" fmla="*/ 878058 w 3888432"/>
              <a:gd name="connsiteY21-292" fmla="*/ 648072 h 3960440"/>
              <a:gd name="connsiteX22-293" fmla="*/ 333511 w 3888432"/>
              <a:gd name="connsiteY22-294" fmla="*/ 0 h 3960440"/>
              <a:gd name="connsiteX23-295" fmla="*/ 3554921 w 3888432"/>
              <a:gd name="connsiteY23-296" fmla="*/ 0 h 3960440"/>
              <a:gd name="connsiteX24-297" fmla="*/ 3888432 w 3888432"/>
              <a:gd name="connsiteY24-298" fmla="*/ 333511 h 3960440"/>
              <a:gd name="connsiteX25-299" fmla="*/ 3888432 w 3888432"/>
              <a:gd name="connsiteY25-300" fmla="*/ 3626929 h 3960440"/>
              <a:gd name="connsiteX26-301" fmla="*/ 3554921 w 3888432"/>
              <a:gd name="connsiteY26-302" fmla="*/ 3960440 h 3960440"/>
              <a:gd name="connsiteX27-303" fmla="*/ 333511 w 3888432"/>
              <a:gd name="connsiteY27-304" fmla="*/ 3960440 h 3960440"/>
              <a:gd name="connsiteX28-305" fmla="*/ 0 w 3888432"/>
              <a:gd name="connsiteY28-306" fmla="*/ 3626929 h 3960440"/>
              <a:gd name="connsiteX29-307" fmla="*/ 0 w 3888432"/>
              <a:gd name="connsiteY29-308" fmla="*/ 333511 h 3960440"/>
              <a:gd name="connsiteX30-309" fmla="*/ 333511 w 3888432"/>
              <a:gd name="connsiteY30-310" fmla="*/ 0 h 3960440"/>
              <a:gd name="connsiteX0-311" fmla="*/ 554477 w 3888432"/>
              <a:gd name="connsiteY0-312" fmla="*/ 1512168 h 3960440"/>
              <a:gd name="connsiteX1-313" fmla="*/ 554477 w 3888432"/>
              <a:gd name="connsiteY1-314" fmla="*/ 3312368 h 3960440"/>
              <a:gd name="connsiteX2-315" fmla="*/ 1201638 w 3888432"/>
              <a:gd name="connsiteY2-316" fmla="*/ 3312368 h 3960440"/>
              <a:gd name="connsiteX3-317" fmla="*/ 1201638 w 3888432"/>
              <a:gd name="connsiteY3-318" fmla="*/ 1512168 h 3960440"/>
              <a:gd name="connsiteX4-319" fmla="*/ 554477 w 3888432"/>
              <a:gd name="connsiteY4-320" fmla="*/ 1512168 h 3960440"/>
              <a:gd name="connsiteX5-321" fmla="*/ 2840340 w 3888432"/>
              <a:gd name="connsiteY5-322" fmla="*/ 1479943 h 3960440"/>
              <a:gd name="connsiteX6-323" fmla="*/ 2136833 w 3888432"/>
              <a:gd name="connsiteY6-324" fmla="*/ 1785510 h 3960440"/>
              <a:gd name="connsiteX7-325" fmla="*/ 2136833 w 3888432"/>
              <a:gd name="connsiteY7-326" fmla="*/ 1510185 h 3960440"/>
              <a:gd name="connsiteX8-327" fmla="*/ 1489672 w 3888432"/>
              <a:gd name="connsiteY8-328" fmla="*/ 1510185 h 3960440"/>
              <a:gd name="connsiteX9-329" fmla="*/ 1489672 w 3888432"/>
              <a:gd name="connsiteY9-330" fmla="*/ 3310385 h 3960440"/>
              <a:gd name="connsiteX10-331" fmla="*/ 2136833 w 3888432"/>
              <a:gd name="connsiteY10-332" fmla="*/ 3310385 h 3960440"/>
              <a:gd name="connsiteX11-333" fmla="*/ 2147184 w 3888432"/>
              <a:gd name="connsiteY11-334" fmla="*/ 2155564 h 3960440"/>
              <a:gd name="connsiteX12-335" fmla="*/ 2673919 w 3888432"/>
              <a:gd name="connsiteY12-336" fmla="*/ 2138897 h 3960440"/>
              <a:gd name="connsiteX13-337" fmla="*/ 2679688 w 3888432"/>
              <a:gd name="connsiteY13-338" fmla="*/ 3312366 h 3960440"/>
              <a:gd name="connsiteX14-339" fmla="*/ 3326849 w 3888432"/>
              <a:gd name="connsiteY14-340" fmla="*/ 3312366 h 3960440"/>
              <a:gd name="connsiteX15-341" fmla="*/ 3333768 w 3888432"/>
              <a:gd name="connsiteY15-342" fmla="*/ 2128613 h 3960440"/>
              <a:gd name="connsiteX16-343" fmla="*/ 2840340 w 3888432"/>
              <a:gd name="connsiteY16-344" fmla="*/ 1479943 h 3960440"/>
              <a:gd name="connsiteX17-345" fmla="*/ 878058 w 3888432"/>
              <a:gd name="connsiteY17-346" fmla="*/ 648072 h 3960440"/>
              <a:gd name="connsiteX18-347" fmla="*/ 554477 w 3888432"/>
              <a:gd name="connsiteY18-348" fmla="*/ 971653 h 3960440"/>
              <a:gd name="connsiteX19-349" fmla="*/ 878058 w 3888432"/>
              <a:gd name="connsiteY19-350" fmla="*/ 1295234 h 3960440"/>
              <a:gd name="connsiteX20-351" fmla="*/ 1201639 w 3888432"/>
              <a:gd name="connsiteY20-352" fmla="*/ 971653 h 3960440"/>
              <a:gd name="connsiteX21-353" fmla="*/ 878058 w 3888432"/>
              <a:gd name="connsiteY21-354" fmla="*/ 648072 h 3960440"/>
              <a:gd name="connsiteX22-355" fmla="*/ 333511 w 3888432"/>
              <a:gd name="connsiteY22-356" fmla="*/ 0 h 3960440"/>
              <a:gd name="connsiteX23-357" fmla="*/ 3554921 w 3888432"/>
              <a:gd name="connsiteY23-358" fmla="*/ 0 h 3960440"/>
              <a:gd name="connsiteX24-359" fmla="*/ 3888432 w 3888432"/>
              <a:gd name="connsiteY24-360" fmla="*/ 333511 h 3960440"/>
              <a:gd name="connsiteX25-361" fmla="*/ 3888432 w 3888432"/>
              <a:gd name="connsiteY25-362" fmla="*/ 3626929 h 3960440"/>
              <a:gd name="connsiteX26-363" fmla="*/ 3554921 w 3888432"/>
              <a:gd name="connsiteY26-364" fmla="*/ 3960440 h 3960440"/>
              <a:gd name="connsiteX27-365" fmla="*/ 333511 w 3888432"/>
              <a:gd name="connsiteY27-366" fmla="*/ 3960440 h 3960440"/>
              <a:gd name="connsiteX28-367" fmla="*/ 0 w 3888432"/>
              <a:gd name="connsiteY28-368" fmla="*/ 3626929 h 3960440"/>
              <a:gd name="connsiteX29-369" fmla="*/ 0 w 3888432"/>
              <a:gd name="connsiteY29-370" fmla="*/ 333511 h 3960440"/>
              <a:gd name="connsiteX30-371" fmla="*/ 333511 w 3888432"/>
              <a:gd name="connsiteY30-372" fmla="*/ 0 h 3960440"/>
              <a:gd name="connsiteX0-373" fmla="*/ 554477 w 3888432"/>
              <a:gd name="connsiteY0-374" fmla="*/ 1512168 h 3960440"/>
              <a:gd name="connsiteX1-375" fmla="*/ 554477 w 3888432"/>
              <a:gd name="connsiteY1-376" fmla="*/ 3312368 h 3960440"/>
              <a:gd name="connsiteX2-377" fmla="*/ 1201638 w 3888432"/>
              <a:gd name="connsiteY2-378" fmla="*/ 3312368 h 3960440"/>
              <a:gd name="connsiteX3-379" fmla="*/ 1201638 w 3888432"/>
              <a:gd name="connsiteY3-380" fmla="*/ 1512168 h 3960440"/>
              <a:gd name="connsiteX4-381" fmla="*/ 554477 w 3888432"/>
              <a:gd name="connsiteY4-382" fmla="*/ 1512168 h 3960440"/>
              <a:gd name="connsiteX5-383" fmla="*/ 2840340 w 3888432"/>
              <a:gd name="connsiteY5-384" fmla="*/ 1479943 h 3960440"/>
              <a:gd name="connsiteX6-385" fmla="*/ 2136833 w 3888432"/>
              <a:gd name="connsiteY6-386" fmla="*/ 1785510 h 3960440"/>
              <a:gd name="connsiteX7-387" fmla="*/ 2136833 w 3888432"/>
              <a:gd name="connsiteY7-388" fmla="*/ 1510185 h 3960440"/>
              <a:gd name="connsiteX8-389" fmla="*/ 1489672 w 3888432"/>
              <a:gd name="connsiteY8-390" fmla="*/ 1510185 h 3960440"/>
              <a:gd name="connsiteX9-391" fmla="*/ 1489672 w 3888432"/>
              <a:gd name="connsiteY9-392" fmla="*/ 3310385 h 3960440"/>
              <a:gd name="connsiteX10-393" fmla="*/ 2136833 w 3888432"/>
              <a:gd name="connsiteY10-394" fmla="*/ 3310385 h 3960440"/>
              <a:gd name="connsiteX11-395" fmla="*/ 2147184 w 3888432"/>
              <a:gd name="connsiteY11-396" fmla="*/ 2155564 h 3960440"/>
              <a:gd name="connsiteX12-397" fmla="*/ 2673919 w 3888432"/>
              <a:gd name="connsiteY12-398" fmla="*/ 2138897 h 3960440"/>
              <a:gd name="connsiteX13-399" fmla="*/ 2679688 w 3888432"/>
              <a:gd name="connsiteY13-400" fmla="*/ 3312366 h 3960440"/>
              <a:gd name="connsiteX14-401" fmla="*/ 3326849 w 3888432"/>
              <a:gd name="connsiteY14-402" fmla="*/ 3312366 h 3960440"/>
              <a:gd name="connsiteX15-403" fmla="*/ 3333768 w 3888432"/>
              <a:gd name="connsiteY15-404" fmla="*/ 2128613 h 3960440"/>
              <a:gd name="connsiteX16-405" fmla="*/ 2840340 w 3888432"/>
              <a:gd name="connsiteY16-406" fmla="*/ 1479943 h 3960440"/>
              <a:gd name="connsiteX17-407" fmla="*/ 878058 w 3888432"/>
              <a:gd name="connsiteY17-408" fmla="*/ 648072 h 3960440"/>
              <a:gd name="connsiteX18-409" fmla="*/ 554477 w 3888432"/>
              <a:gd name="connsiteY18-410" fmla="*/ 971653 h 3960440"/>
              <a:gd name="connsiteX19-411" fmla="*/ 878058 w 3888432"/>
              <a:gd name="connsiteY19-412" fmla="*/ 1295234 h 3960440"/>
              <a:gd name="connsiteX20-413" fmla="*/ 1201639 w 3888432"/>
              <a:gd name="connsiteY20-414" fmla="*/ 971653 h 3960440"/>
              <a:gd name="connsiteX21-415" fmla="*/ 878058 w 3888432"/>
              <a:gd name="connsiteY21-416" fmla="*/ 648072 h 3960440"/>
              <a:gd name="connsiteX22-417" fmla="*/ 333511 w 3888432"/>
              <a:gd name="connsiteY22-418" fmla="*/ 0 h 3960440"/>
              <a:gd name="connsiteX23-419" fmla="*/ 3554921 w 3888432"/>
              <a:gd name="connsiteY23-420" fmla="*/ 0 h 3960440"/>
              <a:gd name="connsiteX24-421" fmla="*/ 3888432 w 3888432"/>
              <a:gd name="connsiteY24-422" fmla="*/ 333511 h 3960440"/>
              <a:gd name="connsiteX25-423" fmla="*/ 3888432 w 3888432"/>
              <a:gd name="connsiteY25-424" fmla="*/ 3626929 h 3960440"/>
              <a:gd name="connsiteX26-425" fmla="*/ 3554921 w 3888432"/>
              <a:gd name="connsiteY26-426" fmla="*/ 3960440 h 3960440"/>
              <a:gd name="connsiteX27-427" fmla="*/ 333511 w 3888432"/>
              <a:gd name="connsiteY27-428" fmla="*/ 3960440 h 3960440"/>
              <a:gd name="connsiteX28-429" fmla="*/ 0 w 3888432"/>
              <a:gd name="connsiteY28-430" fmla="*/ 3626929 h 3960440"/>
              <a:gd name="connsiteX29-431" fmla="*/ 0 w 3888432"/>
              <a:gd name="connsiteY29-432" fmla="*/ 333511 h 3960440"/>
              <a:gd name="connsiteX30-433" fmla="*/ 333511 w 3888432"/>
              <a:gd name="connsiteY30-434" fmla="*/ 0 h 3960440"/>
              <a:gd name="connsiteX0-435" fmla="*/ 554477 w 3888432"/>
              <a:gd name="connsiteY0-436" fmla="*/ 1512168 h 3960440"/>
              <a:gd name="connsiteX1-437" fmla="*/ 554477 w 3888432"/>
              <a:gd name="connsiteY1-438" fmla="*/ 3312368 h 3960440"/>
              <a:gd name="connsiteX2-439" fmla="*/ 1201638 w 3888432"/>
              <a:gd name="connsiteY2-440" fmla="*/ 3312368 h 3960440"/>
              <a:gd name="connsiteX3-441" fmla="*/ 1201638 w 3888432"/>
              <a:gd name="connsiteY3-442" fmla="*/ 1512168 h 3960440"/>
              <a:gd name="connsiteX4-443" fmla="*/ 554477 w 3888432"/>
              <a:gd name="connsiteY4-444" fmla="*/ 1512168 h 3960440"/>
              <a:gd name="connsiteX5-445" fmla="*/ 2840340 w 3888432"/>
              <a:gd name="connsiteY5-446" fmla="*/ 1479943 h 3960440"/>
              <a:gd name="connsiteX6-447" fmla="*/ 2136833 w 3888432"/>
              <a:gd name="connsiteY6-448" fmla="*/ 1785510 h 3960440"/>
              <a:gd name="connsiteX7-449" fmla="*/ 2136833 w 3888432"/>
              <a:gd name="connsiteY7-450" fmla="*/ 1510185 h 3960440"/>
              <a:gd name="connsiteX8-451" fmla="*/ 1489672 w 3888432"/>
              <a:gd name="connsiteY8-452" fmla="*/ 1510185 h 3960440"/>
              <a:gd name="connsiteX9-453" fmla="*/ 1489672 w 3888432"/>
              <a:gd name="connsiteY9-454" fmla="*/ 3310385 h 3960440"/>
              <a:gd name="connsiteX10-455" fmla="*/ 2136833 w 3888432"/>
              <a:gd name="connsiteY10-456" fmla="*/ 3310385 h 3960440"/>
              <a:gd name="connsiteX11-457" fmla="*/ 2147184 w 3888432"/>
              <a:gd name="connsiteY11-458" fmla="*/ 2155564 h 3960440"/>
              <a:gd name="connsiteX12-459" fmla="*/ 2673919 w 3888432"/>
              <a:gd name="connsiteY12-460" fmla="*/ 2138897 h 3960440"/>
              <a:gd name="connsiteX13-461" fmla="*/ 2679688 w 3888432"/>
              <a:gd name="connsiteY13-462" fmla="*/ 3312366 h 3960440"/>
              <a:gd name="connsiteX14-463" fmla="*/ 3326849 w 3888432"/>
              <a:gd name="connsiteY14-464" fmla="*/ 3312366 h 3960440"/>
              <a:gd name="connsiteX15-465" fmla="*/ 3333768 w 3888432"/>
              <a:gd name="connsiteY15-466" fmla="*/ 2128613 h 3960440"/>
              <a:gd name="connsiteX16-467" fmla="*/ 2840340 w 3888432"/>
              <a:gd name="connsiteY16-468" fmla="*/ 1479943 h 3960440"/>
              <a:gd name="connsiteX17-469" fmla="*/ 878058 w 3888432"/>
              <a:gd name="connsiteY17-470" fmla="*/ 648072 h 3960440"/>
              <a:gd name="connsiteX18-471" fmla="*/ 554477 w 3888432"/>
              <a:gd name="connsiteY18-472" fmla="*/ 971653 h 3960440"/>
              <a:gd name="connsiteX19-473" fmla="*/ 878058 w 3888432"/>
              <a:gd name="connsiteY19-474" fmla="*/ 1295234 h 3960440"/>
              <a:gd name="connsiteX20-475" fmla="*/ 1201639 w 3888432"/>
              <a:gd name="connsiteY20-476" fmla="*/ 971653 h 3960440"/>
              <a:gd name="connsiteX21-477" fmla="*/ 878058 w 3888432"/>
              <a:gd name="connsiteY21-478" fmla="*/ 648072 h 3960440"/>
              <a:gd name="connsiteX22-479" fmla="*/ 333511 w 3888432"/>
              <a:gd name="connsiteY22-480" fmla="*/ 0 h 3960440"/>
              <a:gd name="connsiteX23-481" fmla="*/ 3554921 w 3888432"/>
              <a:gd name="connsiteY23-482" fmla="*/ 0 h 3960440"/>
              <a:gd name="connsiteX24-483" fmla="*/ 3888432 w 3888432"/>
              <a:gd name="connsiteY24-484" fmla="*/ 333511 h 3960440"/>
              <a:gd name="connsiteX25-485" fmla="*/ 3888432 w 3888432"/>
              <a:gd name="connsiteY25-486" fmla="*/ 3626929 h 3960440"/>
              <a:gd name="connsiteX26-487" fmla="*/ 3554921 w 3888432"/>
              <a:gd name="connsiteY26-488" fmla="*/ 3960440 h 3960440"/>
              <a:gd name="connsiteX27-489" fmla="*/ 333511 w 3888432"/>
              <a:gd name="connsiteY27-490" fmla="*/ 3960440 h 3960440"/>
              <a:gd name="connsiteX28-491" fmla="*/ 0 w 3888432"/>
              <a:gd name="connsiteY28-492" fmla="*/ 3626929 h 3960440"/>
              <a:gd name="connsiteX29-493" fmla="*/ 0 w 3888432"/>
              <a:gd name="connsiteY29-494" fmla="*/ 333511 h 3960440"/>
              <a:gd name="connsiteX30-495" fmla="*/ 333511 w 3888432"/>
              <a:gd name="connsiteY30-496" fmla="*/ 0 h 39604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ed Rectangle 2"/>
          <p:cNvSpPr/>
          <p:nvPr/>
        </p:nvSpPr>
        <p:spPr>
          <a:xfrm>
            <a:off x="1027653" y="4422042"/>
            <a:ext cx="347315" cy="34731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-1" fmla="*/ 3160999 w 3960000"/>
              <a:gd name="connsiteY0-2" fmla="*/ 1374274 h 3960000"/>
              <a:gd name="connsiteX1-3" fmla="*/ 3155132 w 3960000"/>
              <a:gd name="connsiteY1-4" fmla="*/ 1419362 h 3960000"/>
              <a:gd name="connsiteX2-5" fmla="*/ 3155131 w 3960000"/>
              <a:gd name="connsiteY2-6" fmla="*/ 1419362 h 3960000"/>
              <a:gd name="connsiteX3-7" fmla="*/ 3160999 w 3960000"/>
              <a:gd name="connsiteY3-8" fmla="*/ 1374274 h 3960000"/>
              <a:gd name="connsiteX4-9" fmla="*/ 2538382 w 3960000"/>
              <a:gd name="connsiteY4-10" fmla="*/ 802616 h 3960000"/>
              <a:gd name="connsiteX5-11" fmla="*/ 1921633 w 3960000"/>
              <a:gd name="connsiteY5-12" fmla="*/ 1419365 h 3960000"/>
              <a:gd name="connsiteX6-13" fmla="*/ 1942445 w 3960000"/>
              <a:gd name="connsiteY6-14" fmla="*/ 1570340 h 3960000"/>
              <a:gd name="connsiteX7-15" fmla="*/ 752016 w 3960000"/>
              <a:gd name="connsiteY7-16" fmla="*/ 931012 h 3960000"/>
              <a:gd name="connsiteX8-17" fmla="*/ 934030 w 3960000"/>
              <a:gd name="connsiteY8-18" fmla="*/ 1745738 h 3960000"/>
              <a:gd name="connsiteX9-19" fmla="*/ 665343 w 3960000"/>
              <a:gd name="connsiteY9-20" fmla="*/ 1650397 h 3960000"/>
              <a:gd name="connsiteX10-21" fmla="*/ 1111709 w 3960000"/>
              <a:gd name="connsiteY10-22" fmla="*/ 2257108 h 3960000"/>
              <a:gd name="connsiteX11-23" fmla="*/ 856023 w 3960000"/>
              <a:gd name="connsiteY11-24" fmla="*/ 2244108 h 3960000"/>
              <a:gd name="connsiteX12-25" fmla="*/ 1402064 w 3960000"/>
              <a:gd name="connsiteY12-26" fmla="*/ 2660137 h 3960000"/>
              <a:gd name="connsiteX13-27" fmla="*/ 552668 w 3960000"/>
              <a:gd name="connsiteY13-28" fmla="*/ 2902822 h 3960000"/>
              <a:gd name="connsiteX14-29" fmla="*/ 1978439 w 3960000"/>
              <a:gd name="connsiteY14-30" fmla="*/ 3093502 h 3960000"/>
              <a:gd name="connsiteX15-31" fmla="*/ 3053184 w 3960000"/>
              <a:gd name="connsiteY15-32" fmla="*/ 2031759 h 3960000"/>
              <a:gd name="connsiteX16-33" fmla="*/ 3207849 w 3960000"/>
              <a:gd name="connsiteY16-34" fmla="*/ 1493166 h 3960000"/>
              <a:gd name="connsiteX17-35" fmla="*/ 3407333 w 3960000"/>
              <a:gd name="connsiteY17-36" fmla="*/ 1117847 h 3960000"/>
              <a:gd name="connsiteX18-37" fmla="*/ 3108461 w 3960000"/>
              <a:gd name="connsiteY18-38" fmla="*/ 1185086 h 3960000"/>
              <a:gd name="connsiteX19-39" fmla="*/ 3334650 w 3960000"/>
              <a:gd name="connsiteY19-40" fmla="*/ 883134 h 3960000"/>
              <a:gd name="connsiteX20-41" fmla="*/ 2995677 w 3960000"/>
              <a:gd name="connsiteY20-42" fmla="*/ 1008938 h 3960000"/>
              <a:gd name="connsiteX21-43" fmla="*/ 2538382 w 3960000"/>
              <a:gd name="connsiteY21-44" fmla="*/ 802616 h 3960000"/>
              <a:gd name="connsiteX22-45" fmla="*/ 308009 w 3960000"/>
              <a:gd name="connsiteY22-46" fmla="*/ 0 h 3960000"/>
              <a:gd name="connsiteX23-47" fmla="*/ 3651991 w 3960000"/>
              <a:gd name="connsiteY23-48" fmla="*/ 0 h 3960000"/>
              <a:gd name="connsiteX24-49" fmla="*/ 3960000 w 3960000"/>
              <a:gd name="connsiteY24-50" fmla="*/ 308009 h 3960000"/>
              <a:gd name="connsiteX25-51" fmla="*/ 3960000 w 3960000"/>
              <a:gd name="connsiteY25-52" fmla="*/ 3651991 h 3960000"/>
              <a:gd name="connsiteX26-53" fmla="*/ 3651991 w 3960000"/>
              <a:gd name="connsiteY26-54" fmla="*/ 3960000 h 3960000"/>
              <a:gd name="connsiteX27-55" fmla="*/ 308009 w 3960000"/>
              <a:gd name="connsiteY27-56" fmla="*/ 3960000 h 3960000"/>
              <a:gd name="connsiteX28-57" fmla="*/ 0 w 3960000"/>
              <a:gd name="connsiteY28-58" fmla="*/ 3651991 h 3960000"/>
              <a:gd name="connsiteX29-59" fmla="*/ 0 w 3960000"/>
              <a:gd name="connsiteY29-60" fmla="*/ 308009 h 3960000"/>
              <a:gd name="connsiteX30-61" fmla="*/ 308009 w 3960000"/>
              <a:gd name="connsiteY30-62" fmla="*/ 0 h 3960000"/>
              <a:gd name="connsiteX0-63" fmla="*/ 3160999 w 3960000"/>
              <a:gd name="connsiteY0-64" fmla="*/ 1374274 h 3960000"/>
              <a:gd name="connsiteX1-65" fmla="*/ 3155132 w 3960000"/>
              <a:gd name="connsiteY1-66" fmla="*/ 1419362 h 3960000"/>
              <a:gd name="connsiteX2-67" fmla="*/ 3160999 w 3960000"/>
              <a:gd name="connsiteY2-68" fmla="*/ 1374274 h 3960000"/>
              <a:gd name="connsiteX3-69" fmla="*/ 2538382 w 3960000"/>
              <a:gd name="connsiteY3-70" fmla="*/ 802616 h 3960000"/>
              <a:gd name="connsiteX4-71" fmla="*/ 1921633 w 3960000"/>
              <a:gd name="connsiteY4-72" fmla="*/ 1419365 h 3960000"/>
              <a:gd name="connsiteX5-73" fmla="*/ 1942445 w 3960000"/>
              <a:gd name="connsiteY5-74" fmla="*/ 1570340 h 3960000"/>
              <a:gd name="connsiteX6-75" fmla="*/ 752016 w 3960000"/>
              <a:gd name="connsiteY6-76" fmla="*/ 931012 h 3960000"/>
              <a:gd name="connsiteX7-77" fmla="*/ 934030 w 3960000"/>
              <a:gd name="connsiteY7-78" fmla="*/ 1745738 h 3960000"/>
              <a:gd name="connsiteX8-79" fmla="*/ 665343 w 3960000"/>
              <a:gd name="connsiteY8-80" fmla="*/ 1650397 h 3960000"/>
              <a:gd name="connsiteX9-81" fmla="*/ 1111709 w 3960000"/>
              <a:gd name="connsiteY9-82" fmla="*/ 2257108 h 3960000"/>
              <a:gd name="connsiteX10-83" fmla="*/ 856023 w 3960000"/>
              <a:gd name="connsiteY10-84" fmla="*/ 2244108 h 3960000"/>
              <a:gd name="connsiteX11-85" fmla="*/ 1402064 w 3960000"/>
              <a:gd name="connsiteY11-86" fmla="*/ 2660137 h 3960000"/>
              <a:gd name="connsiteX12-87" fmla="*/ 552668 w 3960000"/>
              <a:gd name="connsiteY12-88" fmla="*/ 2902822 h 3960000"/>
              <a:gd name="connsiteX13-89" fmla="*/ 1978439 w 3960000"/>
              <a:gd name="connsiteY13-90" fmla="*/ 3093502 h 3960000"/>
              <a:gd name="connsiteX14-91" fmla="*/ 3053184 w 3960000"/>
              <a:gd name="connsiteY14-92" fmla="*/ 2031759 h 3960000"/>
              <a:gd name="connsiteX15-93" fmla="*/ 3207849 w 3960000"/>
              <a:gd name="connsiteY15-94" fmla="*/ 1493166 h 3960000"/>
              <a:gd name="connsiteX16-95" fmla="*/ 3407333 w 3960000"/>
              <a:gd name="connsiteY16-96" fmla="*/ 1117847 h 3960000"/>
              <a:gd name="connsiteX17-97" fmla="*/ 3108461 w 3960000"/>
              <a:gd name="connsiteY17-98" fmla="*/ 1185086 h 3960000"/>
              <a:gd name="connsiteX18-99" fmla="*/ 3334650 w 3960000"/>
              <a:gd name="connsiteY18-100" fmla="*/ 883134 h 3960000"/>
              <a:gd name="connsiteX19-101" fmla="*/ 2995677 w 3960000"/>
              <a:gd name="connsiteY19-102" fmla="*/ 1008938 h 3960000"/>
              <a:gd name="connsiteX20-103" fmla="*/ 2538382 w 3960000"/>
              <a:gd name="connsiteY20-104" fmla="*/ 802616 h 3960000"/>
              <a:gd name="connsiteX21-105" fmla="*/ 308009 w 3960000"/>
              <a:gd name="connsiteY21-106" fmla="*/ 0 h 3960000"/>
              <a:gd name="connsiteX22-107" fmla="*/ 3651991 w 3960000"/>
              <a:gd name="connsiteY22-108" fmla="*/ 0 h 3960000"/>
              <a:gd name="connsiteX23-109" fmla="*/ 3960000 w 3960000"/>
              <a:gd name="connsiteY23-110" fmla="*/ 308009 h 3960000"/>
              <a:gd name="connsiteX24-111" fmla="*/ 3960000 w 3960000"/>
              <a:gd name="connsiteY24-112" fmla="*/ 3651991 h 3960000"/>
              <a:gd name="connsiteX25-113" fmla="*/ 3651991 w 3960000"/>
              <a:gd name="connsiteY25-114" fmla="*/ 3960000 h 3960000"/>
              <a:gd name="connsiteX26-115" fmla="*/ 308009 w 3960000"/>
              <a:gd name="connsiteY26-116" fmla="*/ 3960000 h 3960000"/>
              <a:gd name="connsiteX27-117" fmla="*/ 0 w 3960000"/>
              <a:gd name="connsiteY27-118" fmla="*/ 3651991 h 3960000"/>
              <a:gd name="connsiteX28-119" fmla="*/ 0 w 3960000"/>
              <a:gd name="connsiteY28-120" fmla="*/ 308009 h 3960000"/>
              <a:gd name="connsiteX29-121" fmla="*/ 308009 w 3960000"/>
              <a:gd name="connsiteY29-122" fmla="*/ 0 h 3960000"/>
              <a:gd name="connsiteX0-123" fmla="*/ 3160999 w 3960000"/>
              <a:gd name="connsiteY0-124" fmla="*/ 1374274 h 3960000"/>
              <a:gd name="connsiteX1-125" fmla="*/ 3155132 w 3960000"/>
              <a:gd name="connsiteY1-126" fmla="*/ 1419362 h 3960000"/>
              <a:gd name="connsiteX2-127" fmla="*/ 3160999 w 3960000"/>
              <a:gd name="connsiteY2-128" fmla="*/ 1374274 h 3960000"/>
              <a:gd name="connsiteX3-129" fmla="*/ 2538382 w 3960000"/>
              <a:gd name="connsiteY3-130" fmla="*/ 802616 h 3960000"/>
              <a:gd name="connsiteX4-131" fmla="*/ 1921633 w 3960000"/>
              <a:gd name="connsiteY4-132" fmla="*/ 1419365 h 3960000"/>
              <a:gd name="connsiteX5-133" fmla="*/ 1942445 w 3960000"/>
              <a:gd name="connsiteY5-134" fmla="*/ 1570340 h 3960000"/>
              <a:gd name="connsiteX6-135" fmla="*/ 752016 w 3960000"/>
              <a:gd name="connsiteY6-136" fmla="*/ 931012 h 3960000"/>
              <a:gd name="connsiteX7-137" fmla="*/ 934030 w 3960000"/>
              <a:gd name="connsiteY7-138" fmla="*/ 1745738 h 3960000"/>
              <a:gd name="connsiteX8-139" fmla="*/ 665343 w 3960000"/>
              <a:gd name="connsiteY8-140" fmla="*/ 1650397 h 3960000"/>
              <a:gd name="connsiteX9-141" fmla="*/ 1111709 w 3960000"/>
              <a:gd name="connsiteY9-142" fmla="*/ 2257108 h 3960000"/>
              <a:gd name="connsiteX10-143" fmla="*/ 856023 w 3960000"/>
              <a:gd name="connsiteY10-144" fmla="*/ 2244108 h 3960000"/>
              <a:gd name="connsiteX11-145" fmla="*/ 1402064 w 3960000"/>
              <a:gd name="connsiteY11-146" fmla="*/ 2660137 h 3960000"/>
              <a:gd name="connsiteX12-147" fmla="*/ 552668 w 3960000"/>
              <a:gd name="connsiteY12-148" fmla="*/ 2902822 h 3960000"/>
              <a:gd name="connsiteX13-149" fmla="*/ 1978439 w 3960000"/>
              <a:gd name="connsiteY13-150" fmla="*/ 3093502 h 3960000"/>
              <a:gd name="connsiteX14-151" fmla="*/ 3053184 w 3960000"/>
              <a:gd name="connsiteY14-152" fmla="*/ 2031759 h 3960000"/>
              <a:gd name="connsiteX15-153" fmla="*/ 3207849 w 3960000"/>
              <a:gd name="connsiteY15-154" fmla="*/ 1493166 h 3960000"/>
              <a:gd name="connsiteX16-155" fmla="*/ 3407333 w 3960000"/>
              <a:gd name="connsiteY16-156" fmla="*/ 1117847 h 3960000"/>
              <a:gd name="connsiteX17-157" fmla="*/ 3140091 w 3960000"/>
              <a:gd name="connsiteY17-158" fmla="*/ 1227260 h 3960000"/>
              <a:gd name="connsiteX18-159" fmla="*/ 3334650 w 3960000"/>
              <a:gd name="connsiteY18-160" fmla="*/ 883134 h 3960000"/>
              <a:gd name="connsiteX19-161" fmla="*/ 2995677 w 3960000"/>
              <a:gd name="connsiteY19-162" fmla="*/ 1008938 h 3960000"/>
              <a:gd name="connsiteX20-163" fmla="*/ 2538382 w 3960000"/>
              <a:gd name="connsiteY20-164" fmla="*/ 802616 h 3960000"/>
              <a:gd name="connsiteX21-165" fmla="*/ 308009 w 3960000"/>
              <a:gd name="connsiteY21-166" fmla="*/ 0 h 3960000"/>
              <a:gd name="connsiteX22-167" fmla="*/ 3651991 w 3960000"/>
              <a:gd name="connsiteY22-168" fmla="*/ 0 h 3960000"/>
              <a:gd name="connsiteX23-169" fmla="*/ 3960000 w 3960000"/>
              <a:gd name="connsiteY23-170" fmla="*/ 308009 h 3960000"/>
              <a:gd name="connsiteX24-171" fmla="*/ 3960000 w 3960000"/>
              <a:gd name="connsiteY24-172" fmla="*/ 3651991 h 3960000"/>
              <a:gd name="connsiteX25-173" fmla="*/ 3651991 w 3960000"/>
              <a:gd name="connsiteY25-174" fmla="*/ 3960000 h 3960000"/>
              <a:gd name="connsiteX26-175" fmla="*/ 308009 w 3960000"/>
              <a:gd name="connsiteY26-176" fmla="*/ 3960000 h 3960000"/>
              <a:gd name="connsiteX27-177" fmla="*/ 0 w 3960000"/>
              <a:gd name="connsiteY27-178" fmla="*/ 3651991 h 3960000"/>
              <a:gd name="connsiteX28-179" fmla="*/ 0 w 3960000"/>
              <a:gd name="connsiteY28-180" fmla="*/ 308009 h 3960000"/>
              <a:gd name="connsiteX29-181" fmla="*/ 308009 w 3960000"/>
              <a:gd name="connsiteY29-182" fmla="*/ 0 h 3960000"/>
              <a:gd name="connsiteX0-183" fmla="*/ 3160999 w 3960000"/>
              <a:gd name="connsiteY0-184" fmla="*/ 1374274 h 3960000"/>
              <a:gd name="connsiteX1-185" fmla="*/ 3155132 w 3960000"/>
              <a:gd name="connsiteY1-186" fmla="*/ 1419362 h 3960000"/>
              <a:gd name="connsiteX2-187" fmla="*/ 3160999 w 3960000"/>
              <a:gd name="connsiteY2-188" fmla="*/ 1374274 h 3960000"/>
              <a:gd name="connsiteX3-189" fmla="*/ 2538382 w 3960000"/>
              <a:gd name="connsiteY3-190" fmla="*/ 802616 h 3960000"/>
              <a:gd name="connsiteX4-191" fmla="*/ 1921633 w 3960000"/>
              <a:gd name="connsiteY4-192" fmla="*/ 1419365 h 3960000"/>
              <a:gd name="connsiteX5-193" fmla="*/ 1942445 w 3960000"/>
              <a:gd name="connsiteY5-194" fmla="*/ 1570340 h 3960000"/>
              <a:gd name="connsiteX6-195" fmla="*/ 752016 w 3960000"/>
              <a:gd name="connsiteY6-196" fmla="*/ 931012 h 3960000"/>
              <a:gd name="connsiteX7-197" fmla="*/ 934030 w 3960000"/>
              <a:gd name="connsiteY7-198" fmla="*/ 1745738 h 3960000"/>
              <a:gd name="connsiteX8-199" fmla="*/ 665343 w 3960000"/>
              <a:gd name="connsiteY8-200" fmla="*/ 1650397 h 3960000"/>
              <a:gd name="connsiteX9-201" fmla="*/ 1111709 w 3960000"/>
              <a:gd name="connsiteY9-202" fmla="*/ 2257108 h 3960000"/>
              <a:gd name="connsiteX10-203" fmla="*/ 856023 w 3960000"/>
              <a:gd name="connsiteY10-204" fmla="*/ 2244108 h 3960000"/>
              <a:gd name="connsiteX11-205" fmla="*/ 1402064 w 3960000"/>
              <a:gd name="connsiteY11-206" fmla="*/ 2660137 h 3960000"/>
              <a:gd name="connsiteX12-207" fmla="*/ 552668 w 3960000"/>
              <a:gd name="connsiteY12-208" fmla="*/ 2902822 h 3960000"/>
              <a:gd name="connsiteX13-209" fmla="*/ 1978439 w 3960000"/>
              <a:gd name="connsiteY13-210" fmla="*/ 3093502 h 3960000"/>
              <a:gd name="connsiteX14-211" fmla="*/ 3053184 w 3960000"/>
              <a:gd name="connsiteY14-212" fmla="*/ 2031759 h 3960000"/>
              <a:gd name="connsiteX15-213" fmla="*/ 3207849 w 3960000"/>
              <a:gd name="connsiteY15-214" fmla="*/ 1493166 h 3960000"/>
              <a:gd name="connsiteX16-215" fmla="*/ 3449507 w 3960000"/>
              <a:gd name="connsiteY16-216" fmla="*/ 1170564 h 3960000"/>
              <a:gd name="connsiteX17-217" fmla="*/ 3140091 w 3960000"/>
              <a:gd name="connsiteY17-218" fmla="*/ 1227260 h 3960000"/>
              <a:gd name="connsiteX18-219" fmla="*/ 3334650 w 3960000"/>
              <a:gd name="connsiteY18-220" fmla="*/ 883134 h 3960000"/>
              <a:gd name="connsiteX19-221" fmla="*/ 2995677 w 3960000"/>
              <a:gd name="connsiteY19-222" fmla="*/ 1008938 h 3960000"/>
              <a:gd name="connsiteX20-223" fmla="*/ 2538382 w 3960000"/>
              <a:gd name="connsiteY20-224" fmla="*/ 802616 h 3960000"/>
              <a:gd name="connsiteX21-225" fmla="*/ 308009 w 3960000"/>
              <a:gd name="connsiteY21-226" fmla="*/ 0 h 3960000"/>
              <a:gd name="connsiteX22-227" fmla="*/ 3651991 w 3960000"/>
              <a:gd name="connsiteY22-228" fmla="*/ 0 h 3960000"/>
              <a:gd name="connsiteX23-229" fmla="*/ 3960000 w 3960000"/>
              <a:gd name="connsiteY23-230" fmla="*/ 308009 h 3960000"/>
              <a:gd name="connsiteX24-231" fmla="*/ 3960000 w 3960000"/>
              <a:gd name="connsiteY24-232" fmla="*/ 3651991 h 3960000"/>
              <a:gd name="connsiteX25-233" fmla="*/ 3651991 w 3960000"/>
              <a:gd name="connsiteY25-234" fmla="*/ 3960000 h 3960000"/>
              <a:gd name="connsiteX26-235" fmla="*/ 308009 w 3960000"/>
              <a:gd name="connsiteY26-236" fmla="*/ 3960000 h 3960000"/>
              <a:gd name="connsiteX27-237" fmla="*/ 0 w 3960000"/>
              <a:gd name="connsiteY27-238" fmla="*/ 3651991 h 3960000"/>
              <a:gd name="connsiteX28-239" fmla="*/ 0 w 3960000"/>
              <a:gd name="connsiteY28-240" fmla="*/ 308009 h 3960000"/>
              <a:gd name="connsiteX29-241" fmla="*/ 308009 w 3960000"/>
              <a:gd name="connsiteY29-242" fmla="*/ 0 h 3960000"/>
              <a:gd name="connsiteX0-243" fmla="*/ 3160999 w 3960000"/>
              <a:gd name="connsiteY0-244" fmla="*/ 1374274 h 3960000"/>
              <a:gd name="connsiteX1-245" fmla="*/ 3155132 w 3960000"/>
              <a:gd name="connsiteY1-246" fmla="*/ 1419362 h 3960000"/>
              <a:gd name="connsiteX2-247" fmla="*/ 3160999 w 3960000"/>
              <a:gd name="connsiteY2-248" fmla="*/ 1374274 h 3960000"/>
              <a:gd name="connsiteX3-249" fmla="*/ 2538382 w 3960000"/>
              <a:gd name="connsiteY3-250" fmla="*/ 802616 h 3960000"/>
              <a:gd name="connsiteX4-251" fmla="*/ 1921633 w 3960000"/>
              <a:gd name="connsiteY4-252" fmla="*/ 1419365 h 3960000"/>
              <a:gd name="connsiteX5-253" fmla="*/ 1942445 w 3960000"/>
              <a:gd name="connsiteY5-254" fmla="*/ 1570340 h 3960000"/>
              <a:gd name="connsiteX6-255" fmla="*/ 752016 w 3960000"/>
              <a:gd name="connsiteY6-256" fmla="*/ 931012 h 3960000"/>
              <a:gd name="connsiteX7-257" fmla="*/ 934030 w 3960000"/>
              <a:gd name="connsiteY7-258" fmla="*/ 1745738 h 3960000"/>
              <a:gd name="connsiteX8-259" fmla="*/ 665343 w 3960000"/>
              <a:gd name="connsiteY8-260" fmla="*/ 1650397 h 3960000"/>
              <a:gd name="connsiteX9-261" fmla="*/ 1111709 w 3960000"/>
              <a:gd name="connsiteY9-262" fmla="*/ 2257108 h 3960000"/>
              <a:gd name="connsiteX10-263" fmla="*/ 856023 w 3960000"/>
              <a:gd name="connsiteY10-264" fmla="*/ 2244108 h 3960000"/>
              <a:gd name="connsiteX11-265" fmla="*/ 1402064 w 3960000"/>
              <a:gd name="connsiteY11-266" fmla="*/ 2660137 h 3960000"/>
              <a:gd name="connsiteX12-267" fmla="*/ 552668 w 3960000"/>
              <a:gd name="connsiteY12-268" fmla="*/ 2902822 h 3960000"/>
              <a:gd name="connsiteX13-269" fmla="*/ 1978439 w 3960000"/>
              <a:gd name="connsiteY13-270" fmla="*/ 3093502 h 3960000"/>
              <a:gd name="connsiteX14-271" fmla="*/ 3053184 w 3960000"/>
              <a:gd name="connsiteY14-272" fmla="*/ 2031759 h 3960000"/>
              <a:gd name="connsiteX15-273" fmla="*/ 3207849 w 3960000"/>
              <a:gd name="connsiteY15-274" fmla="*/ 1493166 h 3960000"/>
              <a:gd name="connsiteX16-275" fmla="*/ 3449507 w 3960000"/>
              <a:gd name="connsiteY16-276" fmla="*/ 1170564 h 3960000"/>
              <a:gd name="connsiteX17-277" fmla="*/ 3140091 w 3960000"/>
              <a:gd name="connsiteY17-278" fmla="*/ 1227260 h 3960000"/>
              <a:gd name="connsiteX18-279" fmla="*/ 3324107 w 3960000"/>
              <a:gd name="connsiteY18-280" fmla="*/ 851504 h 3960000"/>
              <a:gd name="connsiteX19-281" fmla="*/ 2995677 w 3960000"/>
              <a:gd name="connsiteY19-282" fmla="*/ 1008938 h 3960000"/>
              <a:gd name="connsiteX20-283" fmla="*/ 2538382 w 3960000"/>
              <a:gd name="connsiteY20-284" fmla="*/ 802616 h 3960000"/>
              <a:gd name="connsiteX21-285" fmla="*/ 308009 w 3960000"/>
              <a:gd name="connsiteY21-286" fmla="*/ 0 h 3960000"/>
              <a:gd name="connsiteX22-287" fmla="*/ 3651991 w 3960000"/>
              <a:gd name="connsiteY22-288" fmla="*/ 0 h 3960000"/>
              <a:gd name="connsiteX23-289" fmla="*/ 3960000 w 3960000"/>
              <a:gd name="connsiteY23-290" fmla="*/ 308009 h 3960000"/>
              <a:gd name="connsiteX24-291" fmla="*/ 3960000 w 3960000"/>
              <a:gd name="connsiteY24-292" fmla="*/ 3651991 h 3960000"/>
              <a:gd name="connsiteX25-293" fmla="*/ 3651991 w 3960000"/>
              <a:gd name="connsiteY25-294" fmla="*/ 3960000 h 3960000"/>
              <a:gd name="connsiteX26-295" fmla="*/ 308009 w 3960000"/>
              <a:gd name="connsiteY26-296" fmla="*/ 3960000 h 3960000"/>
              <a:gd name="connsiteX27-297" fmla="*/ 0 w 3960000"/>
              <a:gd name="connsiteY27-298" fmla="*/ 3651991 h 3960000"/>
              <a:gd name="connsiteX28-299" fmla="*/ 0 w 3960000"/>
              <a:gd name="connsiteY28-300" fmla="*/ 308009 h 3960000"/>
              <a:gd name="connsiteX29-301" fmla="*/ 308009 w 3960000"/>
              <a:gd name="connsiteY29-302" fmla="*/ 0 h 3960000"/>
              <a:gd name="connsiteX0-303" fmla="*/ 3160999 w 3960000"/>
              <a:gd name="connsiteY0-304" fmla="*/ 1374274 h 3960000"/>
              <a:gd name="connsiteX1-305" fmla="*/ 3155132 w 3960000"/>
              <a:gd name="connsiteY1-306" fmla="*/ 1419362 h 3960000"/>
              <a:gd name="connsiteX2-307" fmla="*/ 3160999 w 3960000"/>
              <a:gd name="connsiteY2-308" fmla="*/ 1374274 h 3960000"/>
              <a:gd name="connsiteX3-309" fmla="*/ 2538382 w 3960000"/>
              <a:gd name="connsiteY3-310" fmla="*/ 802616 h 3960000"/>
              <a:gd name="connsiteX4-311" fmla="*/ 1921633 w 3960000"/>
              <a:gd name="connsiteY4-312" fmla="*/ 1292845 h 3960000"/>
              <a:gd name="connsiteX5-313" fmla="*/ 1942445 w 3960000"/>
              <a:gd name="connsiteY5-314" fmla="*/ 1570340 h 3960000"/>
              <a:gd name="connsiteX6-315" fmla="*/ 752016 w 3960000"/>
              <a:gd name="connsiteY6-316" fmla="*/ 931012 h 3960000"/>
              <a:gd name="connsiteX7-317" fmla="*/ 934030 w 3960000"/>
              <a:gd name="connsiteY7-318" fmla="*/ 1745738 h 3960000"/>
              <a:gd name="connsiteX8-319" fmla="*/ 665343 w 3960000"/>
              <a:gd name="connsiteY8-320" fmla="*/ 1650397 h 3960000"/>
              <a:gd name="connsiteX9-321" fmla="*/ 1111709 w 3960000"/>
              <a:gd name="connsiteY9-322" fmla="*/ 2257108 h 3960000"/>
              <a:gd name="connsiteX10-323" fmla="*/ 856023 w 3960000"/>
              <a:gd name="connsiteY10-324" fmla="*/ 2244108 h 3960000"/>
              <a:gd name="connsiteX11-325" fmla="*/ 1402064 w 3960000"/>
              <a:gd name="connsiteY11-326" fmla="*/ 2660137 h 3960000"/>
              <a:gd name="connsiteX12-327" fmla="*/ 552668 w 3960000"/>
              <a:gd name="connsiteY12-328" fmla="*/ 2902822 h 3960000"/>
              <a:gd name="connsiteX13-329" fmla="*/ 1978439 w 3960000"/>
              <a:gd name="connsiteY13-330" fmla="*/ 3093502 h 3960000"/>
              <a:gd name="connsiteX14-331" fmla="*/ 3053184 w 3960000"/>
              <a:gd name="connsiteY14-332" fmla="*/ 2031759 h 3960000"/>
              <a:gd name="connsiteX15-333" fmla="*/ 3207849 w 3960000"/>
              <a:gd name="connsiteY15-334" fmla="*/ 1493166 h 3960000"/>
              <a:gd name="connsiteX16-335" fmla="*/ 3449507 w 3960000"/>
              <a:gd name="connsiteY16-336" fmla="*/ 1170564 h 3960000"/>
              <a:gd name="connsiteX17-337" fmla="*/ 3140091 w 3960000"/>
              <a:gd name="connsiteY17-338" fmla="*/ 1227260 h 3960000"/>
              <a:gd name="connsiteX18-339" fmla="*/ 3324107 w 3960000"/>
              <a:gd name="connsiteY18-340" fmla="*/ 851504 h 3960000"/>
              <a:gd name="connsiteX19-341" fmla="*/ 2995677 w 3960000"/>
              <a:gd name="connsiteY19-342" fmla="*/ 1008938 h 3960000"/>
              <a:gd name="connsiteX20-343" fmla="*/ 2538382 w 3960000"/>
              <a:gd name="connsiteY20-344" fmla="*/ 802616 h 3960000"/>
              <a:gd name="connsiteX21-345" fmla="*/ 308009 w 3960000"/>
              <a:gd name="connsiteY21-346" fmla="*/ 0 h 3960000"/>
              <a:gd name="connsiteX22-347" fmla="*/ 3651991 w 3960000"/>
              <a:gd name="connsiteY22-348" fmla="*/ 0 h 3960000"/>
              <a:gd name="connsiteX23-349" fmla="*/ 3960000 w 3960000"/>
              <a:gd name="connsiteY23-350" fmla="*/ 308009 h 3960000"/>
              <a:gd name="connsiteX24-351" fmla="*/ 3960000 w 3960000"/>
              <a:gd name="connsiteY24-352" fmla="*/ 3651991 h 3960000"/>
              <a:gd name="connsiteX25-353" fmla="*/ 3651991 w 3960000"/>
              <a:gd name="connsiteY25-354" fmla="*/ 3960000 h 3960000"/>
              <a:gd name="connsiteX26-355" fmla="*/ 308009 w 3960000"/>
              <a:gd name="connsiteY26-356" fmla="*/ 3960000 h 3960000"/>
              <a:gd name="connsiteX27-357" fmla="*/ 0 w 3960000"/>
              <a:gd name="connsiteY27-358" fmla="*/ 3651991 h 3960000"/>
              <a:gd name="connsiteX28-359" fmla="*/ 0 w 3960000"/>
              <a:gd name="connsiteY28-360" fmla="*/ 308009 h 3960000"/>
              <a:gd name="connsiteX29-361" fmla="*/ 308009 w 3960000"/>
              <a:gd name="connsiteY29-362" fmla="*/ 0 h 3960000"/>
              <a:gd name="connsiteX0-363" fmla="*/ 3160999 w 3960000"/>
              <a:gd name="connsiteY0-364" fmla="*/ 1374274 h 3960000"/>
              <a:gd name="connsiteX1-365" fmla="*/ 3155132 w 3960000"/>
              <a:gd name="connsiteY1-366" fmla="*/ 1419362 h 3960000"/>
              <a:gd name="connsiteX2-367" fmla="*/ 3160999 w 3960000"/>
              <a:gd name="connsiteY2-368" fmla="*/ 1374274 h 3960000"/>
              <a:gd name="connsiteX3-369" fmla="*/ 2496208 w 3960000"/>
              <a:gd name="connsiteY3-370" fmla="*/ 770986 h 3960000"/>
              <a:gd name="connsiteX4-371" fmla="*/ 1921633 w 3960000"/>
              <a:gd name="connsiteY4-372" fmla="*/ 1292845 h 3960000"/>
              <a:gd name="connsiteX5-373" fmla="*/ 1942445 w 3960000"/>
              <a:gd name="connsiteY5-374" fmla="*/ 1570340 h 3960000"/>
              <a:gd name="connsiteX6-375" fmla="*/ 752016 w 3960000"/>
              <a:gd name="connsiteY6-376" fmla="*/ 931012 h 3960000"/>
              <a:gd name="connsiteX7-377" fmla="*/ 934030 w 3960000"/>
              <a:gd name="connsiteY7-378" fmla="*/ 1745738 h 3960000"/>
              <a:gd name="connsiteX8-379" fmla="*/ 665343 w 3960000"/>
              <a:gd name="connsiteY8-380" fmla="*/ 1650397 h 3960000"/>
              <a:gd name="connsiteX9-381" fmla="*/ 1111709 w 3960000"/>
              <a:gd name="connsiteY9-382" fmla="*/ 2257108 h 3960000"/>
              <a:gd name="connsiteX10-383" fmla="*/ 856023 w 3960000"/>
              <a:gd name="connsiteY10-384" fmla="*/ 2244108 h 3960000"/>
              <a:gd name="connsiteX11-385" fmla="*/ 1402064 w 3960000"/>
              <a:gd name="connsiteY11-386" fmla="*/ 2660137 h 3960000"/>
              <a:gd name="connsiteX12-387" fmla="*/ 552668 w 3960000"/>
              <a:gd name="connsiteY12-388" fmla="*/ 2902822 h 3960000"/>
              <a:gd name="connsiteX13-389" fmla="*/ 1978439 w 3960000"/>
              <a:gd name="connsiteY13-390" fmla="*/ 3093502 h 3960000"/>
              <a:gd name="connsiteX14-391" fmla="*/ 3053184 w 3960000"/>
              <a:gd name="connsiteY14-392" fmla="*/ 2031759 h 3960000"/>
              <a:gd name="connsiteX15-393" fmla="*/ 3207849 w 3960000"/>
              <a:gd name="connsiteY15-394" fmla="*/ 1493166 h 3960000"/>
              <a:gd name="connsiteX16-395" fmla="*/ 3449507 w 3960000"/>
              <a:gd name="connsiteY16-396" fmla="*/ 1170564 h 3960000"/>
              <a:gd name="connsiteX17-397" fmla="*/ 3140091 w 3960000"/>
              <a:gd name="connsiteY17-398" fmla="*/ 1227260 h 3960000"/>
              <a:gd name="connsiteX18-399" fmla="*/ 3324107 w 3960000"/>
              <a:gd name="connsiteY18-400" fmla="*/ 851504 h 3960000"/>
              <a:gd name="connsiteX19-401" fmla="*/ 2995677 w 3960000"/>
              <a:gd name="connsiteY19-402" fmla="*/ 1008938 h 3960000"/>
              <a:gd name="connsiteX20-403" fmla="*/ 2496208 w 3960000"/>
              <a:gd name="connsiteY20-404" fmla="*/ 770986 h 3960000"/>
              <a:gd name="connsiteX21-405" fmla="*/ 308009 w 3960000"/>
              <a:gd name="connsiteY21-406" fmla="*/ 0 h 3960000"/>
              <a:gd name="connsiteX22-407" fmla="*/ 3651991 w 3960000"/>
              <a:gd name="connsiteY22-408" fmla="*/ 0 h 3960000"/>
              <a:gd name="connsiteX23-409" fmla="*/ 3960000 w 3960000"/>
              <a:gd name="connsiteY23-410" fmla="*/ 308009 h 3960000"/>
              <a:gd name="connsiteX24-411" fmla="*/ 3960000 w 3960000"/>
              <a:gd name="connsiteY24-412" fmla="*/ 3651991 h 3960000"/>
              <a:gd name="connsiteX25-413" fmla="*/ 3651991 w 3960000"/>
              <a:gd name="connsiteY25-414" fmla="*/ 3960000 h 3960000"/>
              <a:gd name="connsiteX26-415" fmla="*/ 308009 w 3960000"/>
              <a:gd name="connsiteY26-416" fmla="*/ 3960000 h 3960000"/>
              <a:gd name="connsiteX27-417" fmla="*/ 0 w 3960000"/>
              <a:gd name="connsiteY27-418" fmla="*/ 3651991 h 3960000"/>
              <a:gd name="connsiteX28-419" fmla="*/ 0 w 3960000"/>
              <a:gd name="connsiteY28-420" fmla="*/ 308009 h 3960000"/>
              <a:gd name="connsiteX29-421" fmla="*/ 308009 w 3960000"/>
              <a:gd name="connsiteY29-422" fmla="*/ 0 h 3960000"/>
              <a:gd name="connsiteX0-423" fmla="*/ 3160999 w 3960000"/>
              <a:gd name="connsiteY0-424" fmla="*/ 1374274 h 3960000"/>
              <a:gd name="connsiteX1-425" fmla="*/ 3155132 w 3960000"/>
              <a:gd name="connsiteY1-426" fmla="*/ 1419362 h 3960000"/>
              <a:gd name="connsiteX2-427" fmla="*/ 3160999 w 3960000"/>
              <a:gd name="connsiteY2-428" fmla="*/ 1374274 h 3960000"/>
              <a:gd name="connsiteX3-429" fmla="*/ 2496208 w 3960000"/>
              <a:gd name="connsiteY3-430" fmla="*/ 770986 h 3960000"/>
              <a:gd name="connsiteX4-431" fmla="*/ 1921633 w 3960000"/>
              <a:gd name="connsiteY4-432" fmla="*/ 1292845 h 3960000"/>
              <a:gd name="connsiteX5-433" fmla="*/ 1942445 w 3960000"/>
              <a:gd name="connsiteY5-434" fmla="*/ 1570340 h 3960000"/>
              <a:gd name="connsiteX6-435" fmla="*/ 752016 w 3960000"/>
              <a:gd name="connsiteY6-436" fmla="*/ 931012 h 3960000"/>
              <a:gd name="connsiteX7-437" fmla="*/ 934030 w 3960000"/>
              <a:gd name="connsiteY7-438" fmla="*/ 1745738 h 3960000"/>
              <a:gd name="connsiteX8-439" fmla="*/ 665343 w 3960000"/>
              <a:gd name="connsiteY8-440" fmla="*/ 1650397 h 3960000"/>
              <a:gd name="connsiteX9-441" fmla="*/ 1111709 w 3960000"/>
              <a:gd name="connsiteY9-442" fmla="*/ 2257108 h 3960000"/>
              <a:gd name="connsiteX10-443" fmla="*/ 856023 w 3960000"/>
              <a:gd name="connsiteY10-444" fmla="*/ 2244108 h 3960000"/>
              <a:gd name="connsiteX11-445" fmla="*/ 1402064 w 3960000"/>
              <a:gd name="connsiteY11-446" fmla="*/ 2660137 h 3960000"/>
              <a:gd name="connsiteX12-447" fmla="*/ 552668 w 3960000"/>
              <a:gd name="connsiteY12-448" fmla="*/ 2902822 h 3960000"/>
              <a:gd name="connsiteX13-449" fmla="*/ 1978439 w 3960000"/>
              <a:gd name="connsiteY13-450" fmla="*/ 3093502 h 3960000"/>
              <a:gd name="connsiteX14-451" fmla="*/ 3053184 w 3960000"/>
              <a:gd name="connsiteY14-452" fmla="*/ 2031759 h 3960000"/>
              <a:gd name="connsiteX15-453" fmla="*/ 3207849 w 3960000"/>
              <a:gd name="connsiteY15-454" fmla="*/ 1493166 h 3960000"/>
              <a:gd name="connsiteX16-455" fmla="*/ 3449507 w 3960000"/>
              <a:gd name="connsiteY16-456" fmla="*/ 1170564 h 3960000"/>
              <a:gd name="connsiteX17-457" fmla="*/ 3140091 w 3960000"/>
              <a:gd name="connsiteY17-458" fmla="*/ 1227260 h 3960000"/>
              <a:gd name="connsiteX18-459" fmla="*/ 3324107 w 3960000"/>
              <a:gd name="connsiteY18-460" fmla="*/ 851504 h 3960000"/>
              <a:gd name="connsiteX19-461" fmla="*/ 2995677 w 3960000"/>
              <a:gd name="connsiteY19-462" fmla="*/ 1008938 h 3960000"/>
              <a:gd name="connsiteX20-463" fmla="*/ 2496208 w 3960000"/>
              <a:gd name="connsiteY20-464" fmla="*/ 770986 h 3960000"/>
              <a:gd name="connsiteX21-465" fmla="*/ 308009 w 3960000"/>
              <a:gd name="connsiteY21-466" fmla="*/ 0 h 3960000"/>
              <a:gd name="connsiteX22-467" fmla="*/ 3651991 w 3960000"/>
              <a:gd name="connsiteY22-468" fmla="*/ 0 h 3960000"/>
              <a:gd name="connsiteX23-469" fmla="*/ 3960000 w 3960000"/>
              <a:gd name="connsiteY23-470" fmla="*/ 308009 h 3960000"/>
              <a:gd name="connsiteX24-471" fmla="*/ 3960000 w 3960000"/>
              <a:gd name="connsiteY24-472" fmla="*/ 3651991 h 3960000"/>
              <a:gd name="connsiteX25-473" fmla="*/ 3651991 w 3960000"/>
              <a:gd name="connsiteY25-474" fmla="*/ 3960000 h 3960000"/>
              <a:gd name="connsiteX26-475" fmla="*/ 308009 w 3960000"/>
              <a:gd name="connsiteY26-476" fmla="*/ 3960000 h 3960000"/>
              <a:gd name="connsiteX27-477" fmla="*/ 0 w 3960000"/>
              <a:gd name="connsiteY27-478" fmla="*/ 3651991 h 3960000"/>
              <a:gd name="connsiteX28-479" fmla="*/ 0 w 3960000"/>
              <a:gd name="connsiteY28-480" fmla="*/ 308009 h 3960000"/>
              <a:gd name="connsiteX29-481" fmla="*/ 308009 w 3960000"/>
              <a:gd name="connsiteY29-482" fmla="*/ 0 h 3960000"/>
              <a:gd name="connsiteX0-483" fmla="*/ 3160999 w 3960000"/>
              <a:gd name="connsiteY0-484" fmla="*/ 1374274 h 3960000"/>
              <a:gd name="connsiteX1-485" fmla="*/ 3155132 w 3960000"/>
              <a:gd name="connsiteY1-486" fmla="*/ 1419362 h 3960000"/>
              <a:gd name="connsiteX2-487" fmla="*/ 3160999 w 3960000"/>
              <a:gd name="connsiteY2-488" fmla="*/ 1374274 h 3960000"/>
              <a:gd name="connsiteX3-489" fmla="*/ 2496208 w 3960000"/>
              <a:gd name="connsiteY3-490" fmla="*/ 770986 h 3960000"/>
              <a:gd name="connsiteX4-491" fmla="*/ 1921633 w 3960000"/>
              <a:gd name="connsiteY4-492" fmla="*/ 1292845 h 3960000"/>
              <a:gd name="connsiteX5-493" fmla="*/ 1942445 w 3960000"/>
              <a:gd name="connsiteY5-494" fmla="*/ 1570340 h 3960000"/>
              <a:gd name="connsiteX6-495" fmla="*/ 752016 w 3960000"/>
              <a:gd name="connsiteY6-496" fmla="*/ 931012 h 3960000"/>
              <a:gd name="connsiteX7-497" fmla="*/ 934030 w 3960000"/>
              <a:gd name="connsiteY7-498" fmla="*/ 1745738 h 3960000"/>
              <a:gd name="connsiteX8-499" fmla="*/ 665343 w 3960000"/>
              <a:gd name="connsiteY8-500" fmla="*/ 1650397 h 3960000"/>
              <a:gd name="connsiteX9-501" fmla="*/ 1111709 w 3960000"/>
              <a:gd name="connsiteY9-502" fmla="*/ 2257108 h 3960000"/>
              <a:gd name="connsiteX10-503" fmla="*/ 856023 w 3960000"/>
              <a:gd name="connsiteY10-504" fmla="*/ 2244108 h 3960000"/>
              <a:gd name="connsiteX11-505" fmla="*/ 1402064 w 3960000"/>
              <a:gd name="connsiteY11-506" fmla="*/ 2660137 h 3960000"/>
              <a:gd name="connsiteX12-507" fmla="*/ 552668 w 3960000"/>
              <a:gd name="connsiteY12-508" fmla="*/ 2902822 h 3960000"/>
              <a:gd name="connsiteX13-509" fmla="*/ 1978439 w 3960000"/>
              <a:gd name="connsiteY13-510" fmla="*/ 3093502 h 3960000"/>
              <a:gd name="connsiteX14-511" fmla="*/ 3053184 w 3960000"/>
              <a:gd name="connsiteY14-512" fmla="*/ 2031759 h 3960000"/>
              <a:gd name="connsiteX15-513" fmla="*/ 3207849 w 3960000"/>
              <a:gd name="connsiteY15-514" fmla="*/ 1493166 h 3960000"/>
              <a:gd name="connsiteX16-515" fmla="*/ 3449507 w 3960000"/>
              <a:gd name="connsiteY16-516" fmla="*/ 1170564 h 3960000"/>
              <a:gd name="connsiteX17-517" fmla="*/ 3140091 w 3960000"/>
              <a:gd name="connsiteY17-518" fmla="*/ 1227260 h 3960000"/>
              <a:gd name="connsiteX18-519" fmla="*/ 3324107 w 3960000"/>
              <a:gd name="connsiteY18-520" fmla="*/ 851504 h 3960000"/>
              <a:gd name="connsiteX19-521" fmla="*/ 2995677 w 3960000"/>
              <a:gd name="connsiteY19-522" fmla="*/ 1008938 h 3960000"/>
              <a:gd name="connsiteX20-523" fmla="*/ 2496208 w 3960000"/>
              <a:gd name="connsiteY20-524" fmla="*/ 770986 h 3960000"/>
              <a:gd name="connsiteX21-525" fmla="*/ 308009 w 3960000"/>
              <a:gd name="connsiteY21-526" fmla="*/ 0 h 3960000"/>
              <a:gd name="connsiteX22-527" fmla="*/ 3651991 w 3960000"/>
              <a:gd name="connsiteY22-528" fmla="*/ 0 h 3960000"/>
              <a:gd name="connsiteX23-529" fmla="*/ 3960000 w 3960000"/>
              <a:gd name="connsiteY23-530" fmla="*/ 308009 h 3960000"/>
              <a:gd name="connsiteX24-531" fmla="*/ 3960000 w 3960000"/>
              <a:gd name="connsiteY24-532" fmla="*/ 3651991 h 3960000"/>
              <a:gd name="connsiteX25-533" fmla="*/ 3651991 w 3960000"/>
              <a:gd name="connsiteY25-534" fmla="*/ 3960000 h 3960000"/>
              <a:gd name="connsiteX26-535" fmla="*/ 308009 w 3960000"/>
              <a:gd name="connsiteY26-536" fmla="*/ 3960000 h 3960000"/>
              <a:gd name="connsiteX27-537" fmla="*/ 0 w 3960000"/>
              <a:gd name="connsiteY27-538" fmla="*/ 3651991 h 3960000"/>
              <a:gd name="connsiteX28-539" fmla="*/ 0 w 3960000"/>
              <a:gd name="connsiteY28-540" fmla="*/ 308009 h 3960000"/>
              <a:gd name="connsiteX29-541" fmla="*/ 308009 w 3960000"/>
              <a:gd name="connsiteY29-542" fmla="*/ 0 h 3960000"/>
              <a:gd name="connsiteX0-543" fmla="*/ 3160999 w 3960000"/>
              <a:gd name="connsiteY0-544" fmla="*/ 1374274 h 3960000"/>
              <a:gd name="connsiteX1-545" fmla="*/ 3155132 w 3960000"/>
              <a:gd name="connsiteY1-546" fmla="*/ 1419362 h 3960000"/>
              <a:gd name="connsiteX2-547" fmla="*/ 3160999 w 3960000"/>
              <a:gd name="connsiteY2-548" fmla="*/ 1374274 h 3960000"/>
              <a:gd name="connsiteX3-549" fmla="*/ 2496208 w 3960000"/>
              <a:gd name="connsiteY3-550" fmla="*/ 770986 h 3960000"/>
              <a:gd name="connsiteX4-551" fmla="*/ 1921633 w 3960000"/>
              <a:gd name="connsiteY4-552" fmla="*/ 1292845 h 3960000"/>
              <a:gd name="connsiteX5-553" fmla="*/ 1942445 w 3960000"/>
              <a:gd name="connsiteY5-554" fmla="*/ 1570340 h 3960000"/>
              <a:gd name="connsiteX6-555" fmla="*/ 815277 w 3960000"/>
              <a:gd name="connsiteY6-556" fmla="*/ 836121 h 3960000"/>
              <a:gd name="connsiteX7-557" fmla="*/ 934030 w 3960000"/>
              <a:gd name="connsiteY7-558" fmla="*/ 1745738 h 3960000"/>
              <a:gd name="connsiteX8-559" fmla="*/ 665343 w 3960000"/>
              <a:gd name="connsiteY8-560" fmla="*/ 1650397 h 3960000"/>
              <a:gd name="connsiteX9-561" fmla="*/ 1111709 w 3960000"/>
              <a:gd name="connsiteY9-562" fmla="*/ 2257108 h 3960000"/>
              <a:gd name="connsiteX10-563" fmla="*/ 856023 w 3960000"/>
              <a:gd name="connsiteY10-564" fmla="*/ 2244108 h 3960000"/>
              <a:gd name="connsiteX11-565" fmla="*/ 1402064 w 3960000"/>
              <a:gd name="connsiteY11-566" fmla="*/ 2660137 h 3960000"/>
              <a:gd name="connsiteX12-567" fmla="*/ 552668 w 3960000"/>
              <a:gd name="connsiteY12-568" fmla="*/ 2902822 h 3960000"/>
              <a:gd name="connsiteX13-569" fmla="*/ 1978439 w 3960000"/>
              <a:gd name="connsiteY13-570" fmla="*/ 3093502 h 3960000"/>
              <a:gd name="connsiteX14-571" fmla="*/ 3053184 w 3960000"/>
              <a:gd name="connsiteY14-572" fmla="*/ 2031759 h 3960000"/>
              <a:gd name="connsiteX15-573" fmla="*/ 3207849 w 3960000"/>
              <a:gd name="connsiteY15-574" fmla="*/ 1493166 h 3960000"/>
              <a:gd name="connsiteX16-575" fmla="*/ 3449507 w 3960000"/>
              <a:gd name="connsiteY16-576" fmla="*/ 1170564 h 3960000"/>
              <a:gd name="connsiteX17-577" fmla="*/ 3140091 w 3960000"/>
              <a:gd name="connsiteY17-578" fmla="*/ 1227260 h 3960000"/>
              <a:gd name="connsiteX18-579" fmla="*/ 3324107 w 3960000"/>
              <a:gd name="connsiteY18-580" fmla="*/ 851504 h 3960000"/>
              <a:gd name="connsiteX19-581" fmla="*/ 2995677 w 3960000"/>
              <a:gd name="connsiteY19-582" fmla="*/ 1008938 h 3960000"/>
              <a:gd name="connsiteX20-583" fmla="*/ 2496208 w 3960000"/>
              <a:gd name="connsiteY20-584" fmla="*/ 770986 h 3960000"/>
              <a:gd name="connsiteX21-585" fmla="*/ 308009 w 3960000"/>
              <a:gd name="connsiteY21-586" fmla="*/ 0 h 3960000"/>
              <a:gd name="connsiteX22-587" fmla="*/ 3651991 w 3960000"/>
              <a:gd name="connsiteY22-588" fmla="*/ 0 h 3960000"/>
              <a:gd name="connsiteX23-589" fmla="*/ 3960000 w 3960000"/>
              <a:gd name="connsiteY23-590" fmla="*/ 308009 h 3960000"/>
              <a:gd name="connsiteX24-591" fmla="*/ 3960000 w 3960000"/>
              <a:gd name="connsiteY24-592" fmla="*/ 3651991 h 3960000"/>
              <a:gd name="connsiteX25-593" fmla="*/ 3651991 w 3960000"/>
              <a:gd name="connsiteY25-594" fmla="*/ 3960000 h 3960000"/>
              <a:gd name="connsiteX26-595" fmla="*/ 308009 w 3960000"/>
              <a:gd name="connsiteY26-596" fmla="*/ 3960000 h 3960000"/>
              <a:gd name="connsiteX27-597" fmla="*/ 0 w 3960000"/>
              <a:gd name="connsiteY27-598" fmla="*/ 3651991 h 3960000"/>
              <a:gd name="connsiteX28-599" fmla="*/ 0 w 3960000"/>
              <a:gd name="connsiteY28-600" fmla="*/ 308009 h 3960000"/>
              <a:gd name="connsiteX29-601" fmla="*/ 308009 w 3960000"/>
              <a:gd name="connsiteY29-602" fmla="*/ 0 h 3960000"/>
              <a:gd name="connsiteX0-603" fmla="*/ 3160999 w 3960000"/>
              <a:gd name="connsiteY0-604" fmla="*/ 1374274 h 3960000"/>
              <a:gd name="connsiteX1-605" fmla="*/ 3155132 w 3960000"/>
              <a:gd name="connsiteY1-606" fmla="*/ 1419362 h 3960000"/>
              <a:gd name="connsiteX2-607" fmla="*/ 3160999 w 3960000"/>
              <a:gd name="connsiteY2-608" fmla="*/ 1374274 h 3960000"/>
              <a:gd name="connsiteX3-609" fmla="*/ 2496208 w 3960000"/>
              <a:gd name="connsiteY3-610" fmla="*/ 770986 h 3960000"/>
              <a:gd name="connsiteX4-611" fmla="*/ 1921633 w 3960000"/>
              <a:gd name="connsiteY4-612" fmla="*/ 1292845 h 3960000"/>
              <a:gd name="connsiteX5-613" fmla="*/ 1942445 w 3960000"/>
              <a:gd name="connsiteY5-614" fmla="*/ 1570340 h 3960000"/>
              <a:gd name="connsiteX6-615" fmla="*/ 815277 w 3960000"/>
              <a:gd name="connsiteY6-616" fmla="*/ 836121 h 3960000"/>
              <a:gd name="connsiteX7-617" fmla="*/ 934030 w 3960000"/>
              <a:gd name="connsiteY7-618" fmla="*/ 1745738 h 3960000"/>
              <a:gd name="connsiteX8-619" fmla="*/ 644257 w 3960000"/>
              <a:gd name="connsiteY8-620" fmla="*/ 1555506 h 3960000"/>
              <a:gd name="connsiteX9-621" fmla="*/ 1111709 w 3960000"/>
              <a:gd name="connsiteY9-622" fmla="*/ 2257108 h 3960000"/>
              <a:gd name="connsiteX10-623" fmla="*/ 856023 w 3960000"/>
              <a:gd name="connsiteY10-624" fmla="*/ 2244108 h 3960000"/>
              <a:gd name="connsiteX11-625" fmla="*/ 1402064 w 3960000"/>
              <a:gd name="connsiteY11-626" fmla="*/ 2660137 h 3960000"/>
              <a:gd name="connsiteX12-627" fmla="*/ 552668 w 3960000"/>
              <a:gd name="connsiteY12-628" fmla="*/ 2902822 h 3960000"/>
              <a:gd name="connsiteX13-629" fmla="*/ 1978439 w 3960000"/>
              <a:gd name="connsiteY13-630" fmla="*/ 3093502 h 3960000"/>
              <a:gd name="connsiteX14-631" fmla="*/ 3053184 w 3960000"/>
              <a:gd name="connsiteY14-632" fmla="*/ 2031759 h 3960000"/>
              <a:gd name="connsiteX15-633" fmla="*/ 3207849 w 3960000"/>
              <a:gd name="connsiteY15-634" fmla="*/ 1493166 h 3960000"/>
              <a:gd name="connsiteX16-635" fmla="*/ 3449507 w 3960000"/>
              <a:gd name="connsiteY16-636" fmla="*/ 1170564 h 3960000"/>
              <a:gd name="connsiteX17-637" fmla="*/ 3140091 w 3960000"/>
              <a:gd name="connsiteY17-638" fmla="*/ 1227260 h 3960000"/>
              <a:gd name="connsiteX18-639" fmla="*/ 3324107 w 3960000"/>
              <a:gd name="connsiteY18-640" fmla="*/ 851504 h 3960000"/>
              <a:gd name="connsiteX19-641" fmla="*/ 2995677 w 3960000"/>
              <a:gd name="connsiteY19-642" fmla="*/ 1008938 h 3960000"/>
              <a:gd name="connsiteX20-643" fmla="*/ 2496208 w 3960000"/>
              <a:gd name="connsiteY20-644" fmla="*/ 770986 h 3960000"/>
              <a:gd name="connsiteX21-645" fmla="*/ 308009 w 3960000"/>
              <a:gd name="connsiteY21-646" fmla="*/ 0 h 3960000"/>
              <a:gd name="connsiteX22-647" fmla="*/ 3651991 w 3960000"/>
              <a:gd name="connsiteY22-648" fmla="*/ 0 h 3960000"/>
              <a:gd name="connsiteX23-649" fmla="*/ 3960000 w 3960000"/>
              <a:gd name="connsiteY23-650" fmla="*/ 308009 h 3960000"/>
              <a:gd name="connsiteX24-651" fmla="*/ 3960000 w 3960000"/>
              <a:gd name="connsiteY24-652" fmla="*/ 3651991 h 3960000"/>
              <a:gd name="connsiteX25-653" fmla="*/ 3651991 w 3960000"/>
              <a:gd name="connsiteY25-654" fmla="*/ 3960000 h 3960000"/>
              <a:gd name="connsiteX26-655" fmla="*/ 308009 w 3960000"/>
              <a:gd name="connsiteY26-656" fmla="*/ 3960000 h 3960000"/>
              <a:gd name="connsiteX27-657" fmla="*/ 0 w 3960000"/>
              <a:gd name="connsiteY27-658" fmla="*/ 3651991 h 3960000"/>
              <a:gd name="connsiteX28-659" fmla="*/ 0 w 3960000"/>
              <a:gd name="connsiteY28-660" fmla="*/ 308009 h 3960000"/>
              <a:gd name="connsiteX29-661" fmla="*/ 308009 w 3960000"/>
              <a:gd name="connsiteY29-662" fmla="*/ 0 h 3960000"/>
              <a:gd name="connsiteX0-663" fmla="*/ 3160999 w 3960000"/>
              <a:gd name="connsiteY0-664" fmla="*/ 1374274 h 3960000"/>
              <a:gd name="connsiteX1-665" fmla="*/ 3155132 w 3960000"/>
              <a:gd name="connsiteY1-666" fmla="*/ 1419362 h 3960000"/>
              <a:gd name="connsiteX2-667" fmla="*/ 3160999 w 3960000"/>
              <a:gd name="connsiteY2-668" fmla="*/ 1374274 h 3960000"/>
              <a:gd name="connsiteX3-669" fmla="*/ 2496208 w 3960000"/>
              <a:gd name="connsiteY3-670" fmla="*/ 770986 h 3960000"/>
              <a:gd name="connsiteX4-671" fmla="*/ 1921633 w 3960000"/>
              <a:gd name="connsiteY4-672" fmla="*/ 1292845 h 3960000"/>
              <a:gd name="connsiteX5-673" fmla="*/ 1942445 w 3960000"/>
              <a:gd name="connsiteY5-674" fmla="*/ 1570340 h 3960000"/>
              <a:gd name="connsiteX6-675" fmla="*/ 815277 w 3960000"/>
              <a:gd name="connsiteY6-676" fmla="*/ 836121 h 3960000"/>
              <a:gd name="connsiteX7-677" fmla="*/ 965659 w 3960000"/>
              <a:gd name="connsiteY7-678" fmla="*/ 1735195 h 3960000"/>
              <a:gd name="connsiteX8-679" fmla="*/ 644257 w 3960000"/>
              <a:gd name="connsiteY8-680" fmla="*/ 1555506 h 3960000"/>
              <a:gd name="connsiteX9-681" fmla="*/ 1111709 w 3960000"/>
              <a:gd name="connsiteY9-682" fmla="*/ 2257108 h 3960000"/>
              <a:gd name="connsiteX10-683" fmla="*/ 856023 w 3960000"/>
              <a:gd name="connsiteY10-684" fmla="*/ 2244108 h 3960000"/>
              <a:gd name="connsiteX11-685" fmla="*/ 1402064 w 3960000"/>
              <a:gd name="connsiteY11-686" fmla="*/ 2660137 h 3960000"/>
              <a:gd name="connsiteX12-687" fmla="*/ 552668 w 3960000"/>
              <a:gd name="connsiteY12-688" fmla="*/ 2902822 h 3960000"/>
              <a:gd name="connsiteX13-689" fmla="*/ 1978439 w 3960000"/>
              <a:gd name="connsiteY13-690" fmla="*/ 3093502 h 3960000"/>
              <a:gd name="connsiteX14-691" fmla="*/ 3053184 w 3960000"/>
              <a:gd name="connsiteY14-692" fmla="*/ 2031759 h 3960000"/>
              <a:gd name="connsiteX15-693" fmla="*/ 3207849 w 3960000"/>
              <a:gd name="connsiteY15-694" fmla="*/ 1493166 h 3960000"/>
              <a:gd name="connsiteX16-695" fmla="*/ 3449507 w 3960000"/>
              <a:gd name="connsiteY16-696" fmla="*/ 1170564 h 3960000"/>
              <a:gd name="connsiteX17-697" fmla="*/ 3140091 w 3960000"/>
              <a:gd name="connsiteY17-698" fmla="*/ 1227260 h 3960000"/>
              <a:gd name="connsiteX18-699" fmla="*/ 3324107 w 3960000"/>
              <a:gd name="connsiteY18-700" fmla="*/ 851504 h 3960000"/>
              <a:gd name="connsiteX19-701" fmla="*/ 2995677 w 3960000"/>
              <a:gd name="connsiteY19-702" fmla="*/ 1008938 h 3960000"/>
              <a:gd name="connsiteX20-703" fmla="*/ 2496208 w 3960000"/>
              <a:gd name="connsiteY20-704" fmla="*/ 770986 h 3960000"/>
              <a:gd name="connsiteX21-705" fmla="*/ 308009 w 3960000"/>
              <a:gd name="connsiteY21-706" fmla="*/ 0 h 3960000"/>
              <a:gd name="connsiteX22-707" fmla="*/ 3651991 w 3960000"/>
              <a:gd name="connsiteY22-708" fmla="*/ 0 h 3960000"/>
              <a:gd name="connsiteX23-709" fmla="*/ 3960000 w 3960000"/>
              <a:gd name="connsiteY23-710" fmla="*/ 308009 h 3960000"/>
              <a:gd name="connsiteX24-711" fmla="*/ 3960000 w 3960000"/>
              <a:gd name="connsiteY24-712" fmla="*/ 3651991 h 3960000"/>
              <a:gd name="connsiteX25-713" fmla="*/ 3651991 w 3960000"/>
              <a:gd name="connsiteY25-714" fmla="*/ 3960000 h 3960000"/>
              <a:gd name="connsiteX26-715" fmla="*/ 308009 w 3960000"/>
              <a:gd name="connsiteY26-716" fmla="*/ 3960000 h 3960000"/>
              <a:gd name="connsiteX27-717" fmla="*/ 0 w 3960000"/>
              <a:gd name="connsiteY27-718" fmla="*/ 3651991 h 3960000"/>
              <a:gd name="connsiteX28-719" fmla="*/ 0 w 3960000"/>
              <a:gd name="connsiteY28-720" fmla="*/ 308009 h 3960000"/>
              <a:gd name="connsiteX29-721" fmla="*/ 308009 w 3960000"/>
              <a:gd name="connsiteY29-722" fmla="*/ 0 h 3960000"/>
              <a:gd name="connsiteX0-723" fmla="*/ 3160999 w 3960000"/>
              <a:gd name="connsiteY0-724" fmla="*/ 1374274 h 3960000"/>
              <a:gd name="connsiteX1-725" fmla="*/ 3155132 w 3960000"/>
              <a:gd name="connsiteY1-726" fmla="*/ 1419362 h 3960000"/>
              <a:gd name="connsiteX2-727" fmla="*/ 3160999 w 3960000"/>
              <a:gd name="connsiteY2-728" fmla="*/ 1374274 h 3960000"/>
              <a:gd name="connsiteX3-729" fmla="*/ 2496208 w 3960000"/>
              <a:gd name="connsiteY3-730" fmla="*/ 770986 h 3960000"/>
              <a:gd name="connsiteX4-731" fmla="*/ 1921633 w 3960000"/>
              <a:gd name="connsiteY4-732" fmla="*/ 1292845 h 3960000"/>
              <a:gd name="connsiteX5-733" fmla="*/ 1942445 w 3960000"/>
              <a:gd name="connsiteY5-734" fmla="*/ 1570340 h 3960000"/>
              <a:gd name="connsiteX6-735" fmla="*/ 815277 w 3960000"/>
              <a:gd name="connsiteY6-736" fmla="*/ 836121 h 3960000"/>
              <a:gd name="connsiteX7-737" fmla="*/ 965659 w 3960000"/>
              <a:gd name="connsiteY7-738" fmla="*/ 1735195 h 3960000"/>
              <a:gd name="connsiteX8-739" fmla="*/ 644257 w 3960000"/>
              <a:gd name="connsiteY8-740" fmla="*/ 1555506 h 3960000"/>
              <a:gd name="connsiteX9-741" fmla="*/ 1196057 w 3960000"/>
              <a:gd name="connsiteY9-742" fmla="*/ 2257108 h 3960000"/>
              <a:gd name="connsiteX10-743" fmla="*/ 856023 w 3960000"/>
              <a:gd name="connsiteY10-744" fmla="*/ 2244108 h 3960000"/>
              <a:gd name="connsiteX11-745" fmla="*/ 1402064 w 3960000"/>
              <a:gd name="connsiteY11-746" fmla="*/ 2660137 h 3960000"/>
              <a:gd name="connsiteX12-747" fmla="*/ 552668 w 3960000"/>
              <a:gd name="connsiteY12-748" fmla="*/ 2902822 h 3960000"/>
              <a:gd name="connsiteX13-749" fmla="*/ 1978439 w 3960000"/>
              <a:gd name="connsiteY13-750" fmla="*/ 3093502 h 3960000"/>
              <a:gd name="connsiteX14-751" fmla="*/ 3053184 w 3960000"/>
              <a:gd name="connsiteY14-752" fmla="*/ 2031759 h 3960000"/>
              <a:gd name="connsiteX15-753" fmla="*/ 3207849 w 3960000"/>
              <a:gd name="connsiteY15-754" fmla="*/ 1493166 h 3960000"/>
              <a:gd name="connsiteX16-755" fmla="*/ 3449507 w 3960000"/>
              <a:gd name="connsiteY16-756" fmla="*/ 1170564 h 3960000"/>
              <a:gd name="connsiteX17-757" fmla="*/ 3140091 w 3960000"/>
              <a:gd name="connsiteY17-758" fmla="*/ 1227260 h 3960000"/>
              <a:gd name="connsiteX18-759" fmla="*/ 3324107 w 3960000"/>
              <a:gd name="connsiteY18-760" fmla="*/ 851504 h 3960000"/>
              <a:gd name="connsiteX19-761" fmla="*/ 2995677 w 3960000"/>
              <a:gd name="connsiteY19-762" fmla="*/ 1008938 h 3960000"/>
              <a:gd name="connsiteX20-763" fmla="*/ 2496208 w 3960000"/>
              <a:gd name="connsiteY20-764" fmla="*/ 770986 h 3960000"/>
              <a:gd name="connsiteX21-765" fmla="*/ 308009 w 3960000"/>
              <a:gd name="connsiteY21-766" fmla="*/ 0 h 3960000"/>
              <a:gd name="connsiteX22-767" fmla="*/ 3651991 w 3960000"/>
              <a:gd name="connsiteY22-768" fmla="*/ 0 h 3960000"/>
              <a:gd name="connsiteX23-769" fmla="*/ 3960000 w 3960000"/>
              <a:gd name="connsiteY23-770" fmla="*/ 308009 h 3960000"/>
              <a:gd name="connsiteX24-771" fmla="*/ 3960000 w 3960000"/>
              <a:gd name="connsiteY24-772" fmla="*/ 3651991 h 3960000"/>
              <a:gd name="connsiteX25-773" fmla="*/ 3651991 w 3960000"/>
              <a:gd name="connsiteY25-774" fmla="*/ 3960000 h 3960000"/>
              <a:gd name="connsiteX26-775" fmla="*/ 308009 w 3960000"/>
              <a:gd name="connsiteY26-776" fmla="*/ 3960000 h 3960000"/>
              <a:gd name="connsiteX27-777" fmla="*/ 0 w 3960000"/>
              <a:gd name="connsiteY27-778" fmla="*/ 3651991 h 3960000"/>
              <a:gd name="connsiteX28-779" fmla="*/ 0 w 3960000"/>
              <a:gd name="connsiteY28-780" fmla="*/ 308009 h 3960000"/>
              <a:gd name="connsiteX29-781" fmla="*/ 308009 w 3960000"/>
              <a:gd name="connsiteY29-782" fmla="*/ 0 h 3960000"/>
              <a:gd name="connsiteX0-783" fmla="*/ 3160999 w 3960000"/>
              <a:gd name="connsiteY0-784" fmla="*/ 1374274 h 3960000"/>
              <a:gd name="connsiteX1-785" fmla="*/ 3155132 w 3960000"/>
              <a:gd name="connsiteY1-786" fmla="*/ 1419362 h 3960000"/>
              <a:gd name="connsiteX2-787" fmla="*/ 3160999 w 3960000"/>
              <a:gd name="connsiteY2-788" fmla="*/ 1374274 h 3960000"/>
              <a:gd name="connsiteX3-789" fmla="*/ 2496208 w 3960000"/>
              <a:gd name="connsiteY3-790" fmla="*/ 770986 h 3960000"/>
              <a:gd name="connsiteX4-791" fmla="*/ 1921633 w 3960000"/>
              <a:gd name="connsiteY4-792" fmla="*/ 1292845 h 3960000"/>
              <a:gd name="connsiteX5-793" fmla="*/ 1942445 w 3960000"/>
              <a:gd name="connsiteY5-794" fmla="*/ 1570340 h 3960000"/>
              <a:gd name="connsiteX6-795" fmla="*/ 815277 w 3960000"/>
              <a:gd name="connsiteY6-796" fmla="*/ 836121 h 3960000"/>
              <a:gd name="connsiteX7-797" fmla="*/ 965659 w 3960000"/>
              <a:gd name="connsiteY7-798" fmla="*/ 1735195 h 3960000"/>
              <a:gd name="connsiteX8-799" fmla="*/ 644257 w 3960000"/>
              <a:gd name="connsiteY8-800" fmla="*/ 1555506 h 3960000"/>
              <a:gd name="connsiteX9-801" fmla="*/ 1196057 w 3960000"/>
              <a:gd name="connsiteY9-802" fmla="*/ 2257108 h 3960000"/>
              <a:gd name="connsiteX10-803" fmla="*/ 856023 w 3960000"/>
              <a:gd name="connsiteY10-804" fmla="*/ 2244108 h 3960000"/>
              <a:gd name="connsiteX11-805" fmla="*/ 1486410 w 3960000"/>
              <a:gd name="connsiteY11-806" fmla="*/ 2607420 h 3960000"/>
              <a:gd name="connsiteX12-807" fmla="*/ 552668 w 3960000"/>
              <a:gd name="connsiteY12-808" fmla="*/ 2902822 h 3960000"/>
              <a:gd name="connsiteX13-809" fmla="*/ 1978439 w 3960000"/>
              <a:gd name="connsiteY13-810" fmla="*/ 3093502 h 3960000"/>
              <a:gd name="connsiteX14-811" fmla="*/ 3053184 w 3960000"/>
              <a:gd name="connsiteY14-812" fmla="*/ 2031759 h 3960000"/>
              <a:gd name="connsiteX15-813" fmla="*/ 3207849 w 3960000"/>
              <a:gd name="connsiteY15-814" fmla="*/ 1493166 h 3960000"/>
              <a:gd name="connsiteX16-815" fmla="*/ 3449507 w 3960000"/>
              <a:gd name="connsiteY16-816" fmla="*/ 1170564 h 3960000"/>
              <a:gd name="connsiteX17-817" fmla="*/ 3140091 w 3960000"/>
              <a:gd name="connsiteY17-818" fmla="*/ 1227260 h 3960000"/>
              <a:gd name="connsiteX18-819" fmla="*/ 3324107 w 3960000"/>
              <a:gd name="connsiteY18-820" fmla="*/ 851504 h 3960000"/>
              <a:gd name="connsiteX19-821" fmla="*/ 2995677 w 3960000"/>
              <a:gd name="connsiteY19-822" fmla="*/ 1008938 h 3960000"/>
              <a:gd name="connsiteX20-823" fmla="*/ 2496208 w 3960000"/>
              <a:gd name="connsiteY20-824" fmla="*/ 770986 h 3960000"/>
              <a:gd name="connsiteX21-825" fmla="*/ 308009 w 3960000"/>
              <a:gd name="connsiteY21-826" fmla="*/ 0 h 3960000"/>
              <a:gd name="connsiteX22-827" fmla="*/ 3651991 w 3960000"/>
              <a:gd name="connsiteY22-828" fmla="*/ 0 h 3960000"/>
              <a:gd name="connsiteX23-829" fmla="*/ 3960000 w 3960000"/>
              <a:gd name="connsiteY23-830" fmla="*/ 308009 h 3960000"/>
              <a:gd name="connsiteX24-831" fmla="*/ 3960000 w 3960000"/>
              <a:gd name="connsiteY24-832" fmla="*/ 3651991 h 3960000"/>
              <a:gd name="connsiteX25-833" fmla="*/ 3651991 w 3960000"/>
              <a:gd name="connsiteY25-834" fmla="*/ 3960000 h 3960000"/>
              <a:gd name="connsiteX26-835" fmla="*/ 308009 w 3960000"/>
              <a:gd name="connsiteY26-836" fmla="*/ 3960000 h 3960000"/>
              <a:gd name="connsiteX27-837" fmla="*/ 0 w 3960000"/>
              <a:gd name="connsiteY27-838" fmla="*/ 3651991 h 3960000"/>
              <a:gd name="connsiteX28-839" fmla="*/ 0 w 3960000"/>
              <a:gd name="connsiteY28-840" fmla="*/ 308009 h 3960000"/>
              <a:gd name="connsiteX29-841" fmla="*/ 308009 w 3960000"/>
              <a:gd name="connsiteY29-842" fmla="*/ 0 h 3960000"/>
              <a:gd name="connsiteX0-843" fmla="*/ 3160999 w 3960000"/>
              <a:gd name="connsiteY0-844" fmla="*/ 1374274 h 3960000"/>
              <a:gd name="connsiteX1-845" fmla="*/ 3155132 w 3960000"/>
              <a:gd name="connsiteY1-846" fmla="*/ 1419362 h 3960000"/>
              <a:gd name="connsiteX2-847" fmla="*/ 3160999 w 3960000"/>
              <a:gd name="connsiteY2-848" fmla="*/ 1374274 h 3960000"/>
              <a:gd name="connsiteX3-849" fmla="*/ 2496208 w 3960000"/>
              <a:gd name="connsiteY3-850" fmla="*/ 770986 h 3960000"/>
              <a:gd name="connsiteX4-851" fmla="*/ 1921633 w 3960000"/>
              <a:gd name="connsiteY4-852" fmla="*/ 1292845 h 3960000"/>
              <a:gd name="connsiteX5-853" fmla="*/ 1942445 w 3960000"/>
              <a:gd name="connsiteY5-854" fmla="*/ 1570340 h 3960000"/>
              <a:gd name="connsiteX6-855" fmla="*/ 815277 w 3960000"/>
              <a:gd name="connsiteY6-856" fmla="*/ 836121 h 3960000"/>
              <a:gd name="connsiteX7-857" fmla="*/ 965659 w 3960000"/>
              <a:gd name="connsiteY7-858" fmla="*/ 1735195 h 3960000"/>
              <a:gd name="connsiteX8-859" fmla="*/ 644257 w 3960000"/>
              <a:gd name="connsiteY8-860" fmla="*/ 1555506 h 3960000"/>
              <a:gd name="connsiteX9-861" fmla="*/ 1196057 w 3960000"/>
              <a:gd name="connsiteY9-862" fmla="*/ 2257108 h 3960000"/>
              <a:gd name="connsiteX10-863" fmla="*/ 813848 w 3960000"/>
              <a:gd name="connsiteY10-864" fmla="*/ 2296824 h 3960000"/>
              <a:gd name="connsiteX11-865" fmla="*/ 1486410 w 3960000"/>
              <a:gd name="connsiteY11-866" fmla="*/ 2607420 h 3960000"/>
              <a:gd name="connsiteX12-867" fmla="*/ 552668 w 3960000"/>
              <a:gd name="connsiteY12-868" fmla="*/ 2902822 h 3960000"/>
              <a:gd name="connsiteX13-869" fmla="*/ 1978439 w 3960000"/>
              <a:gd name="connsiteY13-870" fmla="*/ 3093502 h 3960000"/>
              <a:gd name="connsiteX14-871" fmla="*/ 3053184 w 3960000"/>
              <a:gd name="connsiteY14-872" fmla="*/ 2031759 h 3960000"/>
              <a:gd name="connsiteX15-873" fmla="*/ 3207849 w 3960000"/>
              <a:gd name="connsiteY15-874" fmla="*/ 1493166 h 3960000"/>
              <a:gd name="connsiteX16-875" fmla="*/ 3449507 w 3960000"/>
              <a:gd name="connsiteY16-876" fmla="*/ 1170564 h 3960000"/>
              <a:gd name="connsiteX17-877" fmla="*/ 3140091 w 3960000"/>
              <a:gd name="connsiteY17-878" fmla="*/ 1227260 h 3960000"/>
              <a:gd name="connsiteX18-879" fmla="*/ 3324107 w 3960000"/>
              <a:gd name="connsiteY18-880" fmla="*/ 851504 h 3960000"/>
              <a:gd name="connsiteX19-881" fmla="*/ 2995677 w 3960000"/>
              <a:gd name="connsiteY19-882" fmla="*/ 1008938 h 3960000"/>
              <a:gd name="connsiteX20-883" fmla="*/ 2496208 w 3960000"/>
              <a:gd name="connsiteY20-884" fmla="*/ 770986 h 3960000"/>
              <a:gd name="connsiteX21-885" fmla="*/ 308009 w 3960000"/>
              <a:gd name="connsiteY21-886" fmla="*/ 0 h 3960000"/>
              <a:gd name="connsiteX22-887" fmla="*/ 3651991 w 3960000"/>
              <a:gd name="connsiteY22-888" fmla="*/ 0 h 3960000"/>
              <a:gd name="connsiteX23-889" fmla="*/ 3960000 w 3960000"/>
              <a:gd name="connsiteY23-890" fmla="*/ 308009 h 3960000"/>
              <a:gd name="connsiteX24-891" fmla="*/ 3960000 w 3960000"/>
              <a:gd name="connsiteY24-892" fmla="*/ 3651991 h 3960000"/>
              <a:gd name="connsiteX25-893" fmla="*/ 3651991 w 3960000"/>
              <a:gd name="connsiteY25-894" fmla="*/ 3960000 h 3960000"/>
              <a:gd name="connsiteX26-895" fmla="*/ 308009 w 3960000"/>
              <a:gd name="connsiteY26-896" fmla="*/ 3960000 h 3960000"/>
              <a:gd name="connsiteX27-897" fmla="*/ 0 w 3960000"/>
              <a:gd name="connsiteY27-898" fmla="*/ 3651991 h 3960000"/>
              <a:gd name="connsiteX28-899" fmla="*/ 0 w 3960000"/>
              <a:gd name="connsiteY28-900" fmla="*/ 308009 h 3960000"/>
              <a:gd name="connsiteX29-901" fmla="*/ 308009 w 3960000"/>
              <a:gd name="connsiteY29-902" fmla="*/ 0 h 3960000"/>
              <a:gd name="connsiteX0-903" fmla="*/ 3160999 w 3960000"/>
              <a:gd name="connsiteY0-904" fmla="*/ 1374274 h 3960000"/>
              <a:gd name="connsiteX1-905" fmla="*/ 3155132 w 3960000"/>
              <a:gd name="connsiteY1-906" fmla="*/ 1419362 h 3960000"/>
              <a:gd name="connsiteX2-907" fmla="*/ 3160999 w 3960000"/>
              <a:gd name="connsiteY2-908" fmla="*/ 1374274 h 3960000"/>
              <a:gd name="connsiteX3-909" fmla="*/ 2496208 w 3960000"/>
              <a:gd name="connsiteY3-910" fmla="*/ 770986 h 3960000"/>
              <a:gd name="connsiteX4-911" fmla="*/ 1921633 w 3960000"/>
              <a:gd name="connsiteY4-912" fmla="*/ 1292845 h 3960000"/>
              <a:gd name="connsiteX5-913" fmla="*/ 1942445 w 3960000"/>
              <a:gd name="connsiteY5-914" fmla="*/ 1570340 h 3960000"/>
              <a:gd name="connsiteX6-915" fmla="*/ 815277 w 3960000"/>
              <a:gd name="connsiteY6-916" fmla="*/ 836121 h 3960000"/>
              <a:gd name="connsiteX7-917" fmla="*/ 965659 w 3960000"/>
              <a:gd name="connsiteY7-918" fmla="*/ 1735195 h 3960000"/>
              <a:gd name="connsiteX8-919" fmla="*/ 570453 w 3960000"/>
              <a:gd name="connsiteY8-920" fmla="*/ 1629310 h 3960000"/>
              <a:gd name="connsiteX9-921" fmla="*/ 1196057 w 3960000"/>
              <a:gd name="connsiteY9-922" fmla="*/ 2257108 h 3960000"/>
              <a:gd name="connsiteX10-923" fmla="*/ 813848 w 3960000"/>
              <a:gd name="connsiteY10-924" fmla="*/ 2296824 h 3960000"/>
              <a:gd name="connsiteX11-925" fmla="*/ 1486410 w 3960000"/>
              <a:gd name="connsiteY11-926" fmla="*/ 2607420 h 3960000"/>
              <a:gd name="connsiteX12-927" fmla="*/ 552668 w 3960000"/>
              <a:gd name="connsiteY12-928" fmla="*/ 2902822 h 3960000"/>
              <a:gd name="connsiteX13-929" fmla="*/ 1978439 w 3960000"/>
              <a:gd name="connsiteY13-930" fmla="*/ 3093502 h 3960000"/>
              <a:gd name="connsiteX14-931" fmla="*/ 3053184 w 3960000"/>
              <a:gd name="connsiteY14-932" fmla="*/ 2031759 h 3960000"/>
              <a:gd name="connsiteX15-933" fmla="*/ 3207849 w 3960000"/>
              <a:gd name="connsiteY15-934" fmla="*/ 1493166 h 3960000"/>
              <a:gd name="connsiteX16-935" fmla="*/ 3449507 w 3960000"/>
              <a:gd name="connsiteY16-936" fmla="*/ 1170564 h 3960000"/>
              <a:gd name="connsiteX17-937" fmla="*/ 3140091 w 3960000"/>
              <a:gd name="connsiteY17-938" fmla="*/ 1227260 h 3960000"/>
              <a:gd name="connsiteX18-939" fmla="*/ 3324107 w 3960000"/>
              <a:gd name="connsiteY18-940" fmla="*/ 851504 h 3960000"/>
              <a:gd name="connsiteX19-941" fmla="*/ 2995677 w 3960000"/>
              <a:gd name="connsiteY19-942" fmla="*/ 1008938 h 3960000"/>
              <a:gd name="connsiteX20-943" fmla="*/ 2496208 w 3960000"/>
              <a:gd name="connsiteY20-944" fmla="*/ 770986 h 3960000"/>
              <a:gd name="connsiteX21-945" fmla="*/ 308009 w 3960000"/>
              <a:gd name="connsiteY21-946" fmla="*/ 0 h 3960000"/>
              <a:gd name="connsiteX22-947" fmla="*/ 3651991 w 3960000"/>
              <a:gd name="connsiteY22-948" fmla="*/ 0 h 3960000"/>
              <a:gd name="connsiteX23-949" fmla="*/ 3960000 w 3960000"/>
              <a:gd name="connsiteY23-950" fmla="*/ 308009 h 3960000"/>
              <a:gd name="connsiteX24-951" fmla="*/ 3960000 w 3960000"/>
              <a:gd name="connsiteY24-952" fmla="*/ 3651991 h 3960000"/>
              <a:gd name="connsiteX25-953" fmla="*/ 3651991 w 3960000"/>
              <a:gd name="connsiteY25-954" fmla="*/ 3960000 h 3960000"/>
              <a:gd name="connsiteX26-955" fmla="*/ 308009 w 3960000"/>
              <a:gd name="connsiteY26-956" fmla="*/ 3960000 h 3960000"/>
              <a:gd name="connsiteX27-957" fmla="*/ 0 w 3960000"/>
              <a:gd name="connsiteY27-958" fmla="*/ 3651991 h 3960000"/>
              <a:gd name="connsiteX28-959" fmla="*/ 0 w 3960000"/>
              <a:gd name="connsiteY28-960" fmla="*/ 308009 h 3960000"/>
              <a:gd name="connsiteX29-961" fmla="*/ 308009 w 3960000"/>
              <a:gd name="connsiteY29-962" fmla="*/ 0 h 3960000"/>
              <a:gd name="connsiteX0-963" fmla="*/ 3160999 w 3960000"/>
              <a:gd name="connsiteY0-964" fmla="*/ 1374274 h 3960000"/>
              <a:gd name="connsiteX1-965" fmla="*/ 3155132 w 3960000"/>
              <a:gd name="connsiteY1-966" fmla="*/ 1419362 h 3960000"/>
              <a:gd name="connsiteX2-967" fmla="*/ 3160999 w 3960000"/>
              <a:gd name="connsiteY2-968" fmla="*/ 1374274 h 3960000"/>
              <a:gd name="connsiteX3-969" fmla="*/ 2496208 w 3960000"/>
              <a:gd name="connsiteY3-970" fmla="*/ 770986 h 3960000"/>
              <a:gd name="connsiteX4-971" fmla="*/ 1921633 w 3960000"/>
              <a:gd name="connsiteY4-972" fmla="*/ 1292845 h 3960000"/>
              <a:gd name="connsiteX5-973" fmla="*/ 1942445 w 3960000"/>
              <a:gd name="connsiteY5-974" fmla="*/ 1570340 h 3960000"/>
              <a:gd name="connsiteX6-975" fmla="*/ 815277 w 3960000"/>
              <a:gd name="connsiteY6-976" fmla="*/ 836121 h 3960000"/>
              <a:gd name="connsiteX7-977" fmla="*/ 965659 w 3960000"/>
              <a:gd name="connsiteY7-978" fmla="*/ 1735195 h 3960000"/>
              <a:gd name="connsiteX8-979" fmla="*/ 570453 w 3960000"/>
              <a:gd name="connsiteY8-980" fmla="*/ 1629310 h 3960000"/>
              <a:gd name="connsiteX9-981" fmla="*/ 1196057 w 3960000"/>
              <a:gd name="connsiteY9-982" fmla="*/ 2257108 h 3960000"/>
              <a:gd name="connsiteX10-983" fmla="*/ 813848 w 3960000"/>
              <a:gd name="connsiteY10-984" fmla="*/ 2296824 h 3960000"/>
              <a:gd name="connsiteX11-985" fmla="*/ 1486410 w 3960000"/>
              <a:gd name="connsiteY11-986" fmla="*/ 2607420 h 3960000"/>
              <a:gd name="connsiteX12-987" fmla="*/ 489408 w 3960000"/>
              <a:gd name="connsiteY12-988" fmla="*/ 2829018 h 3960000"/>
              <a:gd name="connsiteX13-989" fmla="*/ 1978439 w 3960000"/>
              <a:gd name="connsiteY13-990" fmla="*/ 3093502 h 3960000"/>
              <a:gd name="connsiteX14-991" fmla="*/ 3053184 w 3960000"/>
              <a:gd name="connsiteY14-992" fmla="*/ 2031759 h 3960000"/>
              <a:gd name="connsiteX15-993" fmla="*/ 3207849 w 3960000"/>
              <a:gd name="connsiteY15-994" fmla="*/ 1493166 h 3960000"/>
              <a:gd name="connsiteX16-995" fmla="*/ 3449507 w 3960000"/>
              <a:gd name="connsiteY16-996" fmla="*/ 1170564 h 3960000"/>
              <a:gd name="connsiteX17-997" fmla="*/ 3140091 w 3960000"/>
              <a:gd name="connsiteY17-998" fmla="*/ 1227260 h 3960000"/>
              <a:gd name="connsiteX18-999" fmla="*/ 3324107 w 3960000"/>
              <a:gd name="connsiteY18-1000" fmla="*/ 851504 h 3960000"/>
              <a:gd name="connsiteX19-1001" fmla="*/ 2995677 w 3960000"/>
              <a:gd name="connsiteY19-1002" fmla="*/ 1008938 h 3960000"/>
              <a:gd name="connsiteX20-1003" fmla="*/ 2496208 w 3960000"/>
              <a:gd name="connsiteY20-1004" fmla="*/ 770986 h 3960000"/>
              <a:gd name="connsiteX21-1005" fmla="*/ 308009 w 3960000"/>
              <a:gd name="connsiteY21-1006" fmla="*/ 0 h 3960000"/>
              <a:gd name="connsiteX22-1007" fmla="*/ 3651991 w 3960000"/>
              <a:gd name="connsiteY22-1008" fmla="*/ 0 h 3960000"/>
              <a:gd name="connsiteX23-1009" fmla="*/ 3960000 w 3960000"/>
              <a:gd name="connsiteY23-1010" fmla="*/ 308009 h 3960000"/>
              <a:gd name="connsiteX24-1011" fmla="*/ 3960000 w 3960000"/>
              <a:gd name="connsiteY24-1012" fmla="*/ 3651991 h 3960000"/>
              <a:gd name="connsiteX25-1013" fmla="*/ 3651991 w 3960000"/>
              <a:gd name="connsiteY25-1014" fmla="*/ 3960000 h 3960000"/>
              <a:gd name="connsiteX26-1015" fmla="*/ 308009 w 3960000"/>
              <a:gd name="connsiteY26-1016" fmla="*/ 3960000 h 3960000"/>
              <a:gd name="connsiteX27-1017" fmla="*/ 0 w 3960000"/>
              <a:gd name="connsiteY27-1018" fmla="*/ 3651991 h 3960000"/>
              <a:gd name="connsiteX28-1019" fmla="*/ 0 w 3960000"/>
              <a:gd name="connsiteY28-1020" fmla="*/ 308009 h 3960000"/>
              <a:gd name="connsiteX29-1021" fmla="*/ 308009 w 3960000"/>
              <a:gd name="connsiteY29-1022" fmla="*/ 0 h 3960000"/>
              <a:gd name="connsiteX0-1023" fmla="*/ 3160999 w 3960000"/>
              <a:gd name="connsiteY0-1024" fmla="*/ 1374274 h 3960000"/>
              <a:gd name="connsiteX1-1025" fmla="*/ 3155132 w 3960000"/>
              <a:gd name="connsiteY1-1026" fmla="*/ 1419362 h 3960000"/>
              <a:gd name="connsiteX2-1027" fmla="*/ 3160999 w 3960000"/>
              <a:gd name="connsiteY2-1028" fmla="*/ 1374274 h 3960000"/>
              <a:gd name="connsiteX3-1029" fmla="*/ 2496208 w 3960000"/>
              <a:gd name="connsiteY3-1030" fmla="*/ 770986 h 3960000"/>
              <a:gd name="connsiteX4-1031" fmla="*/ 1921633 w 3960000"/>
              <a:gd name="connsiteY4-1032" fmla="*/ 1292845 h 3960000"/>
              <a:gd name="connsiteX5-1033" fmla="*/ 1942445 w 3960000"/>
              <a:gd name="connsiteY5-1034" fmla="*/ 1570340 h 3960000"/>
              <a:gd name="connsiteX6-1035" fmla="*/ 815277 w 3960000"/>
              <a:gd name="connsiteY6-1036" fmla="*/ 836121 h 3960000"/>
              <a:gd name="connsiteX7-1037" fmla="*/ 965659 w 3960000"/>
              <a:gd name="connsiteY7-1038" fmla="*/ 1735195 h 3960000"/>
              <a:gd name="connsiteX8-1039" fmla="*/ 570453 w 3960000"/>
              <a:gd name="connsiteY8-1040" fmla="*/ 1629310 h 3960000"/>
              <a:gd name="connsiteX9-1041" fmla="*/ 1196057 w 3960000"/>
              <a:gd name="connsiteY9-1042" fmla="*/ 2257108 h 3960000"/>
              <a:gd name="connsiteX10-1043" fmla="*/ 813848 w 3960000"/>
              <a:gd name="connsiteY10-1044" fmla="*/ 2296824 h 3960000"/>
              <a:gd name="connsiteX11-1045" fmla="*/ 1486410 w 3960000"/>
              <a:gd name="connsiteY11-1046" fmla="*/ 2607420 h 3960000"/>
              <a:gd name="connsiteX12-1047" fmla="*/ 489408 w 3960000"/>
              <a:gd name="connsiteY12-1048" fmla="*/ 2829018 h 3960000"/>
              <a:gd name="connsiteX13-1049" fmla="*/ 2062787 w 3960000"/>
              <a:gd name="connsiteY13-1050" fmla="*/ 3146219 h 3960000"/>
              <a:gd name="connsiteX14-1051" fmla="*/ 3053184 w 3960000"/>
              <a:gd name="connsiteY14-1052" fmla="*/ 2031759 h 3960000"/>
              <a:gd name="connsiteX15-1053" fmla="*/ 3207849 w 3960000"/>
              <a:gd name="connsiteY15-1054" fmla="*/ 1493166 h 3960000"/>
              <a:gd name="connsiteX16-1055" fmla="*/ 3449507 w 3960000"/>
              <a:gd name="connsiteY16-1056" fmla="*/ 1170564 h 3960000"/>
              <a:gd name="connsiteX17-1057" fmla="*/ 3140091 w 3960000"/>
              <a:gd name="connsiteY17-1058" fmla="*/ 1227260 h 3960000"/>
              <a:gd name="connsiteX18-1059" fmla="*/ 3324107 w 3960000"/>
              <a:gd name="connsiteY18-1060" fmla="*/ 851504 h 3960000"/>
              <a:gd name="connsiteX19-1061" fmla="*/ 2995677 w 3960000"/>
              <a:gd name="connsiteY19-1062" fmla="*/ 1008938 h 3960000"/>
              <a:gd name="connsiteX20-1063" fmla="*/ 2496208 w 3960000"/>
              <a:gd name="connsiteY20-1064" fmla="*/ 770986 h 3960000"/>
              <a:gd name="connsiteX21-1065" fmla="*/ 308009 w 3960000"/>
              <a:gd name="connsiteY21-1066" fmla="*/ 0 h 3960000"/>
              <a:gd name="connsiteX22-1067" fmla="*/ 3651991 w 3960000"/>
              <a:gd name="connsiteY22-1068" fmla="*/ 0 h 3960000"/>
              <a:gd name="connsiteX23-1069" fmla="*/ 3960000 w 3960000"/>
              <a:gd name="connsiteY23-1070" fmla="*/ 308009 h 3960000"/>
              <a:gd name="connsiteX24-1071" fmla="*/ 3960000 w 3960000"/>
              <a:gd name="connsiteY24-1072" fmla="*/ 3651991 h 3960000"/>
              <a:gd name="connsiteX25-1073" fmla="*/ 3651991 w 3960000"/>
              <a:gd name="connsiteY25-1074" fmla="*/ 3960000 h 3960000"/>
              <a:gd name="connsiteX26-1075" fmla="*/ 308009 w 3960000"/>
              <a:gd name="connsiteY26-1076" fmla="*/ 3960000 h 3960000"/>
              <a:gd name="connsiteX27-1077" fmla="*/ 0 w 3960000"/>
              <a:gd name="connsiteY27-1078" fmla="*/ 3651991 h 3960000"/>
              <a:gd name="connsiteX28-1079" fmla="*/ 0 w 3960000"/>
              <a:gd name="connsiteY28-1080" fmla="*/ 308009 h 3960000"/>
              <a:gd name="connsiteX29-1081" fmla="*/ 308009 w 3960000"/>
              <a:gd name="connsiteY29-1082" fmla="*/ 0 h 3960000"/>
              <a:gd name="connsiteX0-1083" fmla="*/ 3160999 w 3960000"/>
              <a:gd name="connsiteY0-1084" fmla="*/ 1374274 h 3960000"/>
              <a:gd name="connsiteX1-1085" fmla="*/ 3155132 w 3960000"/>
              <a:gd name="connsiteY1-1086" fmla="*/ 1419362 h 3960000"/>
              <a:gd name="connsiteX2-1087" fmla="*/ 3160999 w 3960000"/>
              <a:gd name="connsiteY2-1088" fmla="*/ 1374274 h 3960000"/>
              <a:gd name="connsiteX3-1089" fmla="*/ 2496208 w 3960000"/>
              <a:gd name="connsiteY3-1090" fmla="*/ 770986 h 3960000"/>
              <a:gd name="connsiteX4-1091" fmla="*/ 1921633 w 3960000"/>
              <a:gd name="connsiteY4-1092" fmla="*/ 1292845 h 3960000"/>
              <a:gd name="connsiteX5-1093" fmla="*/ 1942445 w 3960000"/>
              <a:gd name="connsiteY5-1094" fmla="*/ 1570340 h 3960000"/>
              <a:gd name="connsiteX6-1095" fmla="*/ 815277 w 3960000"/>
              <a:gd name="connsiteY6-1096" fmla="*/ 836121 h 3960000"/>
              <a:gd name="connsiteX7-1097" fmla="*/ 965659 w 3960000"/>
              <a:gd name="connsiteY7-1098" fmla="*/ 1735195 h 3960000"/>
              <a:gd name="connsiteX8-1099" fmla="*/ 570453 w 3960000"/>
              <a:gd name="connsiteY8-1100" fmla="*/ 1629310 h 3960000"/>
              <a:gd name="connsiteX9-1101" fmla="*/ 1196057 w 3960000"/>
              <a:gd name="connsiteY9-1102" fmla="*/ 2257108 h 3960000"/>
              <a:gd name="connsiteX10-1103" fmla="*/ 813848 w 3960000"/>
              <a:gd name="connsiteY10-1104" fmla="*/ 2296824 h 3960000"/>
              <a:gd name="connsiteX11-1105" fmla="*/ 1486410 w 3960000"/>
              <a:gd name="connsiteY11-1106" fmla="*/ 2607420 h 3960000"/>
              <a:gd name="connsiteX12-1107" fmla="*/ 489408 w 3960000"/>
              <a:gd name="connsiteY12-1108" fmla="*/ 2829018 h 3960000"/>
              <a:gd name="connsiteX13-1109" fmla="*/ 2062787 w 3960000"/>
              <a:gd name="connsiteY13-1110" fmla="*/ 3146219 h 3960000"/>
              <a:gd name="connsiteX14-1111" fmla="*/ 3074271 w 3960000"/>
              <a:gd name="connsiteY14-1112" fmla="*/ 2105563 h 3960000"/>
              <a:gd name="connsiteX15-1113" fmla="*/ 3207849 w 3960000"/>
              <a:gd name="connsiteY15-1114" fmla="*/ 1493166 h 3960000"/>
              <a:gd name="connsiteX16-1115" fmla="*/ 3449507 w 3960000"/>
              <a:gd name="connsiteY16-1116" fmla="*/ 1170564 h 3960000"/>
              <a:gd name="connsiteX17-1117" fmla="*/ 3140091 w 3960000"/>
              <a:gd name="connsiteY17-1118" fmla="*/ 1227260 h 3960000"/>
              <a:gd name="connsiteX18-1119" fmla="*/ 3324107 w 3960000"/>
              <a:gd name="connsiteY18-1120" fmla="*/ 851504 h 3960000"/>
              <a:gd name="connsiteX19-1121" fmla="*/ 2995677 w 3960000"/>
              <a:gd name="connsiteY19-1122" fmla="*/ 1008938 h 3960000"/>
              <a:gd name="connsiteX20-1123" fmla="*/ 2496208 w 3960000"/>
              <a:gd name="connsiteY20-1124" fmla="*/ 770986 h 3960000"/>
              <a:gd name="connsiteX21-1125" fmla="*/ 308009 w 3960000"/>
              <a:gd name="connsiteY21-1126" fmla="*/ 0 h 3960000"/>
              <a:gd name="connsiteX22-1127" fmla="*/ 3651991 w 3960000"/>
              <a:gd name="connsiteY22-1128" fmla="*/ 0 h 3960000"/>
              <a:gd name="connsiteX23-1129" fmla="*/ 3960000 w 3960000"/>
              <a:gd name="connsiteY23-1130" fmla="*/ 308009 h 3960000"/>
              <a:gd name="connsiteX24-1131" fmla="*/ 3960000 w 3960000"/>
              <a:gd name="connsiteY24-1132" fmla="*/ 3651991 h 3960000"/>
              <a:gd name="connsiteX25-1133" fmla="*/ 3651991 w 3960000"/>
              <a:gd name="connsiteY25-1134" fmla="*/ 3960000 h 3960000"/>
              <a:gd name="connsiteX26-1135" fmla="*/ 308009 w 3960000"/>
              <a:gd name="connsiteY26-1136" fmla="*/ 3960000 h 3960000"/>
              <a:gd name="connsiteX27-1137" fmla="*/ 0 w 3960000"/>
              <a:gd name="connsiteY27-1138" fmla="*/ 3651991 h 3960000"/>
              <a:gd name="connsiteX28-1139" fmla="*/ 0 w 3960000"/>
              <a:gd name="connsiteY28-1140" fmla="*/ 308009 h 3960000"/>
              <a:gd name="connsiteX29-1141" fmla="*/ 308009 w 3960000"/>
              <a:gd name="connsiteY29-1142" fmla="*/ 0 h 3960000"/>
              <a:gd name="connsiteX0-1143" fmla="*/ 3160999 w 3960000"/>
              <a:gd name="connsiteY0-1144" fmla="*/ 1374274 h 3960000"/>
              <a:gd name="connsiteX1-1145" fmla="*/ 3155132 w 3960000"/>
              <a:gd name="connsiteY1-1146" fmla="*/ 1419362 h 3960000"/>
              <a:gd name="connsiteX2-1147" fmla="*/ 3160999 w 3960000"/>
              <a:gd name="connsiteY2-1148" fmla="*/ 1374274 h 3960000"/>
              <a:gd name="connsiteX3-1149" fmla="*/ 2496208 w 3960000"/>
              <a:gd name="connsiteY3-1150" fmla="*/ 770986 h 3960000"/>
              <a:gd name="connsiteX4-1151" fmla="*/ 1921633 w 3960000"/>
              <a:gd name="connsiteY4-1152" fmla="*/ 1292845 h 3960000"/>
              <a:gd name="connsiteX5-1153" fmla="*/ 1942445 w 3960000"/>
              <a:gd name="connsiteY5-1154" fmla="*/ 1570340 h 3960000"/>
              <a:gd name="connsiteX6-1155" fmla="*/ 815277 w 3960000"/>
              <a:gd name="connsiteY6-1156" fmla="*/ 836121 h 3960000"/>
              <a:gd name="connsiteX7-1157" fmla="*/ 965659 w 3960000"/>
              <a:gd name="connsiteY7-1158" fmla="*/ 1735195 h 3960000"/>
              <a:gd name="connsiteX8-1159" fmla="*/ 570453 w 3960000"/>
              <a:gd name="connsiteY8-1160" fmla="*/ 1629310 h 3960000"/>
              <a:gd name="connsiteX9-1161" fmla="*/ 1196057 w 3960000"/>
              <a:gd name="connsiteY9-1162" fmla="*/ 2257108 h 3960000"/>
              <a:gd name="connsiteX10-1163" fmla="*/ 813848 w 3960000"/>
              <a:gd name="connsiteY10-1164" fmla="*/ 2296824 h 3960000"/>
              <a:gd name="connsiteX11-1165" fmla="*/ 1486410 w 3960000"/>
              <a:gd name="connsiteY11-1166" fmla="*/ 2607420 h 3960000"/>
              <a:gd name="connsiteX12-1167" fmla="*/ 489408 w 3960000"/>
              <a:gd name="connsiteY12-1168" fmla="*/ 2829018 h 3960000"/>
              <a:gd name="connsiteX13-1169" fmla="*/ 2062787 w 3960000"/>
              <a:gd name="connsiteY13-1170" fmla="*/ 3146219 h 3960000"/>
              <a:gd name="connsiteX14-1171" fmla="*/ 3074271 w 3960000"/>
              <a:gd name="connsiteY14-1172" fmla="*/ 2105563 h 3960000"/>
              <a:gd name="connsiteX15-1173" fmla="*/ 3207849 w 3960000"/>
              <a:gd name="connsiteY15-1174" fmla="*/ 1493166 h 3960000"/>
              <a:gd name="connsiteX16-1175" fmla="*/ 3449507 w 3960000"/>
              <a:gd name="connsiteY16-1176" fmla="*/ 1170564 h 3960000"/>
              <a:gd name="connsiteX17-1177" fmla="*/ 3140091 w 3960000"/>
              <a:gd name="connsiteY17-1178" fmla="*/ 1227260 h 3960000"/>
              <a:gd name="connsiteX18-1179" fmla="*/ 3324107 w 3960000"/>
              <a:gd name="connsiteY18-1180" fmla="*/ 851504 h 3960000"/>
              <a:gd name="connsiteX19-1181" fmla="*/ 2995677 w 3960000"/>
              <a:gd name="connsiteY19-1182" fmla="*/ 1008938 h 3960000"/>
              <a:gd name="connsiteX20-1183" fmla="*/ 2496208 w 3960000"/>
              <a:gd name="connsiteY20-1184" fmla="*/ 770986 h 3960000"/>
              <a:gd name="connsiteX21-1185" fmla="*/ 308009 w 3960000"/>
              <a:gd name="connsiteY21-1186" fmla="*/ 0 h 3960000"/>
              <a:gd name="connsiteX22-1187" fmla="*/ 3651991 w 3960000"/>
              <a:gd name="connsiteY22-1188" fmla="*/ 0 h 3960000"/>
              <a:gd name="connsiteX23-1189" fmla="*/ 3960000 w 3960000"/>
              <a:gd name="connsiteY23-1190" fmla="*/ 308009 h 3960000"/>
              <a:gd name="connsiteX24-1191" fmla="*/ 3960000 w 3960000"/>
              <a:gd name="connsiteY24-1192" fmla="*/ 3651991 h 3960000"/>
              <a:gd name="connsiteX25-1193" fmla="*/ 3651991 w 3960000"/>
              <a:gd name="connsiteY25-1194" fmla="*/ 3960000 h 3960000"/>
              <a:gd name="connsiteX26-1195" fmla="*/ 308009 w 3960000"/>
              <a:gd name="connsiteY26-1196" fmla="*/ 3960000 h 3960000"/>
              <a:gd name="connsiteX27-1197" fmla="*/ 0 w 3960000"/>
              <a:gd name="connsiteY27-1198" fmla="*/ 3651991 h 3960000"/>
              <a:gd name="connsiteX28-1199" fmla="*/ 0 w 3960000"/>
              <a:gd name="connsiteY28-1200" fmla="*/ 308009 h 3960000"/>
              <a:gd name="connsiteX29-1201" fmla="*/ 308009 w 3960000"/>
              <a:gd name="connsiteY29-1202" fmla="*/ 0 h 3960000"/>
              <a:gd name="connsiteX0-1203" fmla="*/ 3160999 w 3960000"/>
              <a:gd name="connsiteY0-1204" fmla="*/ 1374274 h 3960000"/>
              <a:gd name="connsiteX1-1205" fmla="*/ 3155132 w 3960000"/>
              <a:gd name="connsiteY1-1206" fmla="*/ 1419362 h 3960000"/>
              <a:gd name="connsiteX2-1207" fmla="*/ 3160999 w 3960000"/>
              <a:gd name="connsiteY2-1208" fmla="*/ 1374274 h 3960000"/>
              <a:gd name="connsiteX3-1209" fmla="*/ 2496208 w 3960000"/>
              <a:gd name="connsiteY3-1210" fmla="*/ 770986 h 3960000"/>
              <a:gd name="connsiteX4-1211" fmla="*/ 1921633 w 3960000"/>
              <a:gd name="connsiteY4-1212" fmla="*/ 1292845 h 3960000"/>
              <a:gd name="connsiteX5-1213" fmla="*/ 1942445 w 3960000"/>
              <a:gd name="connsiteY5-1214" fmla="*/ 1570340 h 3960000"/>
              <a:gd name="connsiteX6-1215" fmla="*/ 815277 w 3960000"/>
              <a:gd name="connsiteY6-1216" fmla="*/ 836121 h 3960000"/>
              <a:gd name="connsiteX7-1217" fmla="*/ 965659 w 3960000"/>
              <a:gd name="connsiteY7-1218" fmla="*/ 1735195 h 3960000"/>
              <a:gd name="connsiteX8-1219" fmla="*/ 570453 w 3960000"/>
              <a:gd name="connsiteY8-1220" fmla="*/ 1629310 h 3960000"/>
              <a:gd name="connsiteX9-1221" fmla="*/ 1196057 w 3960000"/>
              <a:gd name="connsiteY9-1222" fmla="*/ 2257108 h 3960000"/>
              <a:gd name="connsiteX10-1223" fmla="*/ 813848 w 3960000"/>
              <a:gd name="connsiteY10-1224" fmla="*/ 2296824 h 3960000"/>
              <a:gd name="connsiteX11-1225" fmla="*/ 1486410 w 3960000"/>
              <a:gd name="connsiteY11-1226" fmla="*/ 2607420 h 3960000"/>
              <a:gd name="connsiteX12-1227" fmla="*/ 489408 w 3960000"/>
              <a:gd name="connsiteY12-1228" fmla="*/ 2829018 h 3960000"/>
              <a:gd name="connsiteX13-1229" fmla="*/ 2062787 w 3960000"/>
              <a:gd name="connsiteY13-1230" fmla="*/ 3146219 h 3960000"/>
              <a:gd name="connsiteX14-1231" fmla="*/ 3074271 w 3960000"/>
              <a:gd name="connsiteY14-1232" fmla="*/ 2105563 h 3960000"/>
              <a:gd name="connsiteX15-1233" fmla="*/ 3207849 w 3960000"/>
              <a:gd name="connsiteY15-1234" fmla="*/ 1493166 h 3960000"/>
              <a:gd name="connsiteX16-1235" fmla="*/ 3449507 w 3960000"/>
              <a:gd name="connsiteY16-1236" fmla="*/ 1170564 h 3960000"/>
              <a:gd name="connsiteX17-1237" fmla="*/ 3140091 w 3960000"/>
              <a:gd name="connsiteY17-1238" fmla="*/ 1227260 h 3960000"/>
              <a:gd name="connsiteX18-1239" fmla="*/ 3324107 w 3960000"/>
              <a:gd name="connsiteY18-1240" fmla="*/ 851504 h 3960000"/>
              <a:gd name="connsiteX19-1241" fmla="*/ 2995677 w 3960000"/>
              <a:gd name="connsiteY19-1242" fmla="*/ 1008938 h 3960000"/>
              <a:gd name="connsiteX20-1243" fmla="*/ 2496208 w 3960000"/>
              <a:gd name="connsiteY20-1244" fmla="*/ 770986 h 3960000"/>
              <a:gd name="connsiteX21-1245" fmla="*/ 308009 w 3960000"/>
              <a:gd name="connsiteY21-1246" fmla="*/ 0 h 3960000"/>
              <a:gd name="connsiteX22-1247" fmla="*/ 3651991 w 3960000"/>
              <a:gd name="connsiteY22-1248" fmla="*/ 0 h 3960000"/>
              <a:gd name="connsiteX23-1249" fmla="*/ 3960000 w 3960000"/>
              <a:gd name="connsiteY23-1250" fmla="*/ 308009 h 3960000"/>
              <a:gd name="connsiteX24-1251" fmla="*/ 3960000 w 3960000"/>
              <a:gd name="connsiteY24-1252" fmla="*/ 3651991 h 3960000"/>
              <a:gd name="connsiteX25-1253" fmla="*/ 3651991 w 3960000"/>
              <a:gd name="connsiteY25-1254" fmla="*/ 3960000 h 3960000"/>
              <a:gd name="connsiteX26-1255" fmla="*/ 308009 w 3960000"/>
              <a:gd name="connsiteY26-1256" fmla="*/ 3960000 h 3960000"/>
              <a:gd name="connsiteX27-1257" fmla="*/ 0 w 3960000"/>
              <a:gd name="connsiteY27-1258" fmla="*/ 3651991 h 3960000"/>
              <a:gd name="connsiteX28-1259" fmla="*/ 0 w 3960000"/>
              <a:gd name="connsiteY28-1260" fmla="*/ 308009 h 3960000"/>
              <a:gd name="connsiteX29-1261" fmla="*/ 308009 w 3960000"/>
              <a:gd name="connsiteY29-1262" fmla="*/ 0 h 396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Rounded Rectangle 3"/>
          <p:cNvSpPr>
            <a:spLocks noChangeAspect="1"/>
          </p:cNvSpPr>
          <p:nvPr/>
        </p:nvSpPr>
        <p:spPr>
          <a:xfrm>
            <a:off x="1013686" y="3572050"/>
            <a:ext cx="361283" cy="361283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-1" fmla="*/ 2841893 w 3960000"/>
              <a:gd name="connsiteY0-2" fmla="*/ 181064 h 3960000"/>
              <a:gd name="connsiteX1-3" fmla="*/ 2105790 w 3960000"/>
              <a:gd name="connsiteY1-4" fmla="*/ 859562 h 3960000"/>
              <a:gd name="connsiteX2-5" fmla="*/ 2106860 w 3960000"/>
              <a:gd name="connsiteY2-6" fmla="*/ 863292 h 3960000"/>
              <a:gd name="connsiteX3-7" fmla="*/ 2106860 w 3960000"/>
              <a:gd name="connsiteY3-8" fmla="*/ 1248172 h 3960000"/>
              <a:gd name="connsiteX4-9" fmla="*/ 1691968 w 3960000"/>
              <a:gd name="connsiteY4-10" fmla="*/ 1248172 h 3960000"/>
              <a:gd name="connsiteX5-11" fmla="*/ 1691968 w 3960000"/>
              <a:gd name="connsiteY5-12" fmla="*/ 1824236 h 3960000"/>
              <a:gd name="connsiteX6-13" fmla="*/ 2106860 w 3960000"/>
              <a:gd name="connsiteY6-14" fmla="*/ 1824236 h 3960000"/>
              <a:gd name="connsiteX7-15" fmla="*/ 2106860 w 3960000"/>
              <a:gd name="connsiteY7-16" fmla="*/ 3779396 h 3960000"/>
              <a:gd name="connsiteX8-17" fmla="*/ 2754932 w 3960000"/>
              <a:gd name="connsiteY8-18" fmla="*/ 3779396 h 3960000"/>
              <a:gd name="connsiteX9-19" fmla="*/ 2754932 w 3960000"/>
              <a:gd name="connsiteY9-20" fmla="*/ 1824236 h 3960000"/>
              <a:gd name="connsiteX10-21" fmla="*/ 3305869 w 3960000"/>
              <a:gd name="connsiteY10-22" fmla="*/ 1813665 h 3960000"/>
              <a:gd name="connsiteX11-23" fmla="*/ 3348152 w 3960000"/>
              <a:gd name="connsiteY11-24" fmla="*/ 1248172 h 3960000"/>
              <a:gd name="connsiteX12-25" fmla="*/ 2754932 w 3960000"/>
              <a:gd name="connsiteY12-26" fmla="*/ 1248172 h 3960000"/>
              <a:gd name="connsiteX13-27" fmla="*/ 2754932 w 3960000"/>
              <a:gd name="connsiteY13-28" fmla="*/ 907124 h 3960000"/>
              <a:gd name="connsiteX14-29" fmla="*/ 3369037 w 3960000"/>
              <a:gd name="connsiteY14-30" fmla="*/ 704441 h 3960000"/>
              <a:gd name="connsiteX15-31" fmla="*/ 3432095 w 3960000"/>
              <a:gd name="connsiteY15-32" fmla="*/ 238945 h 3960000"/>
              <a:gd name="connsiteX16-33" fmla="*/ 2841893 w 3960000"/>
              <a:gd name="connsiteY16-34" fmla="*/ 181064 h 3960000"/>
              <a:gd name="connsiteX17-35" fmla="*/ 308009 w 3960000"/>
              <a:gd name="connsiteY17-36" fmla="*/ 0 h 3960000"/>
              <a:gd name="connsiteX18-37" fmla="*/ 3651991 w 3960000"/>
              <a:gd name="connsiteY18-38" fmla="*/ 0 h 3960000"/>
              <a:gd name="connsiteX19-39" fmla="*/ 3960000 w 3960000"/>
              <a:gd name="connsiteY19-40" fmla="*/ 308009 h 3960000"/>
              <a:gd name="connsiteX20-41" fmla="*/ 3960000 w 3960000"/>
              <a:gd name="connsiteY20-42" fmla="*/ 3651991 h 3960000"/>
              <a:gd name="connsiteX21-43" fmla="*/ 3651991 w 3960000"/>
              <a:gd name="connsiteY21-44" fmla="*/ 3960000 h 3960000"/>
              <a:gd name="connsiteX22-45" fmla="*/ 308009 w 3960000"/>
              <a:gd name="connsiteY22-46" fmla="*/ 3960000 h 3960000"/>
              <a:gd name="connsiteX23-47" fmla="*/ 0 w 3960000"/>
              <a:gd name="connsiteY23-48" fmla="*/ 3651991 h 3960000"/>
              <a:gd name="connsiteX24-49" fmla="*/ 0 w 3960000"/>
              <a:gd name="connsiteY24-50" fmla="*/ 308009 h 3960000"/>
              <a:gd name="connsiteX25-51" fmla="*/ 308009 w 3960000"/>
              <a:gd name="connsiteY25-52" fmla="*/ 0 h 3960000"/>
              <a:gd name="connsiteX0-53" fmla="*/ 2841893 w 3960000"/>
              <a:gd name="connsiteY0-54" fmla="*/ 181064 h 3960000"/>
              <a:gd name="connsiteX1-55" fmla="*/ 2105790 w 3960000"/>
              <a:gd name="connsiteY1-56" fmla="*/ 859562 h 3960000"/>
              <a:gd name="connsiteX2-57" fmla="*/ 2106860 w 3960000"/>
              <a:gd name="connsiteY2-58" fmla="*/ 863292 h 3960000"/>
              <a:gd name="connsiteX3-59" fmla="*/ 2106860 w 3960000"/>
              <a:gd name="connsiteY3-60" fmla="*/ 1248172 h 3960000"/>
              <a:gd name="connsiteX4-61" fmla="*/ 1691968 w 3960000"/>
              <a:gd name="connsiteY4-62" fmla="*/ 1248172 h 3960000"/>
              <a:gd name="connsiteX5-63" fmla="*/ 1691968 w 3960000"/>
              <a:gd name="connsiteY5-64" fmla="*/ 1824236 h 3960000"/>
              <a:gd name="connsiteX6-65" fmla="*/ 2106860 w 3960000"/>
              <a:gd name="connsiteY6-66" fmla="*/ 1824236 h 3960000"/>
              <a:gd name="connsiteX7-67" fmla="*/ 2106860 w 3960000"/>
              <a:gd name="connsiteY7-68" fmla="*/ 3779396 h 3960000"/>
              <a:gd name="connsiteX8-69" fmla="*/ 2754932 w 3960000"/>
              <a:gd name="connsiteY8-70" fmla="*/ 3779396 h 3960000"/>
              <a:gd name="connsiteX9-71" fmla="*/ 2754932 w 3960000"/>
              <a:gd name="connsiteY9-72" fmla="*/ 1824236 h 3960000"/>
              <a:gd name="connsiteX10-73" fmla="*/ 3305869 w 3960000"/>
              <a:gd name="connsiteY10-74" fmla="*/ 1813665 h 3960000"/>
              <a:gd name="connsiteX11-75" fmla="*/ 3348152 w 3960000"/>
              <a:gd name="connsiteY11-76" fmla="*/ 1248172 h 3960000"/>
              <a:gd name="connsiteX12-77" fmla="*/ 2754932 w 3960000"/>
              <a:gd name="connsiteY12-78" fmla="*/ 1248172 h 3960000"/>
              <a:gd name="connsiteX13-79" fmla="*/ 2754932 w 3960000"/>
              <a:gd name="connsiteY13-80" fmla="*/ 907124 h 3960000"/>
              <a:gd name="connsiteX14-81" fmla="*/ 3369037 w 3960000"/>
              <a:gd name="connsiteY14-82" fmla="*/ 704441 h 3960000"/>
              <a:gd name="connsiteX15-83" fmla="*/ 3432095 w 3960000"/>
              <a:gd name="connsiteY15-84" fmla="*/ 238945 h 3960000"/>
              <a:gd name="connsiteX16-85" fmla="*/ 2841893 w 3960000"/>
              <a:gd name="connsiteY16-86" fmla="*/ 181064 h 3960000"/>
              <a:gd name="connsiteX17-87" fmla="*/ 308009 w 3960000"/>
              <a:gd name="connsiteY17-88" fmla="*/ 0 h 3960000"/>
              <a:gd name="connsiteX18-89" fmla="*/ 3651991 w 3960000"/>
              <a:gd name="connsiteY18-90" fmla="*/ 0 h 3960000"/>
              <a:gd name="connsiteX19-91" fmla="*/ 3960000 w 3960000"/>
              <a:gd name="connsiteY19-92" fmla="*/ 308009 h 3960000"/>
              <a:gd name="connsiteX20-93" fmla="*/ 3960000 w 3960000"/>
              <a:gd name="connsiteY20-94" fmla="*/ 3651991 h 3960000"/>
              <a:gd name="connsiteX21-95" fmla="*/ 3651991 w 3960000"/>
              <a:gd name="connsiteY21-96" fmla="*/ 3960000 h 3960000"/>
              <a:gd name="connsiteX22-97" fmla="*/ 308009 w 3960000"/>
              <a:gd name="connsiteY22-98" fmla="*/ 3960000 h 3960000"/>
              <a:gd name="connsiteX23-99" fmla="*/ 0 w 3960000"/>
              <a:gd name="connsiteY23-100" fmla="*/ 3651991 h 3960000"/>
              <a:gd name="connsiteX24-101" fmla="*/ 0 w 3960000"/>
              <a:gd name="connsiteY24-102" fmla="*/ 308009 h 3960000"/>
              <a:gd name="connsiteX25-103" fmla="*/ 308009 w 3960000"/>
              <a:gd name="connsiteY25-104" fmla="*/ 0 h 3960000"/>
              <a:gd name="connsiteX0-105" fmla="*/ 2841893 w 3960000"/>
              <a:gd name="connsiteY0-106" fmla="*/ 181064 h 3960000"/>
              <a:gd name="connsiteX1-107" fmla="*/ 2105790 w 3960000"/>
              <a:gd name="connsiteY1-108" fmla="*/ 859562 h 3960000"/>
              <a:gd name="connsiteX2-109" fmla="*/ 2106860 w 3960000"/>
              <a:gd name="connsiteY2-110" fmla="*/ 863292 h 3960000"/>
              <a:gd name="connsiteX3-111" fmla="*/ 2106860 w 3960000"/>
              <a:gd name="connsiteY3-112" fmla="*/ 1248172 h 3960000"/>
              <a:gd name="connsiteX4-113" fmla="*/ 1691968 w 3960000"/>
              <a:gd name="connsiteY4-114" fmla="*/ 1248172 h 3960000"/>
              <a:gd name="connsiteX5-115" fmla="*/ 1691968 w 3960000"/>
              <a:gd name="connsiteY5-116" fmla="*/ 1824236 h 3960000"/>
              <a:gd name="connsiteX6-117" fmla="*/ 2106860 w 3960000"/>
              <a:gd name="connsiteY6-118" fmla="*/ 1824236 h 3960000"/>
              <a:gd name="connsiteX7-119" fmla="*/ 2106860 w 3960000"/>
              <a:gd name="connsiteY7-120" fmla="*/ 3779396 h 3960000"/>
              <a:gd name="connsiteX8-121" fmla="*/ 2754932 w 3960000"/>
              <a:gd name="connsiteY8-122" fmla="*/ 3779396 h 3960000"/>
              <a:gd name="connsiteX9-123" fmla="*/ 2754932 w 3960000"/>
              <a:gd name="connsiteY9-124" fmla="*/ 1824236 h 3960000"/>
              <a:gd name="connsiteX10-125" fmla="*/ 3305869 w 3960000"/>
              <a:gd name="connsiteY10-126" fmla="*/ 1813665 h 3960000"/>
              <a:gd name="connsiteX11-127" fmla="*/ 3348152 w 3960000"/>
              <a:gd name="connsiteY11-128" fmla="*/ 1248172 h 3960000"/>
              <a:gd name="connsiteX12-129" fmla="*/ 2754932 w 3960000"/>
              <a:gd name="connsiteY12-130" fmla="*/ 1248172 h 3960000"/>
              <a:gd name="connsiteX13-131" fmla="*/ 2754932 w 3960000"/>
              <a:gd name="connsiteY13-132" fmla="*/ 907124 h 3960000"/>
              <a:gd name="connsiteX14-133" fmla="*/ 3369037 w 3960000"/>
              <a:gd name="connsiteY14-134" fmla="*/ 704441 h 3960000"/>
              <a:gd name="connsiteX15-135" fmla="*/ 3410216 w 3960000"/>
              <a:gd name="connsiteY15-136" fmla="*/ 195189 h 3960000"/>
              <a:gd name="connsiteX16-137" fmla="*/ 2841893 w 3960000"/>
              <a:gd name="connsiteY16-138" fmla="*/ 181064 h 3960000"/>
              <a:gd name="connsiteX17-139" fmla="*/ 308009 w 3960000"/>
              <a:gd name="connsiteY17-140" fmla="*/ 0 h 3960000"/>
              <a:gd name="connsiteX18-141" fmla="*/ 3651991 w 3960000"/>
              <a:gd name="connsiteY18-142" fmla="*/ 0 h 3960000"/>
              <a:gd name="connsiteX19-143" fmla="*/ 3960000 w 3960000"/>
              <a:gd name="connsiteY19-144" fmla="*/ 308009 h 3960000"/>
              <a:gd name="connsiteX20-145" fmla="*/ 3960000 w 3960000"/>
              <a:gd name="connsiteY20-146" fmla="*/ 3651991 h 3960000"/>
              <a:gd name="connsiteX21-147" fmla="*/ 3651991 w 3960000"/>
              <a:gd name="connsiteY21-148" fmla="*/ 3960000 h 3960000"/>
              <a:gd name="connsiteX22-149" fmla="*/ 308009 w 3960000"/>
              <a:gd name="connsiteY22-150" fmla="*/ 3960000 h 3960000"/>
              <a:gd name="connsiteX23-151" fmla="*/ 0 w 3960000"/>
              <a:gd name="connsiteY23-152" fmla="*/ 3651991 h 3960000"/>
              <a:gd name="connsiteX24-153" fmla="*/ 0 w 3960000"/>
              <a:gd name="connsiteY24-154" fmla="*/ 308009 h 3960000"/>
              <a:gd name="connsiteX25-155" fmla="*/ 308009 w 3960000"/>
              <a:gd name="connsiteY25-156" fmla="*/ 0 h 3960000"/>
              <a:gd name="connsiteX0-157" fmla="*/ 2841893 w 3960000"/>
              <a:gd name="connsiteY0-158" fmla="*/ 181064 h 3960000"/>
              <a:gd name="connsiteX1-159" fmla="*/ 2105790 w 3960000"/>
              <a:gd name="connsiteY1-160" fmla="*/ 859562 h 3960000"/>
              <a:gd name="connsiteX2-161" fmla="*/ 2106860 w 3960000"/>
              <a:gd name="connsiteY2-162" fmla="*/ 863292 h 3960000"/>
              <a:gd name="connsiteX3-163" fmla="*/ 2106860 w 3960000"/>
              <a:gd name="connsiteY3-164" fmla="*/ 1248172 h 3960000"/>
              <a:gd name="connsiteX4-165" fmla="*/ 1691968 w 3960000"/>
              <a:gd name="connsiteY4-166" fmla="*/ 1248172 h 3960000"/>
              <a:gd name="connsiteX5-167" fmla="*/ 1691968 w 3960000"/>
              <a:gd name="connsiteY5-168" fmla="*/ 1824236 h 3960000"/>
              <a:gd name="connsiteX6-169" fmla="*/ 2106860 w 3960000"/>
              <a:gd name="connsiteY6-170" fmla="*/ 1824236 h 3960000"/>
              <a:gd name="connsiteX7-171" fmla="*/ 2106860 w 3960000"/>
              <a:gd name="connsiteY7-172" fmla="*/ 3779396 h 3960000"/>
              <a:gd name="connsiteX8-173" fmla="*/ 2754932 w 3960000"/>
              <a:gd name="connsiteY8-174" fmla="*/ 3779396 h 3960000"/>
              <a:gd name="connsiteX9-175" fmla="*/ 2754932 w 3960000"/>
              <a:gd name="connsiteY9-176" fmla="*/ 1824236 h 3960000"/>
              <a:gd name="connsiteX10-177" fmla="*/ 3305869 w 3960000"/>
              <a:gd name="connsiteY10-178" fmla="*/ 1813665 h 3960000"/>
              <a:gd name="connsiteX11-179" fmla="*/ 3348152 w 3960000"/>
              <a:gd name="connsiteY11-180" fmla="*/ 1248172 h 3960000"/>
              <a:gd name="connsiteX12-181" fmla="*/ 2754932 w 3960000"/>
              <a:gd name="connsiteY12-182" fmla="*/ 1248172 h 3960000"/>
              <a:gd name="connsiteX13-183" fmla="*/ 2754932 w 3960000"/>
              <a:gd name="connsiteY13-184" fmla="*/ 907124 h 3960000"/>
              <a:gd name="connsiteX14-185" fmla="*/ 3369037 w 3960000"/>
              <a:gd name="connsiteY14-186" fmla="*/ 704441 h 3960000"/>
              <a:gd name="connsiteX15-187" fmla="*/ 3410216 w 3960000"/>
              <a:gd name="connsiteY15-188" fmla="*/ 195189 h 3960000"/>
              <a:gd name="connsiteX16-189" fmla="*/ 2841893 w 3960000"/>
              <a:gd name="connsiteY16-190" fmla="*/ 181064 h 3960000"/>
              <a:gd name="connsiteX17-191" fmla="*/ 308009 w 3960000"/>
              <a:gd name="connsiteY17-192" fmla="*/ 0 h 3960000"/>
              <a:gd name="connsiteX18-193" fmla="*/ 3651991 w 3960000"/>
              <a:gd name="connsiteY18-194" fmla="*/ 0 h 3960000"/>
              <a:gd name="connsiteX19-195" fmla="*/ 3960000 w 3960000"/>
              <a:gd name="connsiteY19-196" fmla="*/ 308009 h 3960000"/>
              <a:gd name="connsiteX20-197" fmla="*/ 3960000 w 3960000"/>
              <a:gd name="connsiteY20-198" fmla="*/ 3651991 h 3960000"/>
              <a:gd name="connsiteX21-199" fmla="*/ 3651991 w 3960000"/>
              <a:gd name="connsiteY21-200" fmla="*/ 3960000 h 3960000"/>
              <a:gd name="connsiteX22-201" fmla="*/ 308009 w 3960000"/>
              <a:gd name="connsiteY22-202" fmla="*/ 3960000 h 3960000"/>
              <a:gd name="connsiteX23-203" fmla="*/ 0 w 3960000"/>
              <a:gd name="connsiteY23-204" fmla="*/ 3651991 h 3960000"/>
              <a:gd name="connsiteX24-205" fmla="*/ 0 w 3960000"/>
              <a:gd name="connsiteY24-206" fmla="*/ 308009 h 3960000"/>
              <a:gd name="connsiteX25-207" fmla="*/ 308009 w 3960000"/>
              <a:gd name="connsiteY25-208" fmla="*/ 0 h 3960000"/>
              <a:gd name="connsiteX0-209" fmla="*/ 2841893 w 3960000"/>
              <a:gd name="connsiteY0-210" fmla="*/ 181064 h 3960000"/>
              <a:gd name="connsiteX1-211" fmla="*/ 2105790 w 3960000"/>
              <a:gd name="connsiteY1-212" fmla="*/ 859562 h 3960000"/>
              <a:gd name="connsiteX2-213" fmla="*/ 2106860 w 3960000"/>
              <a:gd name="connsiteY2-214" fmla="*/ 863292 h 3960000"/>
              <a:gd name="connsiteX3-215" fmla="*/ 2106860 w 3960000"/>
              <a:gd name="connsiteY3-216" fmla="*/ 1248172 h 3960000"/>
              <a:gd name="connsiteX4-217" fmla="*/ 1691968 w 3960000"/>
              <a:gd name="connsiteY4-218" fmla="*/ 1248172 h 3960000"/>
              <a:gd name="connsiteX5-219" fmla="*/ 1691968 w 3960000"/>
              <a:gd name="connsiteY5-220" fmla="*/ 1824236 h 3960000"/>
              <a:gd name="connsiteX6-221" fmla="*/ 2106860 w 3960000"/>
              <a:gd name="connsiteY6-222" fmla="*/ 1824236 h 3960000"/>
              <a:gd name="connsiteX7-223" fmla="*/ 2106860 w 3960000"/>
              <a:gd name="connsiteY7-224" fmla="*/ 3779396 h 3960000"/>
              <a:gd name="connsiteX8-225" fmla="*/ 2754932 w 3960000"/>
              <a:gd name="connsiteY8-226" fmla="*/ 3779396 h 3960000"/>
              <a:gd name="connsiteX9-227" fmla="*/ 2754932 w 3960000"/>
              <a:gd name="connsiteY9-228" fmla="*/ 1824236 h 3960000"/>
              <a:gd name="connsiteX10-229" fmla="*/ 3305869 w 3960000"/>
              <a:gd name="connsiteY10-230" fmla="*/ 1813665 h 3960000"/>
              <a:gd name="connsiteX11-231" fmla="*/ 3348152 w 3960000"/>
              <a:gd name="connsiteY11-232" fmla="*/ 1248172 h 3960000"/>
              <a:gd name="connsiteX12-233" fmla="*/ 2754932 w 3960000"/>
              <a:gd name="connsiteY12-234" fmla="*/ 1248172 h 3960000"/>
              <a:gd name="connsiteX13-235" fmla="*/ 2754932 w 3960000"/>
              <a:gd name="connsiteY13-236" fmla="*/ 907124 h 3960000"/>
              <a:gd name="connsiteX14-237" fmla="*/ 3369037 w 3960000"/>
              <a:gd name="connsiteY14-238" fmla="*/ 704441 h 3960000"/>
              <a:gd name="connsiteX15-239" fmla="*/ 3410216 w 3960000"/>
              <a:gd name="connsiteY15-240" fmla="*/ 195189 h 3960000"/>
              <a:gd name="connsiteX16-241" fmla="*/ 2841893 w 3960000"/>
              <a:gd name="connsiteY16-242" fmla="*/ 181064 h 3960000"/>
              <a:gd name="connsiteX17-243" fmla="*/ 308009 w 3960000"/>
              <a:gd name="connsiteY17-244" fmla="*/ 0 h 3960000"/>
              <a:gd name="connsiteX18-245" fmla="*/ 3651991 w 3960000"/>
              <a:gd name="connsiteY18-246" fmla="*/ 0 h 3960000"/>
              <a:gd name="connsiteX19-247" fmla="*/ 3960000 w 3960000"/>
              <a:gd name="connsiteY19-248" fmla="*/ 308009 h 3960000"/>
              <a:gd name="connsiteX20-249" fmla="*/ 3960000 w 3960000"/>
              <a:gd name="connsiteY20-250" fmla="*/ 3651991 h 3960000"/>
              <a:gd name="connsiteX21-251" fmla="*/ 3651991 w 3960000"/>
              <a:gd name="connsiteY21-252" fmla="*/ 3960000 h 3960000"/>
              <a:gd name="connsiteX22-253" fmla="*/ 308009 w 3960000"/>
              <a:gd name="connsiteY22-254" fmla="*/ 3960000 h 3960000"/>
              <a:gd name="connsiteX23-255" fmla="*/ 0 w 3960000"/>
              <a:gd name="connsiteY23-256" fmla="*/ 3651991 h 3960000"/>
              <a:gd name="connsiteX24-257" fmla="*/ 0 w 3960000"/>
              <a:gd name="connsiteY24-258" fmla="*/ 308009 h 3960000"/>
              <a:gd name="connsiteX25-259" fmla="*/ 308009 w 3960000"/>
              <a:gd name="connsiteY25-260" fmla="*/ 0 h 396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6"/>
          <p:cNvSpPr/>
          <p:nvPr/>
        </p:nvSpPr>
        <p:spPr>
          <a:xfrm>
            <a:off x="984331" y="5269900"/>
            <a:ext cx="409824" cy="413856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-1" fmla="*/ 2664630 w 3221102"/>
              <a:gd name="connsiteY0-2" fmla="*/ 2175617 h 3221116"/>
              <a:gd name="connsiteX1-3" fmla="*/ 2658205 w 3221102"/>
              <a:gd name="connsiteY1-4" fmla="*/ 2178566 h 3221116"/>
              <a:gd name="connsiteX2-5" fmla="*/ 2664630 w 3221102"/>
              <a:gd name="connsiteY2-6" fmla="*/ 2175617 h 3221116"/>
              <a:gd name="connsiteX3-7" fmla="*/ 1477043 w 3221102"/>
              <a:gd name="connsiteY3-8" fmla="*/ 1144372 h 3221116"/>
              <a:gd name="connsiteX4-9" fmla="*/ 1409070 w 3221102"/>
              <a:gd name="connsiteY4-10" fmla="*/ 1159393 h 3221116"/>
              <a:gd name="connsiteX5-11" fmla="*/ 1152384 w 3221102"/>
              <a:gd name="connsiteY5-12" fmla="*/ 1703728 h 3221116"/>
              <a:gd name="connsiteX6-13" fmla="*/ 1591651 w 3221102"/>
              <a:gd name="connsiteY6-14" fmla="*/ 2152290 h 3221116"/>
              <a:gd name="connsiteX7-15" fmla="*/ 1850815 w 3221102"/>
              <a:gd name="connsiteY7-16" fmla="*/ 1654259 h 3221116"/>
              <a:gd name="connsiteX8-17" fmla="*/ 1830467 w 3221102"/>
              <a:gd name="connsiteY8-18" fmla="*/ 1515986 h 3221116"/>
              <a:gd name="connsiteX9-19" fmla="*/ 1477043 w 3221102"/>
              <a:gd name="connsiteY9-20" fmla="*/ 1144372 h 3221116"/>
              <a:gd name="connsiteX10-21" fmla="*/ 1651152 w 3221102"/>
              <a:gd name="connsiteY10-22" fmla="*/ 501 h 3221116"/>
              <a:gd name="connsiteX11-23" fmla="*/ 2580395 w 3221102"/>
              <a:gd name="connsiteY11-24" fmla="*/ 324821 h 3221116"/>
              <a:gd name="connsiteX12-25" fmla="*/ 3030464 w 3221102"/>
              <a:gd name="connsiteY12-26" fmla="*/ 2370314 h 3221116"/>
              <a:gd name="connsiteX13-27" fmla="*/ 3004976 w 3221102"/>
              <a:gd name="connsiteY13-28" fmla="*/ 2356675 h 3221116"/>
              <a:gd name="connsiteX14-29" fmla="*/ 2585849 w 3221102"/>
              <a:gd name="connsiteY14-30" fmla="*/ 2588887 h 3221116"/>
              <a:gd name="connsiteX15-31" fmla="*/ 1973374 w 3221102"/>
              <a:gd name="connsiteY15-32" fmla="*/ 2195096 h 3221116"/>
              <a:gd name="connsiteX16-33" fmla="*/ 1390827 w 3221102"/>
              <a:gd name="connsiteY16-34" fmla="*/ 2527630 h 3221116"/>
              <a:gd name="connsiteX17-35" fmla="*/ 783896 w 3221102"/>
              <a:gd name="connsiteY17-36" fmla="*/ 1665044 h 3221116"/>
              <a:gd name="connsiteX18-37" fmla="*/ 1268509 w 3221102"/>
              <a:gd name="connsiteY18-38" fmla="*/ 819983 h 3221116"/>
              <a:gd name="connsiteX19-39" fmla="*/ 1328805 w 3221102"/>
              <a:gd name="connsiteY19-40" fmla="*/ 807930 h 3221116"/>
              <a:gd name="connsiteX20-41" fmla="*/ 1390827 w 3221102"/>
              <a:gd name="connsiteY20-42" fmla="*/ 802457 h 3221116"/>
              <a:gd name="connsiteX21-43" fmla="*/ 1462242 w 3221102"/>
              <a:gd name="connsiteY21-44" fmla="*/ 801708 h 3221116"/>
              <a:gd name="connsiteX22-45" fmla="*/ 1734726 w 3221102"/>
              <a:gd name="connsiteY22-46" fmla="*/ 869255 h 3221116"/>
              <a:gd name="connsiteX23-47" fmla="*/ 1956122 w 3221102"/>
              <a:gd name="connsiteY23-48" fmla="*/ 1110076 h 3221116"/>
              <a:gd name="connsiteX24-49" fmla="*/ 1973374 w 3221102"/>
              <a:gd name="connsiteY24-50" fmla="*/ 875315 h 3221116"/>
              <a:gd name="connsiteX25-51" fmla="*/ 2333414 w 3221102"/>
              <a:gd name="connsiteY25-52" fmla="*/ 875315 h 3221116"/>
              <a:gd name="connsiteX26-53" fmla="*/ 2324788 w 3221102"/>
              <a:gd name="connsiteY26-54" fmla="*/ 2054049 h 3221116"/>
              <a:gd name="connsiteX27-55" fmla="*/ 2661746 w 3221102"/>
              <a:gd name="connsiteY27-56" fmla="*/ 2179658 h 3221116"/>
              <a:gd name="connsiteX28-57" fmla="*/ 2691046 w 3221102"/>
              <a:gd name="connsiteY28-58" fmla="*/ 2188689 h 3221116"/>
              <a:gd name="connsiteX29-59" fmla="*/ 2667011 w 3221102"/>
              <a:gd name="connsiteY29-60" fmla="*/ 2175828 h 3221116"/>
              <a:gd name="connsiteX30-61" fmla="*/ 2332141 w 3221102"/>
              <a:gd name="connsiteY30-62" fmla="*/ 653899 h 3221116"/>
              <a:gd name="connsiteX31-63" fmla="*/ 776764 w 3221102"/>
              <a:gd name="connsiteY31-64" fmla="*/ 749845 h 3221116"/>
              <a:gd name="connsiteX32-65" fmla="*/ 631487 w 3221102"/>
              <a:gd name="connsiteY32-66" fmla="*/ 2301392 h 3221116"/>
              <a:gd name="connsiteX33-67" fmla="*/ 2142017 w 3221102"/>
              <a:gd name="connsiteY33-68" fmla="*/ 2684410 h 3221116"/>
              <a:gd name="connsiteX34-69" fmla="*/ 2324866 w 3221102"/>
              <a:gd name="connsiteY34-70" fmla="*/ 3053856 h 3221116"/>
              <a:gd name="connsiteX35-71" fmla="*/ 294693 w 3221102"/>
              <a:gd name="connsiteY35-72" fmla="*/ 2539075 h 3221116"/>
              <a:gd name="connsiteX36-73" fmla="*/ 489947 w 3221102"/>
              <a:gd name="connsiteY36-74" fmla="*/ 453774 h 3221116"/>
              <a:gd name="connsiteX37-75" fmla="*/ 1651152 w 3221102"/>
              <a:gd name="connsiteY37-76" fmla="*/ 501 h 3221116"/>
              <a:gd name="connsiteX0-77" fmla="*/ 2664630 w 3221102"/>
              <a:gd name="connsiteY0-78" fmla="*/ 2175617 h 3221116"/>
              <a:gd name="connsiteX1-79" fmla="*/ 2658205 w 3221102"/>
              <a:gd name="connsiteY1-80" fmla="*/ 2178566 h 3221116"/>
              <a:gd name="connsiteX2-81" fmla="*/ 2664630 w 3221102"/>
              <a:gd name="connsiteY2-82" fmla="*/ 2175617 h 3221116"/>
              <a:gd name="connsiteX3-83" fmla="*/ 1477043 w 3221102"/>
              <a:gd name="connsiteY3-84" fmla="*/ 1144372 h 3221116"/>
              <a:gd name="connsiteX4-85" fmla="*/ 1409070 w 3221102"/>
              <a:gd name="connsiteY4-86" fmla="*/ 1159393 h 3221116"/>
              <a:gd name="connsiteX5-87" fmla="*/ 1152384 w 3221102"/>
              <a:gd name="connsiteY5-88" fmla="*/ 1703728 h 3221116"/>
              <a:gd name="connsiteX6-89" fmla="*/ 1591651 w 3221102"/>
              <a:gd name="connsiteY6-90" fmla="*/ 2152290 h 3221116"/>
              <a:gd name="connsiteX7-91" fmla="*/ 1850815 w 3221102"/>
              <a:gd name="connsiteY7-92" fmla="*/ 1654259 h 3221116"/>
              <a:gd name="connsiteX8-93" fmla="*/ 1830467 w 3221102"/>
              <a:gd name="connsiteY8-94" fmla="*/ 1515986 h 3221116"/>
              <a:gd name="connsiteX9-95" fmla="*/ 1477043 w 3221102"/>
              <a:gd name="connsiteY9-96" fmla="*/ 1144372 h 3221116"/>
              <a:gd name="connsiteX10-97" fmla="*/ 1651152 w 3221102"/>
              <a:gd name="connsiteY10-98" fmla="*/ 501 h 3221116"/>
              <a:gd name="connsiteX11-99" fmla="*/ 2580395 w 3221102"/>
              <a:gd name="connsiteY11-100" fmla="*/ 324821 h 3221116"/>
              <a:gd name="connsiteX12-101" fmla="*/ 3030464 w 3221102"/>
              <a:gd name="connsiteY12-102" fmla="*/ 2370314 h 3221116"/>
              <a:gd name="connsiteX13-103" fmla="*/ 3004976 w 3221102"/>
              <a:gd name="connsiteY13-104" fmla="*/ 2356675 h 3221116"/>
              <a:gd name="connsiteX14-105" fmla="*/ 2585849 w 3221102"/>
              <a:gd name="connsiteY14-106" fmla="*/ 2588887 h 3221116"/>
              <a:gd name="connsiteX15-107" fmla="*/ 1973374 w 3221102"/>
              <a:gd name="connsiteY15-108" fmla="*/ 2195096 h 3221116"/>
              <a:gd name="connsiteX16-109" fmla="*/ 1390827 w 3221102"/>
              <a:gd name="connsiteY16-110" fmla="*/ 2527630 h 3221116"/>
              <a:gd name="connsiteX17-111" fmla="*/ 783896 w 3221102"/>
              <a:gd name="connsiteY17-112" fmla="*/ 1665044 h 3221116"/>
              <a:gd name="connsiteX18-113" fmla="*/ 1268509 w 3221102"/>
              <a:gd name="connsiteY18-114" fmla="*/ 819983 h 3221116"/>
              <a:gd name="connsiteX19-115" fmla="*/ 1328805 w 3221102"/>
              <a:gd name="connsiteY19-116" fmla="*/ 807930 h 3221116"/>
              <a:gd name="connsiteX20-117" fmla="*/ 1390827 w 3221102"/>
              <a:gd name="connsiteY20-118" fmla="*/ 802457 h 3221116"/>
              <a:gd name="connsiteX21-119" fmla="*/ 1462242 w 3221102"/>
              <a:gd name="connsiteY21-120" fmla="*/ 801708 h 3221116"/>
              <a:gd name="connsiteX22-121" fmla="*/ 1956122 w 3221102"/>
              <a:gd name="connsiteY22-122" fmla="*/ 1110076 h 3221116"/>
              <a:gd name="connsiteX23-123" fmla="*/ 1973374 w 3221102"/>
              <a:gd name="connsiteY23-124" fmla="*/ 875315 h 3221116"/>
              <a:gd name="connsiteX24-125" fmla="*/ 2333414 w 3221102"/>
              <a:gd name="connsiteY24-126" fmla="*/ 875315 h 3221116"/>
              <a:gd name="connsiteX25-127" fmla="*/ 2324788 w 3221102"/>
              <a:gd name="connsiteY25-128" fmla="*/ 2054049 h 3221116"/>
              <a:gd name="connsiteX26-129" fmla="*/ 2661746 w 3221102"/>
              <a:gd name="connsiteY26-130" fmla="*/ 2179658 h 3221116"/>
              <a:gd name="connsiteX27-131" fmla="*/ 2691046 w 3221102"/>
              <a:gd name="connsiteY27-132" fmla="*/ 2188689 h 3221116"/>
              <a:gd name="connsiteX28-133" fmla="*/ 2667011 w 3221102"/>
              <a:gd name="connsiteY28-134" fmla="*/ 2175828 h 3221116"/>
              <a:gd name="connsiteX29-135" fmla="*/ 2332141 w 3221102"/>
              <a:gd name="connsiteY29-136" fmla="*/ 653899 h 3221116"/>
              <a:gd name="connsiteX30-137" fmla="*/ 776764 w 3221102"/>
              <a:gd name="connsiteY30-138" fmla="*/ 749845 h 3221116"/>
              <a:gd name="connsiteX31-139" fmla="*/ 631487 w 3221102"/>
              <a:gd name="connsiteY31-140" fmla="*/ 2301392 h 3221116"/>
              <a:gd name="connsiteX32-141" fmla="*/ 2142017 w 3221102"/>
              <a:gd name="connsiteY32-142" fmla="*/ 2684410 h 3221116"/>
              <a:gd name="connsiteX33-143" fmla="*/ 2324866 w 3221102"/>
              <a:gd name="connsiteY33-144" fmla="*/ 3053856 h 3221116"/>
              <a:gd name="connsiteX34-145" fmla="*/ 294693 w 3221102"/>
              <a:gd name="connsiteY34-146" fmla="*/ 2539075 h 3221116"/>
              <a:gd name="connsiteX35-147" fmla="*/ 489947 w 3221102"/>
              <a:gd name="connsiteY35-148" fmla="*/ 453774 h 3221116"/>
              <a:gd name="connsiteX36-149" fmla="*/ 1651152 w 3221102"/>
              <a:gd name="connsiteY36-150" fmla="*/ 501 h 3221116"/>
              <a:gd name="connsiteX0-151" fmla="*/ 2664630 w 3221102"/>
              <a:gd name="connsiteY0-152" fmla="*/ 2175617 h 3221116"/>
              <a:gd name="connsiteX1-153" fmla="*/ 2658205 w 3221102"/>
              <a:gd name="connsiteY1-154" fmla="*/ 2178566 h 3221116"/>
              <a:gd name="connsiteX2-155" fmla="*/ 2664630 w 3221102"/>
              <a:gd name="connsiteY2-156" fmla="*/ 2175617 h 3221116"/>
              <a:gd name="connsiteX3-157" fmla="*/ 1477043 w 3221102"/>
              <a:gd name="connsiteY3-158" fmla="*/ 1144372 h 3221116"/>
              <a:gd name="connsiteX4-159" fmla="*/ 1409070 w 3221102"/>
              <a:gd name="connsiteY4-160" fmla="*/ 1159393 h 3221116"/>
              <a:gd name="connsiteX5-161" fmla="*/ 1152384 w 3221102"/>
              <a:gd name="connsiteY5-162" fmla="*/ 1703728 h 3221116"/>
              <a:gd name="connsiteX6-163" fmla="*/ 1591651 w 3221102"/>
              <a:gd name="connsiteY6-164" fmla="*/ 2152290 h 3221116"/>
              <a:gd name="connsiteX7-165" fmla="*/ 1850815 w 3221102"/>
              <a:gd name="connsiteY7-166" fmla="*/ 1654259 h 3221116"/>
              <a:gd name="connsiteX8-167" fmla="*/ 1830467 w 3221102"/>
              <a:gd name="connsiteY8-168" fmla="*/ 1515986 h 3221116"/>
              <a:gd name="connsiteX9-169" fmla="*/ 1477043 w 3221102"/>
              <a:gd name="connsiteY9-170" fmla="*/ 1144372 h 3221116"/>
              <a:gd name="connsiteX10-171" fmla="*/ 1651152 w 3221102"/>
              <a:gd name="connsiteY10-172" fmla="*/ 501 h 3221116"/>
              <a:gd name="connsiteX11-173" fmla="*/ 2580395 w 3221102"/>
              <a:gd name="connsiteY11-174" fmla="*/ 324821 h 3221116"/>
              <a:gd name="connsiteX12-175" fmla="*/ 3030464 w 3221102"/>
              <a:gd name="connsiteY12-176" fmla="*/ 2370314 h 3221116"/>
              <a:gd name="connsiteX13-177" fmla="*/ 3004976 w 3221102"/>
              <a:gd name="connsiteY13-178" fmla="*/ 2356675 h 3221116"/>
              <a:gd name="connsiteX14-179" fmla="*/ 2585849 w 3221102"/>
              <a:gd name="connsiteY14-180" fmla="*/ 2588887 h 3221116"/>
              <a:gd name="connsiteX15-181" fmla="*/ 1973374 w 3221102"/>
              <a:gd name="connsiteY15-182" fmla="*/ 2195096 h 3221116"/>
              <a:gd name="connsiteX16-183" fmla="*/ 1390827 w 3221102"/>
              <a:gd name="connsiteY16-184" fmla="*/ 2527630 h 3221116"/>
              <a:gd name="connsiteX17-185" fmla="*/ 783896 w 3221102"/>
              <a:gd name="connsiteY17-186" fmla="*/ 1665044 h 3221116"/>
              <a:gd name="connsiteX18-187" fmla="*/ 1268509 w 3221102"/>
              <a:gd name="connsiteY18-188" fmla="*/ 819983 h 3221116"/>
              <a:gd name="connsiteX19-189" fmla="*/ 1328805 w 3221102"/>
              <a:gd name="connsiteY19-190" fmla="*/ 807930 h 3221116"/>
              <a:gd name="connsiteX20-191" fmla="*/ 1390827 w 3221102"/>
              <a:gd name="connsiteY20-192" fmla="*/ 802457 h 3221116"/>
              <a:gd name="connsiteX21-193" fmla="*/ 1462242 w 3221102"/>
              <a:gd name="connsiteY21-194" fmla="*/ 801708 h 3221116"/>
              <a:gd name="connsiteX22-195" fmla="*/ 1956122 w 3221102"/>
              <a:gd name="connsiteY22-196" fmla="*/ 1110076 h 3221116"/>
              <a:gd name="connsiteX23-197" fmla="*/ 1973374 w 3221102"/>
              <a:gd name="connsiteY23-198" fmla="*/ 875315 h 3221116"/>
              <a:gd name="connsiteX24-199" fmla="*/ 2333414 w 3221102"/>
              <a:gd name="connsiteY24-200" fmla="*/ 875315 h 3221116"/>
              <a:gd name="connsiteX25-201" fmla="*/ 2324788 w 3221102"/>
              <a:gd name="connsiteY25-202" fmla="*/ 2054049 h 3221116"/>
              <a:gd name="connsiteX26-203" fmla="*/ 2661746 w 3221102"/>
              <a:gd name="connsiteY26-204" fmla="*/ 2179658 h 3221116"/>
              <a:gd name="connsiteX27-205" fmla="*/ 2691046 w 3221102"/>
              <a:gd name="connsiteY27-206" fmla="*/ 2188689 h 3221116"/>
              <a:gd name="connsiteX28-207" fmla="*/ 2667011 w 3221102"/>
              <a:gd name="connsiteY28-208" fmla="*/ 2175828 h 3221116"/>
              <a:gd name="connsiteX29-209" fmla="*/ 2332141 w 3221102"/>
              <a:gd name="connsiteY29-210" fmla="*/ 653899 h 3221116"/>
              <a:gd name="connsiteX30-211" fmla="*/ 776764 w 3221102"/>
              <a:gd name="connsiteY30-212" fmla="*/ 749845 h 3221116"/>
              <a:gd name="connsiteX31-213" fmla="*/ 631487 w 3221102"/>
              <a:gd name="connsiteY31-214" fmla="*/ 2301392 h 3221116"/>
              <a:gd name="connsiteX32-215" fmla="*/ 2142017 w 3221102"/>
              <a:gd name="connsiteY32-216" fmla="*/ 2684410 h 3221116"/>
              <a:gd name="connsiteX33-217" fmla="*/ 2324866 w 3221102"/>
              <a:gd name="connsiteY33-218" fmla="*/ 3053856 h 3221116"/>
              <a:gd name="connsiteX34-219" fmla="*/ 294693 w 3221102"/>
              <a:gd name="connsiteY34-220" fmla="*/ 2539075 h 3221116"/>
              <a:gd name="connsiteX35-221" fmla="*/ 489947 w 3221102"/>
              <a:gd name="connsiteY35-222" fmla="*/ 453774 h 3221116"/>
              <a:gd name="connsiteX36-223" fmla="*/ 1651152 w 3221102"/>
              <a:gd name="connsiteY36-224" fmla="*/ 501 h 3221116"/>
              <a:gd name="connsiteX0-225" fmla="*/ 2664630 w 3221102"/>
              <a:gd name="connsiteY0-226" fmla="*/ 2175617 h 3221116"/>
              <a:gd name="connsiteX1-227" fmla="*/ 2658205 w 3221102"/>
              <a:gd name="connsiteY1-228" fmla="*/ 2178566 h 3221116"/>
              <a:gd name="connsiteX2-229" fmla="*/ 2664630 w 3221102"/>
              <a:gd name="connsiteY2-230" fmla="*/ 2175617 h 3221116"/>
              <a:gd name="connsiteX3-231" fmla="*/ 1477043 w 3221102"/>
              <a:gd name="connsiteY3-232" fmla="*/ 1144372 h 3221116"/>
              <a:gd name="connsiteX4-233" fmla="*/ 1409070 w 3221102"/>
              <a:gd name="connsiteY4-234" fmla="*/ 1159393 h 3221116"/>
              <a:gd name="connsiteX5-235" fmla="*/ 1152384 w 3221102"/>
              <a:gd name="connsiteY5-236" fmla="*/ 1703728 h 3221116"/>
              <a:gd name="connsiteX6-237" fmla="*/ 1591651 w 3221102"/>
              <a:gd name="connsiteY6-238" fmla="*/ 2152290 h 3221116"/>
              <a:gd name="connsiteX7-239" fmla="*/ 1850815 w 3221102"/>
              <a:gd name="connsiteY7-240" fmla="*/ 1654259 h 3221116"/>
              <a:gd name="connsiteX8-241" fmla="*/ 1830467 w 3221102"/>
              <a:gd name="connsiteY8-242" fmla="*/ 1515986 h 3221116"/>
              <a:gd name="connsiteX9-243" fmla="*/ 1477043 w 3221102"/>
              <a:gd name="connsiteY9-244" fmla="*/ 1144372 h 3221116"/>
              <a:gd name="connsiteX10-245" fmla="*/ 1651152 w 3221102"/>
              <a:gd name="connsiteY10-246" fmla="*/ 501 h 3221116"/>
              <a:gd name="connsiteX11-247" fmla="*/ 2580395 w 3221102"/>
              <a:gd name="connsiteY11-248" fmla="*/ 324821 h 3221116"/>
              <a:gd name="connsiteX12-249" fmla="*/ 3030464 w 3221102"/>
              <a:gd name="connsiteY12-250" fmla="*/ 2370314 h 3221116"/>
              <a:gd name="connsiteX13-251" fmla="*/ 3004976 w 3221102"/>
              <a:gd name="connsiteY13-252" fmla="*/ 2356675 h 3221116"/>
              <a:gd name="connsiteX14-253" fmla="*/ 2585849 w 3221102"/>
              <a:gd name="connsiteY14-254" fmla="*/ 2588887 h 3221116"/>
              <a:gd name="connsiteX15-255" fmla="*/ 1973374 w 3221102"/>
              <a:gd name="connsiteY15-256" fmla="*/ 2195096 h 3221116"/>
              <a:gd name="connsiteX16-257" fmla="*/ 1390827 w 3221102"/>
              <a:gd name="connsiteY16-258" fmla="*/ 2527630 h 3221116"/>
              <a:gd name="connsiteX17-259" fmla="*/ 783896 w 3221102"/>
              <a:gd name="connsiteY17-260" fmla="*/ 1665044 h 3221116"/>
              <a:gd name="connsiteX18-261" fmla="*/ 1268509 w 3221102"/>
              <a:gd name="connsiteY18-262" fmla="*/ 819983 h 3221116"/>
              <a:gd name="connsiteX19-263" fmla="*/ 1328805 w 3221102"/>
              <a:gd name="connsiteY19-264" fmla="*/ 807930 h 3221116"/>
              <a:gd name="connsiteX20-265" fmla="*/ 1390827 w 3221102"/>
              <a:gd name="connsiteY20-266" fmla="*/ 802457 h 3221116"/>
              <a:gd name="connsiteX21-267" fmla="*/ 1462242 w 3221102"/>
              <a:gd name="connsiteY21-268" fmla="*/ 801708 h 3221116"/>
              <a:gd name="connsiteX22-269" fmla="*/ 1956122 w 3221102"/>
              <a:gd name="connsiteY22-270" fmla="*/ 1110076 h 3221116"/>
              <a:gd name="connsiteX23-271" fmla="*/ 1973374 w 3221102"/>
              <a:gd name="connsiteY23-272" fmla="*/ 875315 h 3221116"/>
              <a:gd name="connsiteX24-273" fmla="*/ 2333414 w 3221102"/>
              <a:gd name="connsiteY24-274" fmla="*/ 875315 h 3221116"/>
              <a:gd name="connsiteX25-275" fmla="*/ 2324788 w 3221102"/>
              <a:gd name="connsiteY25-276" fmla="*/ 2054049 h 3221116"/>
              <a:gd name="connsiteX26-277" fmla="*/ 2661746 w 3221102"/>
              <a:gd name="connsiteY26-278" fmla="*/ 2179658 h 3221116"/>
              <a:gd name="connsiteX27-279" fmla="*/ 2691046 w 3221102"/>
              <a:gd name="connsiteY27-280" fmla="*/ 2188689 h 3221116"/>
              <a:gd name="connsiteX28-281" fmla="*/ 2667011 w 3221102"/>
              <a:gd name="connsiteY28-282" fmla="*/ 2175828 h 3221116"/>
              <a:gd name="connsiteX29-283" fmla="*/ 2332141 w 3221102"/>
              <a:gd name="connsiteY29-284" fmla="*/ 653899 h 3221116"/>
              <a:gd name="connsiteX30-285" fmla="*/ 776764 w 3221102"/>
              <a:gd name="connsiteY30-286" fmla="*/ 749845 h 3221116"/>
              <a:gd name="connsiteX31-287" fmla="*/ 631487 w 3221102"/>
              <a:gd name="connsiteY31-288" fmla="*/ 2301392 h 3221116"/>
              <a:gd name="connsiteX32-289" fmla="*/ 2142017 w 3221102"/>
              <a:gd name="connsiteY32-290" fmla="*/ 2684410 h 3221116"/>
              <a:gd name="connsiteX33-291" fmla="*/ 2324866 w 3221102"/>
              <a:gd name="connsiteY33-292" fmla="*/ 3053856 h 3221116"/>
              <a:gd name="connsiteX34-293" fmla="*/ 294693 w 3221102"/>
              <a:gd name="connsiteY34-294" fmla="*/ 2539075 h 3221116"/>
              <a:gd name="connsiteX35-295" fmla="*/ 489947 w 3221102"/>
              <a:gd name="connsiteY35-296" fmla="*/ 453774 h 3221116"/>
              <a:gd name="connsiteX36-297" fmla="*/ 1651152 w 3221102"/>
              <a:gd name="connsiteY36-298" fmla="*/ 501 h 3221116"/>
              <a:gd name="connsiteX0-299" fmla="*/ 2664630 w 3221102"/>
              <a:gd name="connsiteY0-300" fmla="*/ 2175617 h 3221116"/>
              <a:gd name="connsiteX1-301" fmla="*/ 2658205 w 3221102"/>
              <a:gd name="connsiteY1-302" fmla="*/ 2178566 h 3221116"/>
              <a:gd name="connsiteX2-303" fmla="*/ 2664630 w 3221102"/>
              <a:gd name="connsiteY2-304" fmla="*/ 2175617 h 3221116"/>
              <a:gd name="connsiteX3-305" fmla="*/ 1477043 w 3221102"/>
              <a:gd name="connsiteY3-306" fmla="*/ 1144372 h 3221116"/>
              <a:gd name="connsiteX4-307" fmla="*/ 1409070 w 3221102"/>
              <a:gd name="connsiteY4-308" fmla="*/ 1159393 h 3221116"/>
              <a:gd name="connsiteX5-309" fmla="*/ 1152384 w 3221102"/>
              <a:gd name="connsiteY5-310" fmla="*/ 1703728 h 3221116"/>
              <a:gd name="connsiteX6-311" fmla="*/ 1514013 w 3221102"/>
              <a:gd name="connsiteY6-312" fmla="*/ 2152290 h 3221116"/>
              <a:gd name="connsiteX7-313" fmla="*/ 1850815 w 3221102"/>
              <a:gd name="connsiteY7-314" fmla="*/ 1654259 h 3221116"/>
              <a:gd name="connsiteX8-315" fmla="*/ 1830467 w 3221102"/>
              <a:gd name="connsiteY8-316" fmla="*/ 1515986 h 3221116"/>
              <a:gd name="connsiteX9-317" fmla="*/ 1477043 w 3221102"/>
              <a:gd name="connsiteY9-318" fmla="*/ 1144372 h 3221116"/>
              <a:gd name="connsiteX10-319" fmla="*/ 1651152 w 3221102"/>
              <a:gd name="connsiteY10-320" fmla="*/ 501 h 3221116"/>
              <a:gd name="connsiteX11-321" fmla="*/ 2580395 w 3221102"/>
              <a:gd name="connsiteY11-322" fmla="*/ 324821 h 3221116"/>
              <a:gd name="connsiteX12-323" fmla="*/ 3030464 w 3221102"/>
              <a:gd name="connsiteY12-324" fmla="*/ 2370314 h 3221116"/>
              <a:gd name="connsiteX13-325" fmla="*/ 3004976 w 3221102"/>
              <a:gd name="connsiteY13-326" fmla="*/ 2356675 h 3221116"/>
              <a:gd name="connsiteX14-327" fmla="*/ 2585849 w 3221102"/>
              <a:gd name="connsiteY14-328" fmla="*/ 2588887 h 3221116"/>
              <a:gd name="connsiteX15-329" fmla="*/ 1973374 w 3221102"/>
              <a:gd name="connsiteY15-330" fmla="*/ 2195096 h 3221116"/>
              <a:gd name="connsiteX16-331" fmla="*/ 1390827 w 3221102"/>
              <a:gd name="connsiteY16-332" fmla="*/ 2527630 h 3221116"/>
              <a:gd name="connsiteX17-333" fmla="*/ 783896 w 3221102"/>
              <a:gd name="connsiteY17-334" fmla="*/ 1665044 h 3221116"/>
              <a:gd name="connsiteX18-335" fmla="*/ 1268509 w 3221102"/>
              <a:gd name="connsiteY18-336" fmla="*/ 819983 h 3221116"/>
              <a:gd name="connsiteX19-337" fmla="*/ 1328805 w 3221102"/>
              <a:gd name="connsiteY19-338" fmla="*/ 807930 h 3221116"/>
              <a:gd name="connsiteX20-339" fmla="*/ 1390827 w 3221102"/>
              <a:gd name="connsiteY20-340" fmla="*/ 802457 h 3221116"/>
              <a:gd name="connsiteX21-341" fmla="*/ 1462242 w 3221102"/>
              <a:gd name="connsiteY21-342" fmla="*/ 801708 h 3221116"/>
              <a:gd name="connsiteX22-343" fmla="*/ 1956122 w 3221102"/>
              <a:gd name="connsiteY22-344" fmla="*/ 1110076 h 3221116"/>
              <a:gd name="connsiteX23-345" fmla="*/ 1973374 w 3221102"/>
              <a:gd name="connsiteY23-346" fmla="*/ 875315 h 3221116"/>
              <a:gd name="connsiteX24-347" fmla="*/ 2333414 w 3221102"/>
              <a:gd name="connsiteY24-348" fmla="*/ 875315 h 3221116"/>
              <a:gd name="connsiteX25-349" fmla="*/ 2324788 w 3221102"/>
              <a:gd name="connsiteY25-350" fmla="*/ 2054049 h 3221116"/>
              <a:gd name="connsiteX26-351" fmla="*/ 2661746 w 3221102"/>
              <a:gd name="connsiteY26-352" fmla="*/ 2179658 h 3221116"/>
              <a:gd name="connsiteX27-353" fmla="*/ 2691046 w 3221102"/>
              <a:gd name="connsiteY27-354" fmla="*/ 2188689 h 3221116"/>
              <a:gd name="connsiteX28-355" fmla="*/ 2667011 w 3221102"/>
              <a:gd name="connsiteY28-356" fmla="*/ 2175828 h 3221116"/>
              <a:gd name="connsiteX29-357" fmla="*/ 2332141 w 3221102"/>
              <a:gd name="connsiteY29-358" fmla="*/ 653899 h 3221116"/>
              <a:gd name="connsiteX30-359" fmla="*/ 776764 w 3221102"/>
              <a:gd name="connsiteY30-360" fmla="*/ 749845 h 3221116"/>
              <a:gd name="connsiteX31-361" fmla="*/ 631487 w 3221102"/>
              <a:gd name="connsiteY31-362" fmla="*/ 2301392 h 3221116"/>
              <a:gd name="connsiteX32-363" fmla="*/ 2142017 w 3221102"/>
              <a:gd name="connsiteY32-364" fmla="*/ 2684410 h 3221116"/>
              <a:gd name="connsiteX33-365" fmla="*/ 2324866 w 3221102"/>
              <a:gd name="connsiteY33-366" fmla="*/ 3053856 h 3221116"/>
              <a:gd name="connsiteX34-367" fmla="*/ 294693 w 3221102"/>
              <a:gd name="connsiteY34-368" fmla="*/ 2539075 h 3221116"/>
              <a:gd name="connsiteX35-369" fmla="*/ 489947 w 3221102"/>
              <a:gd name="connsiteY35-370" fmla="*/ 453774 h 3221116"/>
              <a:gd name="connsiteX36-371" fmla="*/ 1651152 w 3221102"/>
              <a:gd name="connsiteY36-372" fmla="*/ 501 h 3221116"/>
              <a:gd name="connsiteX0-373" fmla="*/ 2664630 w 3221102"/>
              <a:gd name="connsiteY0-374" fmla="*/ 2175617 h 3221116"/>
              <a:gd name="connsiteX1-375" fmla="*/ 2658205 w 3221102"/>
              <a:gd name="connsiteY1-376" fmla="*/ 2178566 h 3221116"/>
              <a:gd name="connsiteX2-377" fmla="*/ 2664630 w 3221102"/>
              <a:gd name="connsiteY2-378" fmla="*/ 2175617 h 3221116"/>
              <a:gd name="connsiteX3-379" fmla="*/ 1477043 w 3221102"/>
              <a:gd name="connsiteY3-380" fmla="*/ 1144372 h 3221116"/>
              <a:gd name="connsiteX4-381" fmla="*/ 1409070 w 3221102"/>
              <a:gd name="connsiteY4-382" fmla="*/ 1159393 h 3221116"/>
              <a:gd name="connsiteX5-383" fmla="*/ 1152384 w 3221102"/>
              <a:gd name="connsiteY5-384" fmla="*/ 1703728 h 3221116"/>
              <a:gd name="connsiteX6-385" fmla="*/ 1514013 w 3221102"/>
              <a:gd name="connsiteY6-386" fmla="*/ 2152290 h 3221116"/>
              <a:gd name="connsiteX7-387" fmla="*/ 1850815 w 3221102"/>
              <a:gd name="connsiteY7-388" fmla="*/ 1654259 h 3221116"/>
              <a:gd name="connsiteX8-389" fmla="*/ 1830467 w 3221102"/>
              <a:gd name="connsiteY8-390" fmla="*/ 1515986 h 3221116"/>
              <a:gd name="connsiteX9-391" fmla="*/ 1477043 w 3221102"/>
              <a:gd name="connsiteY9-392" fmla="*/ 1144372 h 3221116"/>
              <a:gd name="connsiteX10-393" fmla="*/ 1651152 w 3221102"/>
              <a:gd name="connsiteY10-394" fmla="*/ 501 h 3221116"/>
              <a:gd name="connsiteX11-395" fmla="*/ 2580395 w 3221102"/>
              <a:gd name="connsiteY11-396" fmla="*/ 324821 h 3221116"/>
              <a:gd name="connsiteX12-397" fmla="*/ 3030464 w 3221102"/>
              <a:gd name="connsiteY12-398" fmla="*/ 2370314 h 3221116"/>
              <a:gd name="connsiteX13-399" fmla="*/ 3004976 w 3221102"/>
              <a:gd name="connsiteY13-400" fmla="*/ 2356675 h 3221116"/>
              <a:gd name="connsiteX14-401" fmla="*/ 2585849 w 3221102"/>
              <a:gd name="connsiteY14-402" fmla="*/ 2588887 h 3221116"/>
              <a:gd name="connsiteX15-403" fmla="*/ 1973374 w 3221102"/>
              <a:gd name="connsiteY15-404" fmla="*/ 2195096 h 3221116"/>
              <a:gd name="connsiteX16-405" fmla="*/ 1390827 w 3221102"/>
              <a:gd name="connsiteY16-406" fmla="*/ 2527630 h 3221116"/>
              <a:gd name="connsiteX17-407" fmla="*/ 783896 w 3221102"/>
              <a:gd name="connsiteY17-408" fmla="*/ 1665044 h 3221116"/>
              <a:gd name="connsiteX18-409" fmla="*/ 1268509 w 3221102"/>
              <a:gd name="connsiteY18-410" fmla="*/ 819983 h 3221116"/>
              <a:gd name="connsiteX19-411" fmla="*/ 1328805 w 3221102"/>
              <a:gd name="connsiteY19-412" fmla="*/ 807930 h 3221116"/>
              <a:gd name="connsiteX20-413" fmla="*/ 1390827 w 3221102"/>
              <a:gd name="connsiteY20-414" fmla="*/ 802457 h 3221116"/>
              <a:gd name="connsiteX21-415" fmla="*/ 1462242 w 3221102"/>
              <a:gd name="connsiteY21-416" fmla="*/ 801708 h 3221116"/>
              <a:gd name="connsiteX22-417" fmla="*/ 1956122 w 3221102"/>
              <a:gd name="connsiteY22-418" fmla="*/ 1110076 h 3221116"/>
              <a:gd name="connsiteX23-419" fmla="*/ 1973374 w 3221102"/>
              <a:gd name="connsiteY23-420" fmla="*/ 875315 h 3221116"/>
              <a:gd name="connsiteX24-421" fmla="*/ 2333414 w 3221102"/>
              <a:gd name="connsiteY24-422" fmla="*/ 875315 h 3221116"/>
              <a:gd name="connsiteX25-423" fmla="*/ 2324788 w 3221102"/>
              <a:gd name="connsiteY25-424" fmla="*/ 2054049 h 3221116"/>
              <a:gd name="connsiteX26-425" fmla="*/ 2661746 w 3221102"/>
              <a:gd name="connsiteY26-426" fmla="*/ 2179658 h 3221116"/>
              <a:gd name="connsiteX27-427" fmla="*/ 2691046 w 3221102"/>
              <a:gd name="connsiteY27-428" fmla="*/ 2188689 h 3221116"/>
              <a:gd name="connsiteX28-429" fmla="*/ 2667011 w 3221102"/>
              <a:gd name="connsiteY28-430" fmla="*/ 2175828 h 3221116"/>
              <a:gd name="connsiteX29-431" fmla="*/ 2332141 w 3221102"/>
              <a:gd name="connsiteY29-432" fmla="*/ 653899 h 3221116"/>
              <a:gd name="connsiteX30-433" fmla="*/ 776764 w 3221102"/>
              <a:gd name="connsiteY30-434" fmla="*/ 749845 h 3221116"/>
              <a:gd name="connsiteX31-435" fmla="*/ 631487 w 3221102"/>
              <a:gd name="connsiteY31-436" fmla="*/ 2301392 h 3221116"/>
              <a:gd name="connsiteX32-437" fmla="*/ 2142017 w 3221102"/>
              <a:gd name="connsiteY32-438" fmla="*/ 2684410 h 3221116"/>
              <a:gd name="connsiteX33-439" fmla="*/ 2324866 w 3221102"/>
              <a:gd name="connsiteY33-440" fmla="*/ 3053856 h 3221116"/>
              <a:gd name="connsiteX34-441" fmla="*/ 294693 w 3221102"/>
              <a:gd name="connsiteY34-442" fmla="*/ 2539075 h 3221116"/>
              <a:gd name="connsiteX35-443" fmla="*/ 489947 w 3221102"/>
              <a:gd name="connsiteY35-444" fmla="*/ 453774 h 3221116"/>
              <a:gd name="connsiteX36-445" fmla="*/ 1651152 w 3221102"/>
              <a:gd name="connsiteY36-446" fmla="*/ 501 h 3221116"/>
              <a:gd name="connsiteX0-447" fmla="*/ 2664630 w 3221102"/>
              <a:gd name="connsiteY0-448" fmla="*/ 2175617 h 3221116"/>
              <a:gd name="connsiteX1-449" fmla="*/ 2658205 w 3221102"/>
              <a:gd name="connsiteY1-450" fmla="*/ 2178566 h 3221116"/>
              <a:gd name="connsiteX2-451" fmla="*/ 2664630 w 3221102"/>
              <a:gd name="connsiteY2-452" fmla="*/ 2175617 h 3221116"/>
              <a:gd name="connsiteX3-453" fmla="*/ 1477043 w 3221102"/>
              <a:gd name="connsiteY3-454" fmla="*/ 1144372 h 3221116"/>
              <a:gd name="connsiteX4-455" fmla="*/ 1409070 w 3221102"/>
              <a:gd name="connsiteY4-456" fmla="*/ 1159393 h 3221116"/>
              <a:gd name="connsiteX5-457" fmla="*/ 1152384 w 3221102"/>
              <a:gd name="connsiteY5-458" fmla="*/ 1703728 h 3221116"/>
              <a:gd name="connsiteX6-459" fmla="*/ 1514013 w 3221102"/>
              <a:gd name="connsiteY6-460" fmla="*/ 2152290 h 3221116"/>
              <a:gd name="connsiteX7-461" fmla="*/ 1850815 w 3221102"/>
              <a:gd name="connsiteY7-462" fmla="*/ 1654259 h 3221116"/>
              <a:gd name="connsiteX8-463" fmla="*/ 1830467 w 3221102"/>
              <a:gd name="connsiteY8-464" fmla="*/ 1515986 h 3221116"/>
              <a:gd name="connsiteX9-465" fmla="*/ 1477043 w 3221102"/>
              <a:gd name="connsiteY9-466" fmla="*/ 1144372 h 3221116"/>
              <a:gd name="connsiteX10-467" fmla="*/ 1651152 w 3221102"/>
              <a:gd name="connsiteY10-468" fmla="*/ 501 h 3221116"/>
              <a:gd name="connsiteX11-469" fmla="*/ 2580395 w 3221102"/>
              <a:gd name="connsiteY11-470" fmla="*/ 324821 h 3221116"/>
              <a:gd name="connsiteX12-471" fmla="*/ 3030464 w 3221102"/>
              <a:gd name="connsiteY12-472" fmla="*/ 2370314 h 3221116"/>
              <a:gd name="connsiteX13-473" fmla="*/ 2585849 w 3221102"/>
              <a:gd name="connsiteY13-474" fmla="*/ 2588887 h 3221116"/>
              <a:gd name="connsiteX14-475" fmla="*/ 1973374 w 3221102"/>
              <a:gd name="connsiteY14-476" fmla="*/ 2195096 h 3221116"/>
              <a:gd name="connsiteX15-477" fmla="*/ 1390827 w 3221102"/>
              <a:gd name="connsiteY15-478" fmla="*/ 2527630 h 3221116"/>
              <a:gd name="connsiteX16-479" fmla="*/ 783896 w 3221102"/>
              <a:gd name="connsiteY16-480" fmla="*/ 1665044 h 3221116"/>
              <a:gd name="connsiteX17-481" fmla="*/ 1268509 w 3221102"/>
              <a:gd name="connsiteY17-482" fmla="*/ 819983 h 3221116"/>
              <a:gd name="connsiteX18-483" fmla="*/ 1328805 w 3221102"/>
              <a:gd name="connsiteY18-484" fmla="*/ 807930 h 3221116"/>
              <a:gd name="connsiteX19-485" fmla="*/ 1390827 w 3221102"/>
              <a:gd name="connsiteY19-486" fmla="*/ 802457 h 3221116"/>
              <a:gd name="connsiteX20-487" fmla="*/ 1462242 w 3221102"/>
              <a:gd name="connsiteY20-488" fmla="*/ 801708 h 3221116"/>
              <a:gd name="connsiteX21-489" fmla="*/ 1956122 w 3221102"/>
              <a:gd name="connsiteY21-490" fmla="*/ 1110076 h 3221116"/>
              <a:gd name="connsiteX22-491" fmla="*/ 1973374 w 3221102"/>
              <a:gd name="connsiteY22-492" fmla="*/ 875315 h 3221116"/>
              <a:gd name="connsiteX23-493" fmla="*/ 2333414 w 3221102"/>
              <a:gd name="connsiteY23-494" fmla="*/ 875315 h 3221116"/>
              <a:gd name="connsiteX24-495" fmla="*/ 2324788 w 3221102"/>
              <a:gd name="connsiteY24-496" fmla="*/ 2054049 h 3221116"/>
              <a:gd name="connsiteX25-497" fmla="*/ 2661746 w 3221102"/>
              <a:gd name="connsiteY25-498" fmla="*/ 2179658 h 3221116"/>
              <a:gd name="connsiteX26-499" fmla="*/ 2691046 w 3221102"/>
              <a:gd name="connsiteY26-500" fmla="*/ 2188689 h 3221116"/>
              <a:gd name="connsiteX27-501" fmla="*/ 2667011 w 3221102"/>
              <a:gd name="connsiteY27-502" fmla="*/ 2175828 h 3221116"/>
              <a:gd name="connsiteX28-503" fmla="*/ 2332141 w 3221102"/>
              <a:gd name="connsiteY28-504" fmla="*/ 653899 h 3221116"/>
              <a:gd name="connsiteX29-505" fmla="*/ 776764 w 3221102"/>
              <a:gd name="connsiteY29-506" fmla="*/ 749845 h 3221116"/>
              <a:gd name="connsiteX30-507" fmla="*/ 631487 w 3221102"/>
              <a:gd name="connsiteY30-508" fmla="*/ 2301392 h 3221116"/>
              <a:gd name="connsiteX31-509" fmla="*/ 2142017 w 3221102"/>
              <a:gd name="connsiteY31-510" fmla="*/ 2684410 h 3221116"/>
              <a:gd name="connsiteX32-511" fmla="*/ 2324866 w 3221102"/>
              <a:gd name="connsiteY32-512" fmla="*/ 3053856 h 3221116"/>
              <a:gd name="connsiteX33-513" fmla="*/ 294693 w 3221102"/>
              <a:gd name="connsiteY33-514" fmla="*/ 2539075 h 3221116"/>
              <a:gd name="connsiteX34-515" fmla="*/ 489947 w 3221102"/>
              <a:gd name="connsiteY34-516" fmla="*/ 453774 h 3221116"/>
              <a:gd name="connsiteX35-517" fmla="*/ 1651152 w 3221102"/>
              <a:gd name="connsiteY35-518" fmla="*/ 501 h 3221116"/>
              <a:gd name="connsiteX0-519" fmla="*/ 2664630 w 3221102"/>
              <a:gd name="connsiteY0-520" fmla="*/ 2175617 h 3221116"/>
              <a:gd name="connsiteX1-521" fmla="*/ 2658205 w 3221102"/>
              <a:gd name="connsiteY1-522" fmla="*/ 2178566 h 3221116"/>
              <a:gd name="connsiteX2-523" fmla="*/ 2664630 w 3221102"/>
              <a:gd name="connsiteY2-524" fmla="*/ 2175617 h 3221116"/>
              <a:gd name="connsiteX3-525" fmla="*/ 1477043 w 3221102"/>
              <a:gd name="connsiteY3-526" fmla="*/ 1144372 h 3221116"/>
              <a:gd name="connsiteX4-527" fmla="*/ 1409070 w 3221102"/>
              <a:gd name="connsiteY4-528" fmla="*/ 1159393 h 3221116"/>
              <a:gd name="connsiteX5-529" fmla="*/ 1152384 w 3221102"/>
              <a:gd name="connsiteY5-530" fmla="*/ 1703728 h 3221116"/>
              <a:gd name="connsiteX6-531" fmla="*/ 1514013 w 3221102"/>
              <a:gd name="connsiteY6-532" fmla="*/ 2152290 h 3221116"/>
              <a:gd name="connsiteX7-533" fmla="*/ 1850815 w 3221102"/>
              <a:gd name="connsiteY7-534" fmla="*/ 1654259 h 3221116"/>
              <a:gd name="connsiteX8-535" fmla="*/ 1830467 w 3221102"/>
              <a:gd name="connsiteY8-536" fmla="*/ 1515986 h 3221116"/>
              <a:gd name="connsiteX9-537" fmla="*/ 1477043 w 3221102"/>
              <a:gd name="connsiteY9-538" fmla="*/ 1144372 h 3221116"/>
              <a:gd name="connsiteX10-539" fmla="*/ 1651152 w 3221102"/>
              <a:gd name="connsiteY10-540" fmla="*/ 501 h 3221116"/>
              <a:gd name="connsiteX11-541" fmla="*/ 2580395 w 3221102"/>
              <a:gd name="connsiteY11-542" fmla="*/ 324821 h 3221116"/>
              <a:gd name="connsiteX12-543" fmla="*/ 3030464 w 3221102"/>
              <a:gd name="connsiteY12-544" fmla="*/ 2370314 h 3221116"/>
              <a:gd name="connsiteX13-545" fmla="*/ 2585849 w 3221102"/>
              <a:gd name="connsiteY13-546" fmla="*/ 2588887 h 3221116"/>
              <a:gd name="connsiteX14-547" fmla="*/ 1973374 w 3221102"/>
              <a:gd name="connsiteY14-548" fmla="*/ 2195096 h 3221116"/>
              <a:gd name="connsiteX15-549" fmla="*/ 1390827 w 3221102"/>
              <a:gd name="connsiteY15-550" fmla="*/ 2527630 h 3221116"/>
              <a:gd name="connsiteX16-551" fmla="*/ 783896 w 3221102"/>
              <a:gd name="connsiteY16-552" fmla="*/ 1665044 h 3221116"/>
              <a:gd name="connsiteX17-553" fmla="*/ 1268509 w 3221102"/>
              <a:gd name="connsiteY17-554" fmla="*/ 819983 h 3221116"/>
              <a:gd name="connsiteX18-555" fmla="*/ 1328805 w 3221102"/>
              <a:gd name="connsiteY18-556" fmla="*/ 807930 h 3221116"/>
              <a:gd name="connsiteX19-557" fmla="*/ 1390827 w 3221102"/>
              <a:gd name="connsiteY19-558" fmla="*/ 802457 h 3221116"/>
              <a:gd name="connsiteX20-559" fmla="*/ 1462242 w 3221102"/>
              <a:gd name="connsiteY20-560" fmla="*/ 801708 h 3221116"/>
              <a:gd name="connsiteX21-561" fmla="*/ 1956122 w 3221102"/>
              <a:gd name="connsiteY21-562" fmla="*/ 1110076 h 3221116"/>
              <a:gd name="connsiteX22-563" fmla="*/ 1973374 w 3221102"/>
              <a:gd name="connsiteY22-564" fmla="*/ 875315 h 3221116"/>
              <a:gd name="connsiteX23-565" fmla="*/ 2333414 w 3221102"/>
              <a:gd name="connsiteY23-566" fmla="*/ 875315 h 3221116"/>
              <a:gd name="connsiteX24-567" fmla="*/ 2324788 w 3221102"/>
              <a:gd name="connsiteY24-568" fmla="*/ 2054049 h 3221116"/>
              <a:gd name="connsiteX25-569" fmla="*/ 2661746 w 3221102"/>
              <a:gd name="connsiteY25-570" fmla="*/ 2179658 h 3221116"/>
              <a:gd name="connsiteX26-571" fmla="*/ 2691046 w 3221102"/>
              <a:gd name="connsiteY26-572" fmla="*/ 2188689 h 3221116"/>
              <a:gd name="connsiteX27-573" fmla="*/ 2667011 w 3221102"/>
              <a:gd name="connsiteY27-574" fmla="*/ 2175828 h 3221116"/>
              <a:gd name="connsiteX28-575" fmla="*/ 2332141 w 3221102"/>
              <a:gd name="connsiteY28-576" fmla="*/ 653899 h 3221116"/>
              <a:gd name="connsiteX29-577" fmla="*/ 776764 w 3221102"/>
              <a:gd name="connsiteY29-578" fmla="*/ 749845 h 3221116"/>
              <a:gd name="connsiteX30-579" fmla="*/ 631487 w 3221102"/>
              <a:gd name="connsiteY30-580" fmla="*/ 2301392 h 3221116"/>
              <a:gd name="connsiteX31-581" fmla="*/ 2142017 w 3221102"/>
              <a:gd name="connsiteY31-582" fmla="*/ 2684410 h 3221116"/>
              <a:gd name="connsiteX32-583" fmla="*/ 2324866 w 3221102"/>
              <a:gd name="connsiteY32-584" fmla="*/ 3053856 h 3221116"/>
              <a:gd name="connsiteX33-585" fmla="*/ 294693 w 3221102"/>
              <a:gd name="connsiteY33-586" fmla="*/ 2539075 h 3221116"/>
              <a:gd name="connsiteX34-587" fmla="*/ 489947 w 3221102"/>
              <a:gd name="connsiteY34-588" fmla="*/ 453774 h 3221116"/>
              <a:gd name="connsiteX35-589" fmla="*/ 1651152 w 3221102"/>
              <a:gd name="connsiteY35-590" fmla="*/ 501 h 3221116"/>
              <a:gd name="connsiteX0-591" fmla="*/ 2664630 w 3221102"/>
              <a:gd name="connsiteY0-592" fmla="*/ 2175617 h 3221116"/>
              <a:gd name="connsiteX1-593" fmla="*/ 2658205 w 3221102"/>
              <a:gd name="connsiteY1-594" fmla="*/ 2178566 h 3221116"/>
              <a:gd name="connsiteX2-595" fmla="*/ 2664630 w 3221102"/>
              <a:gd name="connsiteY2-596" fmla="*/ 2175617 h 3221116"/>
              <a:gd name="connsiteX3-597" fmla="*/ 1477043 w 3221102"/>
              <a:gd name="connsiteY3-598" fmla="*/ 1144372 h 3221116"/>
              <a:gd name="connsiteX4-599" fmla="*/ 1409070 w 3221102"/>
              <a:gd name="connsiteY4-600" fmla="*/ 1159393 h 3221116"/>
              <a:gd name="connsiteX5-601" fmla="*/ 1152384 w 3221102"/>
              <a:gd name="connsiteY5-602" fmla="*/ 1703728 h 3221116"/>
              <a:gd name="connsiteX6-603" fmla="*/ 1514013 w 3221102"/>
              <a:gd name="connsiteY6-604" fmla="*/ 2152290 h 3221116"/>
              <a:gd name="connsiteX7-605" fmla="*/ 1850815 w 3221102"/>
              <a:gd name="connsiteY7-606" fmla="*/ 1654259 h 3221116"/>
              <a:gd name="connsiteX8-607" fmla="*/ 1830467 w 3221102"/>
              <a:gd name="connsiteY8-608" fmla="*/ 1515986 h 3221116"/>
              <a:gd name="connsiteX9-609" fmla="*/ 1477043 w 3221102"/>
              <a:gd name="connsiteY9-610" fmla="*/ 1144372 h 3221116"/>
              <a:gd name="connsiteX10-611" fmla="*/ 1651152 w 3221102"/>
              <a:gd name="connsiteY10-612" fmla="*/ 501 h 3221116"/>
              <a:gd name="connsiteX11-613" fmla="*/ 2580395 w 3221102"/>
              <a:gd name="connsiteY11-614" fmla="*/ 324821 h 3221116"/>
              <a:gd name="connsiteX12-615" fmla="*/ 3030464 w 3221102"/>
              <a:gd name="connsiteY12-616" fmla="*/ 2370314 h 3221116"/>
              <a:gd name="connsiteX13-617" fmla="*/ 2585849 w 3221102"/>
              <a:gd name="connsiteY13-618" fmla="*/ 2588887 h 3221116"/>
              <a:gd name="connsiteX14-619" fmla="*/ 1973374 w 3221102"/>
              <a:gd name="connsiteY14-620" fmla="*/ 2195096 h 3221116"/>
              <a:gd name="connsiteX15-621" fmla="*/ 1390827 w 3221102"/>
              <a:gd name="connsiteY15-622" fmla="*/ 2527630 h 3221116"/>
              <a:gd name="connsiteX16-623" fmla="*/ 783896 w 3221102"/>
              <a:gd name="connsiteY16-624" fmla="*/ 1665044 h 3221116"/>
              <a:gd name="connsiteX17-625" fmla="*/ 1268509 w 3221102"/>
              <a:gd name="connsiteY17-626" fmla="*/ 819983 h 3221116"/>
              <a:gd name="connsiteX18-627" fmla="*/ 1328805 w 3221102"/>
              <a:gd name="connsiteY18-628" fmla="*/ 807930 h 3221116"/>
              <a:gd name="connsiteX19-629" fmla="*/ 1390827 w 3221102"/>
              <a:gd name="connsiteY19-630" fmla="*/ 802457 h 3221116"/>
              <a:gd name="connsiteX20-631" fmla="*/ 1462242 w 3221102"/>
              <a:gd name="connsiteY20-632" fmla="*/ 801708 h 3221116"/>
              <a:gd name="connsiteX21-633" fmla="*/ 1956122 w 3221102"/>
              <a:gd name="connsiteY21-634" fmla="*/ 1110076 h 3221116"/>
              <a:gd name="connsiteX22-635" fmla="*/ 1973374 w 3221102"/>
              <a:gd name="connsiteY22-636" fmla="*/ 875315 h 3221116"/>
              <a:gd name="connsiteX23-637" fmla="*/ 2333414 w 3221102"/>
              <a:gd name="connsiteY23-638" fmla="*/ 875315 h 3221116"/>
              <a:gd name="connsiteX24-639" fmla="*/ 2324788 w 3221102"/>
              <a:gd name="connsiteY24-640" fmla="*/ 2054049 h 3221116"/>
              <a:gd name="connsiteX25-641" fmla="*/ 2661746 w 3221102"/>
              <a:gd name="connsiteY25-642" fmla="*/ 2179658 h 3221116"/>
              <a:gd name="connsiteX26-643" fmla="*/ 2691046 w 3221102"/>
              <a:gd name="connsiteY26-644" fmla="*/ 2188689 h 3221116"/>
              <a:gd name="connsiteX27-645" fmla="*/ 2667011 w 3221102"/>
              <a:gd name="connsiteY27-646" fmla="*/ 2175828 h 3221116"/>
              <a:gd name="connsiteX28-647" fmla="*/ 2332141 w 3221102"/>
              <a:gd name="connsiteY28-648" fmla="*/ 653899 h 3221116"/>
              <a:gd name="connsiteX29-649" fmla="*/ 776764 w 3221102"/>
              <a:gd name="connsiteY29-650" fmla="*/ 749845 h 3221116"/>
              <a:gd name="connsiteX30-651" fmla="*/ 631487 w 3221102"/>
              <a:gd name="connsiteY30-652" fmla="*/ 2301392 h 3221116"/>
              <a:gd name="connsiteX31-653" fmla="*/ 2142017 w 3221102"/>
              <a:gd name="connsiteY31-654" fmla="*/ 2684410 h 3221116"/>
              <a:gd name="connsiteX32-655" fmla="*/ 2324866 w 3221102"/>
              <a:gd name="connsiteY32-656" fmla="*/ 3053856 h 3221116"/>
              <a:gd name="connsiteX33-657" fmla="*/ 294693 w 3221102"/>
              <a:gd name="connsiteY33-658" fmla="*/ 2539075 h 3221116"/>
              <a:gd name="connsiteX34-659" fmla="*/ 489947 w 3221102"/>
              <a:gd name="connsiteY34-660" fmla="*/ 453774 h 3221116"/>
              <a:gd name="connsiteX35-661" fmla="*/ 1651152 w 3221102"/>
              <a:gd name="connsiteY35-662" fmla="*/ 501 h 3221116"/>
              <a:gd name="connsiteX0-663" fmla="*/ 2664630 w 3221102"/>
              <a:gd name="connsiteY0-664" fmla="*/ 2175617 h 3221116"/>
              <a:gd name="connsiteX1-665" fmla="*/ 2658205 w 3221102"/>
              <a:gd name="connsiteY1-666" fmla="*/ 2178566 h 3221116"/>
              <a:gd name="connsiteX2-667" fmla="*/ 2664630 w 3221102"/>
              <a:gd name="connsiteY2-668" fmla="*/ 2175617 h 3221116"/>
              <a:gd name="connsiteX3-669" fmla="*/ 1477043 w 3221102"/>
              <a:gd name="connsiteY3-670" fmla="*/ 1144372 h 3221116"/>
              <a:gd name="connsiteX4-671" fmla="*/ 1409070 w 3221102"/>
              <a:gd name="connsiteY4-672" fmla="*/ 1159393 h 3221116"/>
              <a:gd name="connsiteX5-673" fmla="*/ 1152384 w 3221102"/>
              <a:gd name="connsiteY5-674" fmla="*/ 1703728 h 3221116"/>
              <a:gd name="connsiteX6-675" fmla="*/ 1514013 w 3221102"/>
              <a:gd name="connsiteY6-676" fmla="*/ 2152290 h 3221116"/>
              <a:gd name="connsiteX7-677" fmla="*/ 1850815 w 3221102"/>
              <a:gd name="connsiteY7-678" fmla="*/ 1654259 h 3221116"/>
              <a:gd name="connsiteX8-679" fmla="*/ 1830467 w 3221102"/>
              <a:gd name="connsiteY8-680" fmla="*/ 1515986 h 3221116"/>
              <a:gd name="connsiteX9-681" fmla="*/ 1477043 w 3221102"/>
              <a:gd name="connsiteY9-682" fmla="*/ 1144372 h 3221116"/>
              <a:gd name="connsiteX10-683" fmla="*/ 1651152 w 3221102"/>
              <a:gd name="connsiteY10-684" fmla="*/ 501 h 3221116"/>
              <a:gd name="connsiteX11-685" fmla="*/ 2580395 w 3221102"/>
              <a:gd name="connsiteY11-686" fmla="*/ 324821 h 3221116"/>
              <a:gd name="connsiteX12-687" fmla="*/ 3030464 w 3221102"/>
              <a:gd name="connsiteY12-688" fmla="*/ 2370314 h 3221116"/>
              <a:gd name="connsiteX13-689" fmla="*/ 2585849 w 3221102"/>
              <a:gd name="connsiteY13-690" fmla="*/ 2588887 h 3221116"/>
              <a:gd name="connsiteX14-691" fmla="*/ 1973374 w 3221102"/>
              <a:gd name="connsiteY14-692" fmla="*/ 2195096 h 3221116"/>
              <a:gd name="connsiteX15-693" fmla="*/ 1390827 w 3221102"/>
              <a:gd name="connsiteY15-694" fmla="*/ 2527630 h 3221116"/>
              <a:gd name="connsiteX16-695" fmla="*/ 783896 w 3221102"/>
              <a:gd name="connsiteY16-696" fmla="*/ 1665044 h 3221116"/>
              <a:gd name="connsiteX17-697" fmla="*/ 1268509 w 3221102"/>
              <a:gd name="connsiteY17-698" fmla="*/ 819983 h 3221116"/>
              <a:gd name="connsiteX18-699" fmla="*/ 1328805 w 3221102"/>
              <a:gd name="connsiteY18-700" fmla="*/ 807930 h 3221116"/>
              <a:gd name="connsiteX19-701" fmla="*/ 1390827 w 3221102"/>
              <a:gd name="connsiteY19-702" fmla="*/ 802457 h 3221116"/>
              <a:gd name="connsiteX20-703" fmla="*/ 1462242 w 3221102"/>
              <a:gd name="connsiteY20-704" fmla="*/ 801708 h 3221116"/>
              <a:gd name="connsiteX21-705" fmla="*/ 1956122 w 3221102"/>
              <a:gd name="connsiteY21-706" fmla="*/ 1110076 h 3221116"/>
              <a:gd name="connsiteX22-707" fmla="*/ 1973374 w 3221102"/>
              <a:gd name="connsiteY22-708" fmla="*/ 875315 h 3221116"/>
              <a:gd name="connsiteX23-709" fmla="*/ 2333414 w 3221102"/>
              <a:gd name="connsiteY23-710" fmla="*/ 875315 h 3221116"/>
              <a:gd name="connsiteX24-711" fmla="*/ 2324788 w 3221102"/>
              <a:gd name="connsiteY24-712" fmla="*/ 2054049 h 3221116"/>
              <a:gd name="connsiteX25-713" fmla="*/ 2661746 w 3221102"/>
              <a:gd name="connsiteY25-714" fmla="*/ 2179658 h 3221116"/>
              <a:gd name="connsiteX26-715" fmla="*/ 2691046 w 3221102"/>
              <a:gd name="connsiteY26-716" fmla="*/ 2188689 h 3221116"/>
              <a:gd name="connsiteX27-717" fmla="*/ 2667011 w 3221102"/>
              <a:gd name="connsiteY27-718" fmla="*/ 2175828 h 3221116"/>
              <a:gd name="connsiteX28-719" fmla="*/ 2332141 w 3221102"/>
              <a:gd name="connsiteY28-720" fmla="*/ 653899 h 3221116"/>
              <a:gd name="connsiteX29-721" fmla="*/ 776764 w 3221102"/>
              <a:gd name="connsiteY29-722" fmla="*/ 749845 h 3221116"/>
              <a:gd name="connsiteX30-723" fmla="*/ 631487 w 3221102"/>
              <a:gd name="connsiteY30-724" fmla="*/ 2301392 h 3221116"/>
              <a:gd name="connsiteX31-725" fmla="*/ 2142017 w 3221102"/>
              <a:gd name="connsiteY31-726" fmla="*/ 2684410 h 3221116"/>
              <a:gd name="connsiteX32-727" fmla="*/ 2324866 w 3221102"/>
              <a:gd name="connsiteY32-728" fmla="*/ 3053856 h 3221116"/>
              <a:gd name="connsiteX33-729" fmla="*/ 294693 w 3221102"/>
              <a:gd name="connsiteY33-730" fmla="*/ 2539075 h 3221116"/>
              <a:gd name="connsiteX34-731" fmla="*/ 489947 w 3221102"/>
              <a:gd name="connsiteY34-732" fmla="*/ 453774 h 3221116"/>
              <a:gd name="connsiteX35-733" fmla="*/ 1651152 w 3221102"/>
              <a:gd name="connsiteY35-734" fmla="*/ 501 h 3221116"/>
              <a:gd name="connsiteX0-735" fmla="*/ 2664630 w 3221102"/>
              <a:gd name="connsiteY0-736" fmla="*/ 2175617 h 3221116"/>
              <a:gd name="connsiteX1-737" fmla="*/ 2658205 w 3221102"/>
              <a:gd name="connsiteY1-738" fmla="*/ 2178566 h 3221116"/>
              <a:gd name="connsiteX2-739" fmla="*/ 2664630 w 3221102"/>
              <a:gd name="connsiteY2-740" fmla="*/ 2175617 h 3221116"/>
              <a:gd name="connsiteX3-741" fmla="*/ 1477043 w 3221102"/>
              <a:gd name="connsiteY3-742" fmla="*/ 1144372 h 3221116"/>
              <a:gd name="connsiteX4-743" fmla="*/ 1409070 w 3221102"/>
              <a:gd name="connsiteY4-744" fmla="*/ 1159393 h 3221116"/>
              <a:gd name="connsiteX5-745" fmla="*/ 1152384 w 3221102"/>
              <a:gd name="connsiteY5-746" fmla="*/ 1703728 h 3221116"/>
              <a:gd name="connsiteX6-747" fmla="*/ 1514013 w 3221102"/>
              <a:gd name="connsiteY6-748" fmla="*/ 2152290 h 3221116"/>
              <a:gd name="connsiteX7-749" fmla="*/ 1850815 w 3221102"/>
              <a:gd name="connsiteY7-750" fmla="*/ 1654259 h 3221116"/>
              <a:gd name="connsiteX8-751" fmla="*/ 1830467 w 3221102"/>
              <a:gd name="connsiteY8-752" fmla="*/ 1515986 h 3221116"/>
              <a:gd name="connsiteX9-753" fmla="*/ 1477043 w 3221102"/>
              <a:gd name="connsiteY9-754" fmla="*/ 1144372 h 3221116"/>
              <a:gd name="connsiteX10-755" fmla="*/ 1651152 w 3221102"/>
              <a:gd name="connsiteY10-756" fmla="*/ 501 h 3221116"/>
              <a:gd name="connsiteX11-757" fmla="*/ 2580395 w 3221102"/>
              <a:gd name="connsiteY11-758" fmla="*/ 324821 h 3221116"/>
              <a:gd name="connsiteX12-759" fmla="*/ 3030464 w 3221102"/>
              <a:gd name="connsiteY12-760" fmla="*/ 2370314 h 3221116"/>
              <a:gd name="connsiteX13-761" fmla="*/ 2585849 w 3221102"/>
              <a:gd name="connsiteY13-762" fmla="*/ 2588887 h 3221116"/>
              <a:gd name="connsiteX14-763" fmla="*/ 1973374 w 3221102"/>
              <a:gd name="connsiteY14-764" fmla="*/ 2195096 h 3221116"/>
              <a:gd name="connsiteX15-765" fmla="*/ 1390827 w 3221102"/>
              <a:gd name="connsiteY15-766" fmla="*/ 2527630 h 3221116"/>
              <a:gd name="connsiteX16-767" fmla="*/ 783896 w 3221102"/>
              <a:gd name="connsiteY16-768" fmla="*/ 1665044 h 3221116"/>
              <a:gd name="connsiteX17-769" fmla="*/ 1268509 w 3221102"/>
              <a:gd name="connsiteY17-770" fmla="*/ 819983 h 3221116"/>
              <a:gd name="connsiteX18-771" fmla="*/ 1328805 w 3221102"/>
              <a:gd name="connsiteY18-772" fmla="*/ 807930 h 3221116"/>
              <a:gd name="connsiteX19-773" fmla="*/ 1390827 w 3221102"/>
              <a:gd name="connsiteY19-774" fmla="*/ 802457 h 3221116"/>
              <a:gd name="connsiteX20-775" fmla="*/ 1462242 w 3221102"/>
              <a:gd name="connsiteY20-776" fmla="*/ 801708 h 3221116"/>
              <a:gd name="connsiteX21-777" fmla="*/ 1956122 w 3221102"/>
              <a:gd name="connsiteY21-778" fmla="*/ 1110076 h 3221116"/>
              <a:gd name="connsiteX22-779" fmla="*/ 1973374 w 3221102"/>
              <a:gd name="connsiteY22-780" fmla="*/ 875315 h 3221116"/>
              <a:gd name="connsiteX23-781" fmla="*/ 2333414 w 3221102"/>
              <a:gd name="connsiteY23-782" fmla="*/ 875315 h 3221116"/>
              <a:gd name="connsiteX24-783" fmla="*/ 2324788 w 3221102"/>
              <a:gd name="connsiteY24-784" fmla="*/ 2054049 h 3221116"/>
              <a:gd name="connsiteX25-785" fmla="*/ 2661746 w 3221102"/>
              <a:gd name="connsiteY25-786" fmla="*/ 2179658 h 3221116"/>
              <a:gd name="connsiteX26-787" fmla="*/ 2691046 w 3221102"/>
              <a:gd name="connsiteY26-788" fmla="*/ 2188689 h 3221116"/>
              <a:gd name="connsiteX27-789" fmla="*/ 2667011 w 3221102"/>
              <a:gd name="connsiteY27-790" fmla="*/ 2175828 h 3221116"/>
              <a:gd name="connsiteX28-791" fmla="*/ 2332141 w 3221102"/>
              <a:gd name="connsiteY28-792" fmla="*/ 653899 h 3221116"/>
              <a:gd name="connsiteX29-793" fmla="*/ 776764 w 3221102"/>
              <a:gd name="connsiteY29-794" fmla="*/ 749845 h 3221116"/>
              <a:gd name="connsiteX30-795" fmla="*/ 631487 w 3221102"/>
              <a:gd name="connsiteY30-796" fmla="*/ 2301392 h 3221116"/>
              <a:gd name="connsiteX31-797" fmla="*/ 2142017 w 3221102"/>
              <a:gd name="connsiteY31-798" fmla="*/ 2684410 h 3221116"/>
              <a:gd name="connsiteX32-799" fmla="*/ 2324866 w 3221102"/>
              <a:gd name="connsiteY32-800" fmla="*/ 3053856 h 3221116"/>
              <a:gd name="connsiteX33-801" fmla="*/ 294693 w 3221102"/>
              <a:gd name="connsiteY33-802" fmla="*/ 2539075 h 3221116"/>
              <a:gd name="connsiteX34-803" fmla="*/ 489947 w 3221102"/>
              <a:gd name="connsiteY34-804" fmla="*/ 453774 h 3221116"/>
              <a:gd name="connsiteX35-805" fmla="*/ 1651152 w 3221102"/>
              <a:gd name="connsiteY35-806" fmla="*/ 501 h 3221116"/>
              <a:gd name="connsiteX0-807" fmla="*/ 2664630 w 3151233"/>
              <a:gd name="connsiteY0-808" fmla="*/ 2175617 h 3221116"/>
              <a:gd name="connsiteX1-809" fmla="*/ 2658205 w 3151233"/>
              <a:gd name="connsiteY1-810" fmla="*/ 2178566 h 3221116"/>
              <a:gd name="connsiteX2-811" fmla="*/ 2664630 w 3151233"/>
              <a:gd name="connsiteY2-812" fmla="*/ 2175617 h 3221116"/>
              <a:gd name="connsiteX3-813" fmla="*/ 1477043 w 3151233"/>
              <a:gd name="connsiteY3-814" fmla="*/ 1144372 h 3221116"/>
              <a:gd name="connsiteX4-815" fmla="*/ 1409070 w 3151233"/>
              <a:gd name="connsiteY4-816" fmla="*/ 1159393 h 3221116"/>
              <a:gd name="connsiteX5-817" fmla="*/ 1152384 w 3151233"/>
              <a:gd name="connsiteY5-818" fmla="*/ 1703728 h 3221116"/>
              <a:gd name="connsiteX6-819" fmla="*/ 1514013 w 3151233"/>
              <a:gd name="connsiteY6-820" fmla="*/ 2152290 h 3221116"/>
              <a:gd name="connsiteX7-821" fmla="*/ 1850815 w 3151233"/>
              <a:gd name="connsiteY7-822" fmla="*/ 1654259 h 3221116"/>
              <a:gd name="connsiteX8-823" fmla="*/ 1830467 w 3151233"/>
              <a:gd name="connsiteY8-824" fmla="*/ 1515986 h 3221116"/>
              <a:gd name="connsiteX9-825" fmla="*/ 1477043 w 3151233"/>
              <a:gd name="connsiteY9-826" fmla="*/ 1144372 h 3221116"/>
              <a:gd name="connsiteX10-827" fmla="*/ 1651152 w 3151233"/>
              <a:gd name="connsiteY10-828" fmla="*/ 501 h 3221116"/>
              <a:gd name="connsiteX11-829" fmla="*/ 2580395 w 3151233"/>
              <a:gd name="connsiteY11-830" fmla="*/ 324821 h 3221116"/>
              <a:gd name="connsiteX12-831" fmla="*/ 3030464 w 3151233"/>
              <a:gd name="connsiteY12-832" fmla="*/ 2249544 h 3221116"/>
              <a:gd name="connsiteX13-833" fmla="*/ 2585849 w 3151233"/>
              <a:gd name="connsiteY13-834" fmla="*/ 2588887 h 3221116"/>
              <a:gd name="connsiteX14-835" fmla="*/ 1973374 w 3151233"/>
              <a:gd name="connsiteY14-836" fmla="*/ 2195096 h 3221116"/>
              <a:gd name="connsiteX15-837" fmla="*/ 1390827 w 3151233"/>
              <a:gd name="connsiteY15-838" fmla="*/ 2527630 h 3221116"/>
              <a:gd name="connsiteX16-839" fmla="*/ 783896 w 3151233"/>
              <a:gd name="connsiteY16-840" fmla="*/ 1665044 h 3221116"/>
              <a:gd name="connsiteX17-841" fmla="*/ 1268509 w 3151233"/>
              <a:gd name="connsiteY17-842" fmla="*/ 819983 h 3221116"/>
              <a:gd name="connsiteX18-843" fmla="*/ 1328805 w 3151233"/>
              <a:gd name="connsiteY18-844" fmla="*/ 807930 h 3221116"/>
              <a:gd name="connsiteX19-845" fmla="*/ 1390827 w 3151233"/>
              <a:gd name="connsiteY19-846" fmla="*/ 802457 h 3221116"/>
              <a:gd name="connsiteX20-847" fmla="*/ 1462242 w 3151233"/>
              <a:gd name="connsiteY20-848" fmla="*/ 801708 h 3221116"/>
              <a:gd name="connsiteX21-849" fmla="*/ 1956122 w 3151233"/>
              <a:gd name="connsiteY21-850" fmla="*/ 1110076 h 3221116"/>
              <a:gd name="connsiteX22-851" fmla="*/ 1973374 w 3151233"/>
              <a:gd name="connsiteY22-852" fmla="*/ 875315 h 3221116"/>
              <a:gd name="connsiteX23-853" fmla="*/ 2333414 w 3151233"/>
              <a:gd name="connsiteY23-854" fmla="*/ 875315 h 3221116"/>
              <a:gd name="connsiteX24-855" fmla="*/ 2324788 w 3151233"/>
              <a:gd name="connsiteY24-856" fmla="*/ 2054049 h 3221116"/>
              <a:gd name="connsiteX25-857" fmla="*/ 2661746 w 3151233"/>
              <a:gd name="connsiteY25-858" fmla="*/ 2179658 h 3221116"/>
              <a:gd name="connsiteX26-859" fmla="*/ 2691046 w 3151233"/>
              <a:gd name="connsiteY26-860" fmla="*/ 2188689 h 3221116"/>
              <a:gd name="connsiteX27-861" fmla="*/ 2667011 w 3151233"/>
              <a:gd name="connsiteY27-862" fmla="*/ 2175828 h 3221116"/>
              <a:gd name="connsiteX28-863" fmla="*/ 2332141 w 3151233"/>
              <a:gd name="connsiteY28-864" fmla="*/ 653899 h 3221116"/>
              <a:gd name="connsiteX29-865" fmla="*/ 776764 w 3151233"/>
              <a:gd name="connsiteY29-866" fmla="*/ 749845 h 3221116"/>
              <a:gd name="connsiteX30-867" fmla="*/ 631487 w 3151233"/>
              <a:gd name="connsiteY30-868" fmla="*/ 2301392 h 3221116"/>
              <a:gd name="connsiteX31-869" fmla="*/ 2142017 w 3151233"/>
              <a:gd name="connsiteY31-870" fmla="*/ 2684410 h 3221116"/>
              <a:gd name="connsiteX32-871" fmla="*/ 2324866 w 3151233"/>
              <a:gd name="connsiteY32-872" fmla="*/ 3053856 h 3221116"/>
              <a:gd name="connsiteX33-873" fmla="*/ 294693 w 3151233"/>
              <a:gd name="connsiteY33-874" fmla="*/ 2539075 h 3221116"/>
              <a:gd name="connsiteX34-875" fmla="*/ 489947 w 3151233"/>
              <a:gd name="connsiteY34-876" fmla="*/ 453774 h 3221116"/>
              <a:gd name="connsiteX35-877" fmla="*/ 1651152 w 3151233"/>
              <a:gd name="connsiteY35-878" fmla="*/ 501 h 3221116"/>
              <a:gd name="connsiteX0-879" fmla="*/ 2664630 w 3161851"/>
              <a:gd name="connsiteY0-880" fmla="*/ 2175617 h 3221116"/>
              <a:gd name="connsiteX1-881" fmla="*/ 2658205 w 3161851"/>
              <a:gd name="connsiteY1-882" fmla="*/ 2178566 h 3221116"/>
              <a:gd name="connsiteX2-883" fmla="*/ 2664630 w 3161851"/>
              <a:gd name="connsiteY2-884" fmla="*/ 2175617 h 3221116"/>
              <a:gd name="connsiteX3-885" fmla="*/ 1477043 w 3161851"/>
              <a:gd name="connsiteY3-886" fmla="*/ 1144372 h 3221116"/>
              <a:gd name="connsiteX4-887" fmla="*/ 1409070 w 3161851"/>
              <a:gd name="connsiteY4-888" fmla="*/ 1159393 h 3221116"/>
              <a:gd name="connsiteX5-889" fmla="*/ 1152384 w 3161851"/>
              <a:gd name="connsiteY5-890" fmla="*/ 1703728 h 3221116"/>
              <a:gd name="connsiteX6-891" fmla="*/ 1514013 w 3161851"/>
              <a:gd name="connsiteY6-892" fmla="*/ 2152290 h 3221116"/>
              <a:gd name="connsiteX7-893" fmla="*/ 1850815 w 3161851"/>
              <a:gd name="connsiteY7-894" fmla="*/ 1654259 h 3221116"/>
              <a:gd name="connsiteX8-895" fmla="*/ 1830467 w 3161851"/>
              <a:gd name="connsiteY8-896" fmla="*/ 1515986 h 3221116"/>
              <a:gd name="connsiteX9-897" fmla="*/ 1477043 w 3161851"/>
              <a:gd name="connsiteY9-898" fmla="*/ 1144372 h 3221116"/>
              <a:gd name="connsiteX10-899" fmla="*/ 1651152 w 3161851"/>
              <a:gd name="connsiteY10-900" fmla="*/ 501 h 3221116"/>
              <a:gd name="connsiteX11-901" fmla="*/ 2580395 w 3161851"/>
              <a:gd name="connsiteY11-902" fmla="*/ 324821 h 3221116"/>
              <a:gd name="connsiteX12-903" fmla="*/ 3030464 w 3161851"/>
              <a:gd name="connsiteY12-904" fmla="*/ 2249544 h 3221116"/>
              <a:gd name="connsiteX13-905" fmla="*/ 2585849 w 3161851"/>
              <a:gd name="connsiteY13-906" fmla="*/ 2588887 h 3221116"/>
              <a:gd name="connsiteX14-907" fmla="*/ 1973374 w 3161851"/>
              <a:gd name="connsiteY14-908" fmla="*/ 2195096 h 3221116"/>
              <a:gd name="connsiteX15-909" fmla="*/ 1390827 w 3161851"/>
              <a:gd name="connsiteY15-910" fmla="*/ 2527630 h 3221116"/>
              <a:gd name="connsiteX16-911" fmla="*/ 783896 w 3161851"/>
              <a:gd name="connsiteY16-912" fmla="*/ 1665044 h 3221116"/>
              <a:gd name="connsiteX17-913" fmla="*/ 1268509 w 3161851"/>
              <a:gd name="connsiteY17-914" fmla="*/ 819983 h 3221116"/>
              <a:gd name="connsiteX18-915" fmla="*/ 1328805 w 3161851"/>
              <a:gd name="connsiteY18-916" fmla="*/ 807930 h 3221116"/>
              <a:gd name="connsiteX19-917" fmla="*/ 1390827 w 3161851"/>
              <a:gd name="connsiteY19-918" fmla="*/ 802457 h 3221116"/>
              <a:gd name="connsiteX20-919" fmla="*/ 1462242 w 3161851"/>
              <a:gd name="connsiteY20-920" fmla="*/ 801708 h 3221116"/>
              <a:gd name="connsiteX21-921" fmla="*/ 1956122 w 3161851"/>
              <a:gd name="connsiteY21-922" fmla="*/ 1110076 h 3221116"/>
              <a:gd name="connsiteX22-923" fmla="*/ 1973374 w 3161851"/>
              <a:gd name="connsiteY22-924" fmla="*/ 875315 h 3221116"/>
              <a:gd name="connsiteX23-925" fmla="*/ 2333414 w 3161851"/>
              <a:gd name="connsiteY23-926" fmla="*/ 875315 h 3221116"/>
              <a:gd name="connsiteX24-927" fmla="*/ 2324788 w 3161851"/>
              <a:gd name="connsiteY24-928" fmla="*/ 2054049 h 3221116"/>
              <a:gd name="connsiteX25-929" fmla="*/ 2661746 w 3161851"/>
              <a:gd name="connsiteY25-930" fmla="*/ 2179658 h 3221116"/>
              <a:gd name="connsiteX26-931" fmla="*/ 2691046 w 3161851"/>
              <a:gd name="connsiteY26-932" fmla="*/ 2188689 h 3221116"/>
              <a:gd name="connsiteX27-933" fmla="*/ 2667011 w 3161851"/>
              <a:gd name="connsiteY27-934" fmla="*/ 2175828 h 3221116"/>
              <a:gd name="connsiteX28-935" fmla="*/ 2332141 w 3161851"/>
              <a:gd name="connsiteY28-936" fmla="*/ 653899 h 3221116"/>
              <a:gd name="connsiteX29-937" fmla="*/ 776764 w 3161851"/>
              <a:gd name="connsiteY29-938" fmla="*/ 749845 h 3221116"/>
              <a:gd name="connsiteX30-939" fmla="*/ 631487 w 3161851"/>
              <a:gd name="connsiteY30-940" fmla="*/ 2301392 h 3221116"/>
              <a:gd name="connsiteX31-941" fmla="*/ 2142017 w 3161851"/>
              <a:gd name="connsiteY31-942" fmla="*/ 2684410 h 3221116"/>
              <a:gd name="connsiteX32-943" fmla="*/ 2324866 w 3161851"/>
              <a:gd name="connsiteY32-944" fmla="*/ 3053856 h 3221116"/>
              <a:gd name="connsiteX33-945" fmla="*/ 294693 w 3161851"/>
              <a:gd name="connsiteY33-946" fmla="*/ 2539075 h 3221116"/>
              <a:gd name="connsiteX34-947" fmla="*/ 489947 w 3161851"/>
              <a:gd name="connsiteY34-948" fmla="*/ 453774 h 3221116"/>
              <a:gd name="connsiteX35-949" fmla="*/ 1651152 w 3161851"/>
              <a:gd name="connsiteY35-950" fmla="*/ 501 h 3221116"/>
              <a:gd name="connsiteX0-951" fmla="*/ 2664630 w 3182629"/>
              <a:gd name="connsiteY0-952" fmla="*/ 2175617 h 3221116"/>
              <a:gd name="connsiteX1-953" fmla="*/ 2658205 w 3182629"/>
              <a:gd name="connsiteY1-954" fmla="*/ 2178566 h 3221116"/>
              <a:gd name="connsiteX2-955" fmla="*/ 2664630 w 3182629"/>
              <a:gd name="connsiteY2-956" fmla="*/ 2175617 h 3221116"/>
              <a:gd name="connsiteX3-957" fmla="*/ 1477043 w 3182629"/>
              <a:gd name="connsiteY3-958" fmla="*/ 1144372 h 3221116"/>
              <a:gd name="connsiteX4-959" fmla="*/ 1409070 w 3182629"/>
              <a:gd name="connsiteY4-960" fmla="*/ 1159393 h 3221116"/>
              <a:gd name="connsiteX5-961" fmla="*/ 1152384 w 3182629"/>
              <a:gd name="connsiteY5-962" fmla="*/ 1703728 h 3221116"/>
              <a:gd name="connsiteX6-963" fmla="*/ 1514013 w 3182629"/>
              <a:gd name="connsiteY6-964" fmla="*/ 2152290 h 3221116"/>
              <a:gd name="connsiteX7-965" fmla="*/ 1850815 w 3182629"/>
              <a:gd name="connsiteY7-966" fmla="*/ 1654259 h 3221116"/>
              <a:gd name="connsiteX8-967" fmla="*/ 1830467 w 3182629"/>
              <a:gd name="connsiteY8-968" fmla="*/ 1515986 h 3221116"/>
              <a:gd name="connsiteX9-969" fmla="*/ 1477043 w 3182629"/>
              <a:gd name="connsiteY9-970" fmla="*/ 1144372 h 3221116"/>
              <a:gd name="connsiteX10-971" fmla="*/ 1651152 w 3182629"/>
              <a:gd name="connsiteY10-972" fmla="*/ 501 h 3221116"/>
              <a:gd name="connsiteX11-973" fmla="*/ 2580395 w 3182629"/>
              <a:gd name="connsiteY11-974" fmla="*/ 324821 h 3221116"/>
              <a:gd name="connsiteX12-975" fmla="*/ 3030464 w 3182629"/>
              <a:gd name="connsiteY12-976" fmla="*/ 2249544 h 3221116"/>
              <a:gd name="connsiteX13-977" fmla="*/ 2585849 w 3182629"/>
              <a:gd name="connsiteY13-978" fmla="*/ 2588887 h 3221116"/>
              <a:gd name="connsiteX14-979" fmla="*/ 1973374 w 3182629"/>
              <a:gd name="connsiteY14-980" fmla="*/ 2195096 h 3221116"/>
              <a:gd name="connsiteX15-981" fmla="*/ 1390827 w 3182629"/>
              <a:gd name="connsiteY15-982" fmla="*/ 2527630 h 3221116"/>
              <a:gd name="connsiteX16-983" fmla="*/ 783896 w 3182629"/>
              <a:gd name="connsiteY16-984" fmla="*/ 1665044 h 3221116"/>
              <a:gd name="connsiteX17-985" fmla="*/ 1268509 w 3182629"/>
              <a:gd name="connsiteY17-986" fmla="*/ 819983 h 3221116"/>
              <a:gd name="connsiteX18-987" fmla="*/ 1328805 w 3182629"/>
              <a:gd name="connsiteY18-988" fmla="*/ 807930 h 3221116"/>
              <a:gd name="connsiteX19-989" fmla="*/ 1390827 w 3182629"/>
              <a:gd name="connsiteY19-990" fmla="*/ 802457 h 3221116"/>
              <a:gd name="connsiteX20-991" fmla="*/ 1462242 w 3182629"/>
              <a:gd name="connsiteY20-992" fmla="*/ 801708 h 3221116"/>
              <a:gd name="connsiteX21-993" fmla="*/ 1956122 w 3182629"/>
              <a:gd name="connsiteY21-994" fmla="*/ 1110076 h 3221116"/>
              <a:gd name="connsiteX22-995" fmla="*/ 1973374 w 3182629"/>
              <a:gd name="connsiteY22-996" fmla="*/ 875315 h 3221116"/>
              <a:gd name="connsiteX23-997" fmla="*/ 2333414 w 3182629"/>
              <a:gd name="connsiteY23-998" fmla="*/ 875315 h 3221116"/>
              <a:gd name="connsiteX24-999" fmla="*/ 2324788 w 3182629"/>
              <a:gd name="connsiteY24-1000" fmla="*/ 2054049 h 3221116"/>
              <a:gd name="connsiteX25-1001" fmla="*/ 2661746 w 3182629"/>
              <a:gd name="connsiteY25-1002" fmla="*/ 2179658 h 3221116"/>
              <a:gd name="connsiteX26-1003" fmla="*/ 2691046 w 3182629"/>
              <a:gd name="connsiteY26-1004" fmla="*/ 2188689 h 3221116"/>
              <a:gd name="connsiteX27-1005" fmla="*/ 2667011 w 3182629"/>
              <a:gd name="connsiteY27-1006" fmla="*/ 2175828 h 3221116"/>
              <a:gd name="connsiteX28-1007" fmla="*/ 2332141 w 3182629"/>
              <a:gd name="connsiteY28-1008" fmla="*/ 653899 h 3221116"/>
              <a:gd name="connsiteX29-1009" fmla="*/ 776764 w 3182629"/>
              <a:gd name="connsiteY29-1010" fmla="*/ 749845 h 3221116"/>
              <a:gd name="connsiteX30-1011" fmla="*/ 631487 w 3182629"/>
              <a:gd name="connsiteY30-1012" fmla="*/ 2301392 h 3221116"/>
              <a:gd name="connsiteX31-1013" fmla="*/ 2142017 w 3182629"/>
              <a:gd name="connsiteY31-1014" fmla="*/ 2684410 h 3221116"/>
              <a:gd name="connsiteX32-1015" fmla="*/ 2324866 w 3182629"/>
              <a:gd name="connsiteY32-1016" fmla="*/ 3053856 h 3221116"/>
              <a:gd name="connsiteX33-1017" fmla="*/ 294693 w 3182629"/>
              <a:gd name="connsiteY33-1018" fmla="*/ 2539075 h 3221116"/>
              <a:gd name="connsiteX34-1019" fmla="*/ 489947 w 3182629"/>
              <a:gd name="connsiteY34-1020" fmla="*/ 453774 h 3221116"/>
              <a:gd name="connsiteX35-1021" fmla="*/ 1651152 w 3182629"/>
              <a:gd name="connsiteY35-1022" fmla="*/ 501 h 3221116"/>
              <a:gd name="connsiteX0-1023" fmla="*/ 2664630 w 3189723"/>
              <a:gd name="connsiteY0-1024" fmla="*/ 2175617 h 3221116"/>
              <a:gd name="connsiteX1-1025" fmla="*/ 2658205 w 3189723"/>
              <a:gd name="connsiteY1-1026" fmla="*/ 2178566 h 3221116"/>
              <a:gd name="connsiteX2-1027" fmla="*/ 2664630 w 3189723"/>
              <a:gd name="connsiteY2-1028" fmla="*/ 2175617 h 3221116"/>
              <a:gd name="connsiteX3-1029" fmla="*/ 1477043 w 3189723"/>
              <a:gd name="connsiteY3-1030" fmla="*/ 1144372 h 3221116"/>
              <a:gd name="connsiteX4-1031" fmla="*/ 1409070 w 3189723"/>
              <a:gd name="connsiteY4-1032" fmla="*/ 1159393 h 3221116"/>
              <a:gd name="connsiteX5-1033" fmla="*/ 1152384 w 3189723"/>
              <a:gd name="connsiteY5-1034" fmla="*/ 1703728 h 3221116"/>
              <a:gd name="connsiteX6-1035" fmla="*/ 1514013 w 3189723"/>
              <a:gd name="connsiteY6-1036" fmla="*/ 2152290 h 3221116"/>
              <a:gd name="connsiteX7-1037" fmla="*/ 1850815 w 3189723"/>
              <a:gd name="connsiteY7-1038" fmla="*/ 1654259 h 3221116"/>
              <a:gd name="connsiteX8-1039" fmla="*/ 1830467 w 3189723"/>
              <a:gd name="connsiteY8-1040" fmla="*/ 1515986 h 3221116"/>
              <a:gd name="connsiteX9-1041" fmla="*/ 1477043 w 3189723"/>
              <a:gd name="connsiteY9-1042" fmla="*/ 1144372 h 3221116"/>
              <a:gd name="connsiteX10-1043" fmla="*/ 1651152 w 3189723"/>
              <a:gd name="connsiteY10-1044" fmla="*/ 501 h 3221116"/>
              <a:gd name="connsiteX11-1045" fmla="*/ 2580395 w 3189723"/>
              <a:gd name="connsiteY11-1046" fmla="*/ 324821 h 3221116"/>
              <a:gd name="connsiteX12-1047" fmla="*/ 3030464 w 3189723"/>
              <a:gd name="connsiteY12-1048" fmla="*/ 2249544 h 3221116"/>
              <a:gd name="connsiteX13-1049" fmla="*/ 2585849 w 3189723"/>
              <a:gd name="connsiteY13-1050" fmla="*/ 2588887 h 3221116"/>
              <a:gd name="connsiteX14-1051" fmla="*/ 1973374 w 3189723"/>
              <a:gd name="connsiteY14-1052" fmla="*/ 2195096 h 3221116"/>
              <a:gd name="connsiteX15-1053" fmla="*/ 1390827 w 3189723"/>
              <a:gd name="connsiteY15-1054" fmla="*/ 2527630 h 3221116"/>
              <a:gd name="connsiteX16-1055" fmla="*/ 783896 w 3189723"/>
              <a:gd name="connsiteY16-1056" fmla="*/ 1665044 h 3221116"/>
              <a:gd name="connsiteX17-1057" fmla="*/ 1268509 w 3189723"/>
              <a:gd name="connsiteY17-1058" fmla="*/ 819983 h 3221116"/>
              <a:gd name="connsiteX18-1059" fmla="*/ 1328805 w 3189723"/>
              <a:gd name="connsiteY18-1060" fmla="*/ 807930 h 3221116"/>
              <a:gd name="connsiteX19-1061" fmla="*/ 1390827 w 3189723"/>
              <a:gd name="connsiteY19-1062" fmla="*/ 802457 h 3221116"/>
              <a:gd name="connsiteX20-1063" fmla="*/ 1462242 w 3189723"/>
              <a:gd name="connsiteY20-1064" fmla="*/ 801708 h 3221116"/>
              <a:gd name="connsiteX21-1065" fmla="*/ 1956122 w 3189723"/>
              <a:gd name="connsiteY21-1066" fmla="*/ 1110076 h 3221116"/>
              <a:gd name="connsiteX22-1067" fmla="*/ 1973374 w 3189723"/>
              <a:gd name="connsiteY22-1068" fmla="*/ 875315 h 3221116"/>
              <a:gd name="connsiteX23-1069" fmla="*/ 2333414 w 3189723"/>
              <a:gd name="connsiteY23-1070" fmla="*/ 875315 h 3221116"/>
              <a:gd name="connsiteX24-1071" fmla="*/ 2324788 w 3189723"/>
              <a:gd name="connsiteY24-1072" fmla="*/ 2054049 h 3221116"/>
              <a:gd name="connsiteX25-1073" fmla="*/ 2661746 w 3189723"/>
              <a:gd name="connsiteY25-1074" fmla="*/ 2179658 h 3221116"/>
              <a:gd name="connsiteX26-1075" fmla="*/ 2691046 w 3189723"/>
              <a:gd name="connsiteY26-1076" fmla="*/ 2188689 h 3221116"/>
              <a:gd name="connsiteX27-1077" fmla="*/ 2667011 w 3189723"/>
              <a:gd name="connsiteY27-1078" fmla="*/ 2175828 h 3221116"/>
              <a:gd name="connsiteX28-1079" fmla="*/ 2332141 w 3189723"/>
              <a:gd name="connsiteY28-1080" fmla="*/ 653899 h 3221116"/>
              <a:gd name="connsiteX29-1081" fmla="*/ 776764 w 3189723"/>
              <a:gd name="connsiteY29-1082" fmla="*/ 749845 h 3221116"/>
              <a:gd name="connsiteX30-1083" fmla="*/ 631487 w 3189723"/>
              <a:gd name="connsiteY30-1084" fmla="*/ 2301392 h 3221116"/>
              <a:gd name="connsiteX31-1085" fmla="*/ 2142017 w 3189723"/>
              <a:gd name="connsiteY31-1086" fmla="*/ 2684410 h 3221116"/>
              <a:gd name="connsiteX32-1087" fmla="*/ 2324866 w 3189723"/>
              <a:gd name="connsiteY32-1088" fmla="*/ 3053856 h 3221116"/>
              <a:gd name="connsiteX33-1089" fmla="*/ 294693 w 3189723"/>
              <a:gd name="connsiteY33-1090" fmla="*/ 2539075 h 3221116"/>
              <a:gd name="connsiteX34-1091" fmla="*/ 489947 w 3189723"/>
              <a:gd name="connsiteY34-1092" fmla="*/ 453774 h 3221116"/>
              <a:gd name="connsiteX35-1093" fmla="*/ 1651152 w 3189723"/>
              <a:gd name="connsiteY35-1094" fmla="*/ 501 h 322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523495" y="2820166"/>
            <a:ext cx="1094057" cy="2413328"/>
            <a:chOff x="3923928" y="2132856"/>
            <a:chExt cx="1296144" cy="2859100"/>
          </a:xfrm>
        </p:grpSpPr>
        <p:sp>
          <p:nvSpPr>
            <p:cNvPr id="4" name="Rounded Rectangle 3"/>
            <p:cNvSpPr/>
            <p:nvPr/>
          </p:nvSpPr>
          <p:spPr>
            <a:xfrm>
              <a:off x="3923928" y="2903724"/>
              <a:ext cx="1296144" cy="2088232"/>
            </a:xfrm>
            <a:custGeom>
              <a:avLst/>
              <a:gdLst/>
              <a:ahLst/>
              <a:cxnLst/>
              <a:rect l="l" t="t" r="r" b="b"/>
              <a:pathLst>
                <a:path w="1296144" h="2088232">
                  <a:moveTo>
                    <a:pt x="0" y="740138"/>
                  </a:moveTo>
                  <a:lnTo>
                    <a:pt x="541012" y="740138"/>
                  </a:lnTo>
                  <a:lnTo>
                    <a:pt x="541012" y="803383"/>
                  </a:lnTo>
                  <a:cubicBezTo>
                    <a:pt x="541012" y="851990"/>
                    <a:pt x="580415" y="891393"/>
                    <a:pt x="629022" y="891393"/>
                  </a:cubicBezTo>
                  <a:cubicBezTo>
                    <a:pt x="677629" y="891393"/>
                    <a:pt x="717032" y="851990"/>
                    <a:pt x="717032" y="803383"/>
                  </a:cubicBezTo>
                  <a:lnTo>
                    <a:pt x="717032" y="740138"/>
                  </a:lnTo>
                  <a:lnTo>
                    <a:pt x="1296144" y="740138"/>
                  </a:lnTo>
                  <a:lnTo>
                    <a:pt x="1296144" y="1595982"/>
                  </a:lnTo>
                  <a:cubicBezTo>
                    <a:pt x="1296144" y="1867844"/>
                    <a:pt x="1075756" y="2088232"/>
                    <a:pt x="803894" y="2088232"/>
                  </a:cubicBezTo>
                  <a:lnTo>
                    <a:pt x="492250" y="2088232"/>
                  </a:lnTo>
                  <a:cubicBezTo>
                    <a:pt x="220388" y="2088232"/>
                    <a:pt x="0" y="1867844"/>
                    <a:pt x="0" y="1595982"/>
                  </a:cubicBezTo>
                  <a:close/>
                  <a:moveTo>
                    <a:pt x="657597" y="0"/>
                  </a:moveTo>
                  <a:lnTo>
                    <a:pt x="803894" y="0"/>
                  </a:lnTo>
                  <a:cubicBezTo>
                    <a:pt x="1075756" y="0"/>
                    <a:pt x="1296144" y="220388"/>
                    <a:pt x="1296144" y="492250"/>
                  </a:cubicBezTo>
                  <a:lnTo>
                    <a:pt x="1296144" y="694419"/>
                  </a:lnTo>
                  <a:lnTo>
                    <a:pt x="717032" y="694419"/>
                  </a:lnTo>
                  <a:lnTo>
                    <a:pt x="717032" y="547355"/>
                  </a:lnTo>
                  <a:cubicBezTo>
                    <a:pt x="717032" y="508869"/>
                    <a:pt x="692330" y="476153"/>
                    <a:pt x="657597" y="465114"/>
                  </a:cubicBezTo>
                  <a:close/>
                  <a:moveTo>
                    <a:pt x="492250" y="0"/>
                  </a:moveTo>
                  <a:lnTo>
                    <a:pt x="611878" y="0"/>
                  </a:lnTo>
                  <a:lnTo>
                    <a:pt x="611878" y="462806"/>
                  </a:lnTo>
                  <a:cubicBezTo>
                    <a:pt x="571303" y="469195"/>
                    <a:pt x="541012" y="504737"/>
                    <a:pt x="541012" y="547355"/>
                  </a:cubicBezTo>
                  <a:lnTo>
                    <a:pt x="541012" y="694419"/>
                  </a:lnTo>
                  <a:lnTo>
                    <a:pt x="0" y="694419"/>
                  </a:lnTo>
                  <a:lnTo>
                    <a:pt x="0" y="492250"/>
                  </a:lnTo>
                  <a:cubicBezTo>
                    <a:pt x="0" y="220388"/>
                    <a:pt x="220388" y="0"/>
                    <a:pt x="492250" y="0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Freeform 8"/>
            <p:cNvSpPr/>
            <p:nvPr/>
          </p:nvSpPr>
          <p:spPr>
            <a:xfrm>
              <a:off x="4570771" y="2132856"/>
              <a:ext cx="217668" cy="723900"/>
            </a:xfrm>
            <a:custGeom>
              <a:avLst/>
              <a:gdLst>
                <a:gd name="connsiteX0" fmla="*/ 1229 w 217668"/>
                <a:gd name="connsiteY0" fmla="*/ 723900 h 723900"/>
                <a:gd name="connsiteX1" fmla="*/ 29804 w 217668"/>
                <a:gd name="connsiteY1" fmla="*/ 323850 h 723900"/>
                <a:gd name="connsiteX2" fmla="*/ 201254 w 217668"/>
                <a:gd name="connsiteY2" fmla="*/ 228600 h 723900"/>
                <a:gd name="connsiteX3" fmla="*/ 210779 w 217668"/>
                <a:gd name="connsiteY3" fmla="*/ 0 h 723900"/>
                <a:gd name="connsiteX4" fmla="*/ 210779 w 217668"/>
                <a:gd name="connsiteY4" fmla="*/ 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668" h="723900">
                  <a:moveTo>
                    <a:pt x="1229" y="723900"/>
                  </a:moveTo>
                  <a:cubicBezTo>
                    <a:pt x="-1152" y="565150"/>
                    <a:pt x="-3533" y="406400"/>
                    <a:pt x="29804" y="323850"/>
                  </a:cubicBezTo>
                  <a:cubicBezTo>
                    <a:pt x="63141" y="241300"/>
                    <a:pt x="171092" y="282575"/>
                    <a:pt x="201254" y="228600"/>
                  </a:cubicBezTo>
                  <a:cubicBezTo>
                    <a:pt x="231417" y="174625"/>
                    <a:pt x="210779" y="0"/>
                    <a:pt x="210779" y="0"/>
                  </a:cubicBezTo>
                  <a:lnTo>
                    <a:pt x="210779" y="0"/>
                  </a:lnTo>
                </a:path>
              </a:pathLst>
            </a:cu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351584" y="1777132"/>
            <a:ext cx="7488832" cy="699453"/>
            <a:chOff x="-780300" y="1563935"/>
            <a:chExt cx="8467032" cy="706448"/>
          </a:xfrm>
        </p:grpSpPr>
        <p:sp>
          <p:nvSpPr>
            <p:cNvPr id="7" name="TextBox 6"/>
            <p:cNvSpPr txBox="1"/>
            <p:nvPr/>
          </p:nvSpPr>
          <p:spPr>
            <a:xfrm>
              <a:off x="-780298" y="1804101"/>
              <a:ext cx="8467027" cy="466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You can simply impress your audience and add a unique zing and appeal to your Presentations. 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-780300" y="1563935"/>
              <a:ext cx="8467032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anose="020B0604020202020204" pitchFamily="34" charset="0"/>
                </a:rPr>
                <a:t>Add Contents Title</a:t>
              </a:r>
              <a:endParaRPr lang="ko-KR" altLang="en-US" sz="12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9" name="Rounded Rectangle 44"/>
          <p:cNvSpPr/>
          <p:nvPr/>
        </p:nvSpPr>
        <p:spPr>
          <a:xfrm rot="2624939">
            <a:off x="6887885" y="4395688"/>
            <a:ext cx="218532" cy="216552"/>
          </a:xfrm>
          <a:custGeom>
            <a:avLst/>
            <a:gdLst/>
            <a:ahLst/>
            <a:cxnLst/>
            <a:rect l="l" t="t" r="r" b="b"/>
            <a:pathLst>
              <a:path w="699269" h="692934">
                <a:moveTo>
                  <a:pt x="26360" y="26360"/>
                </a:moveTo>
                <a:cubicBezTo>
                  <a:pt x="42647" y="10073"/>
                  <a:pt x="65146" y="0"/>
                  <a:pt x="90000" y="0"/>
                </a:cubicBezTo>
                <a:lnTo>
                  <a:pt x="592842" y="0"/>
                </a:lnTo>
                <a:cubicBezTo>
                  <a:pt x="611921" y="0"/>
                  <a:pt x="629613" y="5937"/>
                  <a:pt x="643226" y="17423"/>
                </a:cubicBezTo>
                <a:cubicBezTo>
                  <a:pt x="676871" y="30645"/>
                  <a:pt x="700085" y="63878"/>
                  <a:pt x="699248" y="102177"/>
                </a:cubicBezTo>
                <a:lnTo>
                  <a:pt x="688269" y="604899"/>
                </a:lnTo>
                <a:cubicBezTo>
                  <a:pt x="687184" y="654593"/>
                  <a:pt x="646020" y="693998"/>
                  <a:pt x="596326" y="692913"/>
                </a:cubicBezTo>
                <a:cubicBezTo>
                  <a:pt x="546632" y="691828"/>
                  <a:pt x="507227" y="650664"/>
                  <a:pt x="508312" y="600970"/>
                </a:cubicBezTo>
                <a:lnTo>
                  <a:pt x="517506" y="179999"/>
                </a:lnTo>
                <a:lnTo>
                  <a:pt x="90000" y="180000"/>
                </a:lnTo>
                <a:cubicBezTo>
                  <a:pt x="40294" y="180000"/>
                  <a:pt x="0" y="139706"/>
                  <a:pt x="0" y="90000"/>
                </a:cubicBezTo>
                <a:cubicBezTo>
                  <a:pt x="0" y="65147"/>
                  <a:pt x="10073" y="42647"/>
                  <a:pt x="26360" y="263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Rounded Rectangle 44"/>
          <p:cNvSpPr/>
          <p:nvPr/>
        </p:nvSpPr>
        <p:spPr>
          <a:xfrm rot="18975061" flipH="1">
            <a:off x="5034626" y="4392016"/>
            <a:ext cx="218534" cy="216554"/>
          </a:xfrm>
          <a:custGeom>
            <a:avLst/>
            <a:gdLst/>
            <a:ahLst/>
            <a:cxnLst/>
            <a:rect l="l" t="t" r="r" b="b"/>
            <a:pathLst>
              <a:path w="699269" h="692934">
                <a:moveTo>
                  <a:pt x="26360" y="26360"/>
                </a:moveTo>
                <a:cubicBezTo>
                  <a:pt x="42647" y="10073"/>
                  <a:pt x="65146" y="0"/>
                  <a:pt x="90000" y="0"/>
                </a:cubicBezTo>
                <a:lnTo>
                  <a:pt x="592842" y="0"/>
                </a:lnTo>
                <a:cubicBezTo>
                  <a:pt x="611921" y="0"/>
                  <a:pt x="629613" y="5937"/>
                  <a:pt x="643226" y="17423"/>
                </a:cubicBezTo>
                <a:cubicBezTo>
                  <a:pt x="676871" y="30645"/>
                  <a:pt x="700085" y="63878"/>
                  <a:pt x="699248" y="102177"/>
                </a:cubicBezTo>
                <a:lnTo>
                  <a:pt x="688269" y="604899"/>
                </a:lnTo>
                <a:cubicBezTo>
                  <a:pt x="687184" y="654593"/>
                  <a:pt x="646020" y="693998"/>
                  <a:pt x="596326" y="692913"/>
                </a:cubicBezTo>
                <a:cubicBezTo>
                  <a:pt x="546632" y="691828"/>
                  <a:pt x="507227" y="650664"/>
                  <a:pt x="508312" y="600970"/>
                </a:cubicBezTo>
                <a:lnTo>
                  <a:pt x="517506" y="179999"/>
                </a:lnTo>
                <a:lnTo>
                  <a:pt x="90000" y="180000"/>
                </a:lnTo>
                <a:cubicBezTo>
                  <a:pt x="40294" y="180000"/>
                  <a:pt x="0" y="139706"/>
                  <a:pt x="0" y="90000"/>
                </a:cubicBezTo>
                <a:cubicBezTo>
                  <a:pt x="0" y="65147"/>
                  <a:pt x="10073" y="42647"/>
                  <a:pt x="26360" y="263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1" name="Group 10"/>
          <p:cNvGrpSpPr/>
          <p:nvPr/>
        </p:nvGrpSpPr>
        <p:grpSpPr>
          <a:xfrm>
            <a:off x="7376752" y="3789041"/>
            <a:ext cx="1568463" cy="1992116"/>
            <a:chOff x="270024" y="1671303"/>
            <a:chExt cx="1773337" cy="2012038"/>
          </a:xfrm>
        </p:grpSpPr>
        <p:sp>
          <p:nvSpPr>
            <p:cNvPr id="12" name="TextBox 11"/>
            <p:cNvSpPr txBox="1"/>
            <p:nvPr/>
          </p:nvSpPr>
          <p:spPr>
            <a:xfrm>
              <a:off x="270025" y="1911471"/>
              <a:ext cx="1773336" cy="1771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entury Gothic" pitchFamily="34" charset="0"/>
                  <a:cs typeface="Arial" panose="020B0604020202020204" pitchFamily="34" charset="0"/>
                </a:rPr>
                <a:t>You can simply impress your audience and add a unique zing and appeal to your Presentations. Easy to change colors, photos and Text</a:t>
              </a:r>
              <a:r>
                <a:rPr lang="en-US" altLang="ko-KR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.</a:t>
              </a:r>
              <a:endParaRPr lang="ko-KR" altLang="en-US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70024" y="1671303"/>
              <a:ext cx="1773336" cy="310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 Title</a:t>
              </a:r>
              <a:endParaRPr lang="ko-KR" alt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4" name="Rounded Rectangle 44"/>
          <p:cNvSpPr/>
          <p:nvPr/>
        </p:nvSpPr>
        <p:spPr>
          <a:xfrm rot="2624939">
            <a:off x="9215548" y="4395689"/>
            <a:ext cx="218532" cy="216552"/>
          </a:xfrm>
          <a:custGeom>
            <a:avLst/>
            <a:gdLst/>
            <a:ahLst/>
            <a:cxnLst/>
            <a:rect l="l" t="t" r="r" b="b"/>
            <a:pathLst>
              <a:path w="699269" h="692934">
                <a:moveTo>
                  <a:pt x="26360" y="26360"/>
                </a:moveTo>
                <a:cubicBezTo>
                  <a:pt x="42647" y="10073"/>
                  <a:pt x="65146" y="0"/>
                  <a:pt x="90000" y="0"/>
                </a:cubicBezTo>
                <a:lnTo>
                  <a:pt x="592842" y="0"/>
                </a:lnTo>
                <a:cubicBezTo>
                  <a:pt x="611921" y="0"/>
                  <a:pt x="629613" y="5937"/>
                  <a:pt x="643226" y="17423"/>
                </a:cubicBezTo>
                <a:cubicBezTo>
                  <a:pt x="676871" y="30645"/>
                  <a:pt x="700085" y="63878"/>
                  <a:pt x="699248" y="102177"/>
                </a:cubicBezTo>
                <a:lnTo>
                  <a:pt x="688269" y="604899"/>
                </a:lnTo>
                <a:cubicBezTo>
                  <a:pt x="687184" y="654593"/>
                  <a:pt x="646020" y="693998"/>
                  <a:pt x="596326" y="692913"/>
                </a:cubicBezTo>
                <a:cubicBezTo>
                  <a:pt x="546632" y="691828"/>
                  <a:pt x="507227" y="650664"/>
                  <a:pt x="508312" y="600970"/>
                </a:cubicBezTo>
                <a:lnTo>
                  <a:pt x="517506" y="179999"/>
                </a:lnTo>
                <a:lnTo>
                  <a:pt x="90000" y="180000"/>
                </a:lnTo>
                <a:cubicBezTo>
                  <a:pt x="40294" y="180000"/>
                  <a:pt x="0" y="139706"/>
                  <a:pt x="0" y="90000"/>
                </a:cubicBezTo>
                <a:cubicBezTo>
                  <a:pt x="0" y="65147"/>
                  <a:pt x="10073" y="42647"/>
                  <a:pt x="26360" y="263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5" name="Group 14"/>
          <p:cNvGrpSpPr/>
          <p:nvPr/>
        </p:nvGrpSpPr>
        <p:grpSpPr>
          <a:xfrm>
            <a:off x="9704414" y="3789041"/>
            <a:ext cx="1568463" cy="1992116"/>
            <a:chOff x="270024" y="1671303"/>
            <a:chExt cx="1773337" cy="2012038"/>
          </a:xfrm>
        </p:grpSpPr>
        <p:sp>
          <p:nvSpPr>
            <p:cNvPr id="16" name="TextBox 15"/>
            <p:cNvSpPr txBox="1"/>
            <p:nvPr/>
          </p:nvSpPr>
          <p:spPr>
            <a:xfrm>
              <a:off x="270025" y="1911471"/>
              <a:ext cx="1773336" cy="1771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entury Gothic" pitchFamily="34" charset="0"/>
                  <a:cs typeface="Arial" panose="020B0604020202020204" pitchFamily="34" charset="0"/>
                </a:rPr>
                <a:t>You can simply impress your audience and add a unique zing and appeal to your Presentations. Easy to change colors, photos and Text.</a:t>
              </a:r>
              <a:endParaRPr lang="ko-KR" altLang="en-US" sz="1200" dirty="0">
                <a:solidFill>
                  <a:schemeClr val="bg1"/>
                </a:solidFill>
                <a:latin typeface="Century Gothic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70024" y="1671303"/>
              <a:ext cx="1773336" cy="310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 Title</a:t>
              </a:r>
              <a:endParaRPr lang="ko-KR" alt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68165" y="3789041"/>
            <a:ext cx="1568463" cy="1992116"/>
            <a:chOff x="270024" y="1671303"/>
            <a:chExt cx="1773337" cy="2012038"/>
          </a:xfrm>
        </p:grpSpPr>
        <p:sp>
          <p:nvSpPr>
            <p:cNvPr id="19" name="TextBox 18"/>
            <p:cNvSpPr txBox="1"/>
            <p:nvPr/>
          </p:nvSpPr>
          <p:spPr>
            <a:xfrm>
              <a:off x="270025" y="1911471"/>
              <a:ext cx="1773336" cy="1771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entury Gothic" pitchFamily="34" charset="0"/>
                  <a:cs typeface="Arial" panose="020B0604020202020204" pitchFamily="34" charset="0"/>
                </a:rPr>
                <a:t>You can simply impress your audience and add a unique zing and appeal to your Presentations. Easy to change colors, photos and Text.</a:t>
              </a:r>
              <a:endParaRPr lang="ko-KR" altLang="en-US" sz="1200" dirty="0">
                <a:solidFill>
                  <a:schemeClr val="bg1"/>
                </a:solidFill>
                <a:latin typeface="Century Gothic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70024" y="1671303"/>
              <a:ext cx="1773336" cy="310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 Title</a:t>
              </a:r>
              <a:endParaRPr lang="ko-KR" alt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195830" y="3789041"/>
            <a:ext cx="1568463" cy="1992116"/>
            <a:chOff x="270024" y="1671303"/>
            <a:chExt cx="1773337" cy="2012038"/>
          </a:xfrm>
        </p:grpSpPr>
        <p:sp>
          <p:nvSpPr>
            <p:cNvPr id="22" name="TextBox 21"/>
            <p:cNvSpPr txBox="1"/>
            <p:nvPr/>
          </p:nvSpPr>
          <p:spPr>
            <a:xfrm>
              <a:off x="270025" y="1911471"/>
              <a:ext cx="1773336" cy="1771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entury Gothic" pitchFamily="34" charset="0"/>
                  <a:cs typeface="Arial" panose="020B0604020202020204" pitchFamily="34" charset="0"/>
                </a:rPr>
                <a:t>You can simply impress your audience and add a unique zing and appeal to your Presentations. Easy to change colors, photos and Text.</a:t>
              </a:r>
              <a:endParaRPr lang="ko-KR" altLang="en-US" sz="1200" dirty="0">
                <a:solidFill>
                  <a:schemeClr val="bg1"/>
                </a:solidFill>
                <a:latin typeface="Century Gothic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70024" y="1671303"/>
              <a:ext cx="1773336" cy="310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 Title</a:t>
              </a:r>
              <a:endParaRPr lang="ko-KR" alt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4" name="Rounded Rectangle 44"/>
          <p:cNvSpPr/>
          <p:nvPr/>
        </p:nvSpPr>
        <p:spPr>
          <a:xfrm rot="18975061" flipH="1">
            <a:off x="2706962" y="4410602"/>
            <a:ext cx="218534" cy="216554"/>
          </a:xfrm>
          <a:custGeom>
            <a:avLst/>
            <a:gdLst/>
            <a:ahLst/>
            <a:cxnLst/>
            <a:rect l="l" t="t" r="r" b="b"/>
            <a:pathLst>
              <a:path w="699269" h="692934">
                <a:moveTo>
                  <a:pt x="26360" y="26360"/>
                </a:moveTo>
                <a:cubicBezTo>
                  <a:pt x="42647" y="10073"/>
                  <a:pt x="65146" y="0"/>
                  <a:pt x="90000" y="0"/>
                </a:cubicBezTo>
                <a:lnTo>
                  <a:pt x="592842" y="0"/>
                </a:lnTo>
                <a:cubicBezTo>
                  <a:pt x="611921" y="0"/>
                  <a:pt x="629613" y="5937"/>
                  <a:pt x="643226" y="17423"/>
                </a:cubicBezTo>
                <a:cubicBezTo>
                  <a:pt x="676871" y="30645"/>
                  <a:pt x="700085" y="63878"/>
                  <a:pt x="699248" y="102177"/>
                </a:cubicBezTo>
                <a:lnTo>
                  <a:pt x="688269" y="604899"/>
                </a:lnTo>
                <a:cubicBezTo>
                  <a:pt x="687184" y="654593"/>
                  <a:pt x="646020" y="693998"/>
                  <a:pt x="596326" y="692913"/>
                </a:cubicBezTo>
                <a:cubicBezTo>
                  <a:pt x="546632" y="691828"/>
                  <a:pt x="507227" y="650664"/>
                  <a:pt x="508312" y="600970"/>
                </a:cubicBezTo>
                <a:lnTo>
                  <a:pt x="517506" y="179999"/>
                </a:lnTo>
                <a:lnTo>
                  <a:pt x="90000" y="180000"/>
                </a:lnTo>
                <a:cubicBezTo>
                  <a:pt x="40294" y="180000"/>
                  <a:pt x="0" y="139706"/>
                  <a:pt x="0" y="90000"/>
                </a:cubicBezTo>
                <a:cubicBezTo>
                  <a:pt x="0" y="65147"/>
                  <a:pt x="10073" y="42647"/>
                  <a:pt x="26360" y="263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TextBox 24"/>
          <p:cNvSpPr txBox="1"/>
          <p:nvPr/>
        </p:nvSpPr>
        <p:spPr>
          <a:xfrm>
            <a:off x="5212854" y="5453709"/>
            <a:ext cx="1764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anose="020B0604020202020204" pitchFamily="34" charset="0"/>
              </a:rPr>
              <a:t>Add</a:t>
            </a:r>
            <a:endParaRPr lang="en-US" altLang="ko-KR" sz="1600" b="1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anose="020B0604020202020204" pitchFamily="34" charset="0"/>
              </a:rPr>
              <a:t>Contents Title</a:t>
            </a:r>
            <a:endParaRPr lang="ko-KR" altLang="en-US" sz="1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1" name="Rounded Rectangle 8"/>
          <p:cNvSpPr/>
          <p:nvPr/>
        </p:nvSpPr>
        <p:spPr>
          <a:xfrm>
            <a:off x="1392621" y="3100562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-1" fmla="*/ 554477 w 3888432"/>
              <a:gd name="connsiteY0-2" fmla="*/ 1512168 h 3960440"/>
              <a:gd name="connsiteX1-3" fmla="*/ 554477 w 3888432"/>
              <a:gd name="connsiteY1-4" fmla="*/ 3312368 h 3960440"/>
              <a:gd name="connsiteX2-5" fmla="*/ 1201638 w 3888432"/>
              <a:gd name="connsiteY2-6" fmla="*/ 3312368 h 3960440"/>
              <a:gd name="connsiteX3-7" fmla="*/ 1201638 w 3888432"/>
              <a:gd name="connsiteY3-8" fmla="*/ 1512168 h 3960440"/>
              <a:gd name="connsiteX4-9" fmla="*/ 554477 w 3888432"/>
              <a:gd name="connsiteY4-10" fmla="*/ 1512168 h 3960440"/>
              <a:gd name="connsiteX5-11" fmla="*/ 2840340 w 3888432"/>
              <a:gd name="connsiteY5-12" fmla="*/ 1479943 h 3960440"/>
              <a:gd name="connsiteX6-13" fmla="*/ 2136833 w 3888432"/>
              <a:gd name="connsiteY6-14" fmla="*/ 1785510 h 3960440"/>
              <a:gd name="connsiteX7-15" fmla="*/ 2136833 w 3888432"/>
              <a:gd name="connsiteY7-16" fmla="*/ 1510185 h 3960440"/>
              <a:gd name="connsiteX8-17" fmla="*/ 1489672 w 3888432"/>
              <a:gd name="connsiteY8-18" fmla="*/ 1510185 h 3960440"/>
              <a:gd name="connsiteX9-19" fmla="*/ 1489672 w 3888432"/>
              <a:gd name="connsiteY9-20" fmla="*/ 3310385 h 3960440"/>
              <a:gd name="connsiteX10-21" fmla="*/ 2136833 w 3888432"/>
              <a:gd name="connsiteY10-22" fmla="*/ 3310385 h 3960440"/>
              <a:gd name="connsiteX11-23" fmla="*/ 2136833 w 3888432"/>
              <a:gd name="connsiteY11-24" fmla="*/ 2084121 h 3960440"/>
              <a:gd name="connsiteX12-25" fmla="*/ 2673919 w 3888432"/>
              <a:gd name="connsiteY12-26" fmla="*/ 2138897 h 3960440"/>
              <a:gd name="connsiteX13-27" fmla="*/ 2679688 w 3888432"/>
              <a:gd name="connsiteY13-28" fmla="*/ 3312366 h 3960440"/>
              <a:gd name="connsiteX14-29" fmla="*/ 3326849 w 3888432"/>
              <a:gd name="connsiteY14-30" fmla="*/ 3312366 h 3960440"/>
              <a:gd name="connsiteX15-31" fmla="*/ 3333768 w 3888432"/>
              <a:gd name="connsiteY15-32" fmla="*/ 2128613 h 3960440"/>
              <a:gd name="connsiteX16-33" fmla="*/ 2840340 w 3888432"/>
              <a:gd name="connsiteY16-34" fmla="*/ 1479943 h 3960440"/>
              <a:gd name="connsiteX17-35" fmla="*/ 878058 w 3888432"/>
              <a:gd name="connsiteY17-36" fmla="*/ 648072 h 3960440"/>
              <a:gd name="connsiteX18-37" fmla="*/ 554477 w 3888432"/>
              <a:gd name="connsiteY18-38" fmla="*/ 971653 h 3960440"/>
              <a:gd name="connsiteX19-39" fmla="*/ 878058 w 3888432"/>
              <a:gd name="connsiteY19-40" fmla="*/ 1295234 h 3960440"/>
              <a:gd name="connsiteX20-41" fmla="*/ 1201639 w 3888432"/>
              <a:gd name="connsiteY20-42" fmla="*/ 971653 h 3960440"/>
              <a:gd name="connsiteX21-43" fmla="*/ 878058 w 3888432"/>
              <a:gd name="connsiteY21-44" fmla="*/ 648072 h 3960440"/>
              <a:gd name="connsiteX22-45" fmla="*/ 333511 w 3888432"/>
              <a:gd name="connsiteY22-46" fmla="*/ 0 h 3960440"/>
              <a:gd name="connsiteX23-47" fmla="*/ 3554921 w 3888432"/>
              <a:gd name="connsiteY23-48" fmla="*/ 0 h 3960440"/>
              <a:gd name="connsiteX24-49" fmla="*/ 3888432 w 3888432"/>
              <a:gd name="connsiteY24-50" fmla="*/ 333511 h 3960440"/>
              <a:gd name="connsiteX25-51" fmla="*/ 3888432 w 3888432"/>
              <a:gd name="connsiteY25-52" fmla="*/ 3626929 h 3960440"/>
              <a:gd name="connsiteX26-53" fmla="*/ 3554921 w 3888432"/>
              <a:gd name="connsiteY26-54" fmla="*/ 3960440 h 3960440"/>
              <a:gd name="connsiteX27-55" fmla="*/ 333511 w 3888432"/>
              <a:gd name="connsiteY27-56" fmla="*/ 3960440 h 3960440"/>
              <a:gd name="connsiteX28-57" fmla="*/ 0 w 3888432"/>
              <a:gd name="connsiteY28-58" fmla="*/ 3626929 h 3960440"/>
              <a:gd name="connsiteX29-59" fmla="*/ 0 w 3888432"/>
              <a:gd name="connsiteY29-60" fmla="*/ 333511 h 3960440"/>
              <a:gd name="connsiteX30-61" fmla="*/ 333511 w 3888432"/>
              <a:gd name="connsiteY30-62" fmla="*/ 0 h 3960440"/>
              <a:gd name="connsiteX0-63" fmla="*/ 554477 w 3888432"/>
              <a:gd name="connsiteY0-64" fmla="*/ 1512168 h 3960440"/>
              <a:gd name="connsiteX1-65" fmla="*/ 554477 w 3888432"/>
              <a:gd name="connsiteY1-66" fmla="*/ 3312368 h 3960440"/>
              <a:gd name="connsiteX2-67" fmla="*/ 1201638 w 3888432"/>
              <a:gd name="connsiteY2-68" fmla="*/ 3312368 h 3960440"/>
              <a:gd name="connsiteX3-69" fmla="*/ 1201638 w 3888432"/>
              <a:gd name="connsiteY3-70" fmla="*/ 1512168 h 3960440"/>
              <a:gd name="connsiteX4-71" fmla="*/ 554477 w 3888432"/>
              <a:gd name="connsiteY4-72" fmla="*/ 1512168 h 3960440"/>
              <a:gd name="connsiteX5-73" fmla="*/ 2840340 w 3888432"/>
              <a:gd name="connsiteY5-74" fmla="*/ 1479943 h 3960440"/>
              <a:gd name="connsiteX6-75" fmla="*/ 2136833 w 3888432"/>
              <a:gd name="connsiteY6-76" fmla="*/ 1785510 h 3960440"/>
              <a:gd name="connsiteX7-77" fmla="*/ 2136833 w 3888432"/>
              <a:gd name="connsiteY7-78" fmla="*/ 1510185 h 3960440"/>
              <a:gd name="connsiteX8-79" fmla="*/ 1489672 w 3888432"/>
              <a:gd name="connsiteY8-80" fmla="*/ 1510185 h 3960440"/>
              <a:gd name="connsiteX9-81" fmla="*/ 1489672 w 3888432"/>
              <a:gd name="connsiteY9-82" fmla="*/ 3310385 h 3960440"/>
              <a:gd name="connsiteX10-83" fmla="*/ 2136833 w 3888432"/>
              <a:gd name="connsiteY10-84" fmla="*/ 3310385 h 3960440"/>
              <a:gd name="connsiteX11-85" fmla="*/ 2136833 w 3888432"/>
              <a:gd name="connsiteY11-86" fmla="*/ 2084121 h 3960440"/>
              <a:gd name="connsiteX12-87" fmla="*/ 2673919 w 3888432"/>
              <a:gd name="connsiteY12-88" fmla="*/ 2138897 h 3960440"/>
              <a:gd name="connsiteX13-89" fmla="*/ 2679688 w 3888432"/>
              <a:gd name="connsiteY13-90" fmla="*/ 3312366 h 3960440"/>
              <a:gd name="connsiteX14-91" fmla="*/ 3326849 w 3888432"/>
              <a:gd name="connsiteY14-92" fmla="*/ 3312366 h 3960440"/>
              <a:gd name="connsiteX15-93" fmla="*/ 3333768 w 3888432"/>
              <a:gd name="connsiteY15-94" fmla="*/ 2128613 h 3960440"/>
              <a:gd name="connsiteX16-95" fmla="*/ 2840340 w 3888432"/>
              <a:gd name="connsiteY16-96" fmla="*/ 1479943 h 3960440"/>
              <a:gd name="connsiteX17-97" fmla="*/ 878058 w 3888432"/>
              <a:gd name="connsiteY17-98" fmla="*/ 648072 h 3960440"/>
              <a:gd name="connsiteX18-99" fmla="*/ 554477 w 3888432"/>
              <a:gd name="connsiteY18-100" fmla="*/ 971653 h 3960440"/>
              <a:gd name="connsiteX19-101" fmla="*/ 878058 w 3888432"/>
              <a:gd name="connsiteY19-102" fmla="*/ 1295234 h 3960440"/>
              <a:gd name="connsiteX20-103" fmla="*/ 1201639 w 3888432"/>
              <a:gd name="connsiteY20-104" fmla="*/ 971653 h 3960440"/>
              <a:gd name="connsiteX21-105" fmla="*/ 878058 w 3888432"/>
              <a:gd name="connsiteY21-106" fmla="*/ 648072 h 3960440"/>
              <a:gd name="connsiteX22-107" fmla="*/ 333511 w 3888432"/>
              <a:gd name="connsiteY22-108" fmla="*/ 0 h 3960440"/>
              <a:gd name="connsiteX23-109" fmla="*/ 3554921 w 3888432"/>
              <a:gd name="connsiteY23-110" fmla="*/ 0 h 3960440"/>
              <a:gd name="connsiteX24-111" fmla="*/ 3888432 w 3888432"/>
              <a:gd name="connsiteY24-112" fmla="*/ 333511 h 3960440"/>
              <a:gd name="connsiteX25-113" fmla="*/ 3888432 w 3888432"/>
              <a:gd name="connsiteY25-114" fmla="*/ 3626929 h 3960440"/>
              <a:gd name="connsiteX26-115" fmla="*/ 3554921 w 3888432"/>
              <a:gd name="connsiteY26-116" fmla="*/ 3960440 h 3960440"/>
              <a:gd name="connsiteX27-117" fmla="*/ 333511 w 3888432"/>
              <a:gd name="connsiteY27-118" fmla="*/ 3960440 h 3960440"/>
              <a:gd name="connsiteX28-119" fmla="*/ 0 w 3888432"/>
              <a:gd name="connsiteY28-120" fmla="*/ 3626929 h 3960440"/>
              <a:gd name="connsiteX29-121" fmla="*/ 0 w 3888432"/>
              <a:gd name="connsiteY29-122" fmla="*/ 333511 h 3960440"/>
              <a:gd name="connsiteX30-123" fmla="*/ 333511 w 3888432"/>
              <a:gd name="connsiteY30-124" fmla="*/ 0 h 3960440"/>
              <a:gd name="connsiteX0-125" fmla="*/ 554477 w 3888432"/>
              <a:gd name="connsiteY0-126" fmla="*/ 1512168 h 3960440"/>
              <a:gd name="connsiteX1-127" fmla="*/ 554477 w 3888432"/>
              <a:gd name="connsiteY1-128" fmla="*/ 3312368 h 3960440"/>
              <a:gd name="connsiteX2-129" fmla="*/ 1201638 w 3888432"/>
              <a:gd name="connsiteY2-130" fmla="*/ 3312368 h 3960440"/>
              <a:gd name="connsiteX3-131" fmla="*/ 1201638 w 3888432"/>
              <a:gd name="connsiteY3-132" fmla="*/ 1512168 h 3960440"/>
              <a:gd name="connsiteX4-133" fmla="*/ 554477 w 3888432"/>
              <a:gd name="connsiteY4-134" fmla="*/ 1512168 h 3960440"/>
              <a:gd name="connsiteX5-135" fmla="*/ 2840340 w 3888432"/>
              <a:gd name="connsiteY5-136" fmla="*/ 1479943 h 3960440"/>
              <a:gd name="connsiteX6-137" fmla="*/ 2136833 w 3888432"/>
              <a:gd name="connsiteY6-138" fmla="*/ 1785510 h 3960440"/>
              <a:gd name="connsiteX7-139" fmla="*/ 2136833 w 3888432"/>
              <a:gd name="connsiteY7-140" fmla="*/ 1510185 h 3960440"/>
              <a:gd name="connsiteX8-141" fmla="*/ 1489672 w 3888432"/>
              <a:gd name="connsiteY8-142" fmla="*/ 1510185 h 3960440"/>
              <a:gd name="connsiteX9-143" fmla="*/ 1489672 w 3888432"/>
              <a:gd name="connsiteY9-144" fmla="*/ 3310385 h 3960440"/>
              <a:gd name="connsiteX10-145" fmla="*/ 2136833 w 3888432"/>
              <a:gd name="connsiteY10-146" fmla="*/ 3310385 h 3960440"/>
              <a:gd name="connsiteX11-147" fmla="*/ 2136833 w 3888432"/>
              <a:gd name="connsiteY11-148" fmla="*/ 2084121 h 3960440"/>
              <a:gd name="connsiteX12-149" fmla="*/ 2673919 w 3888432"/>
              <a:gd name="connsiteY12-150" fmla="*/ 2138897 h 3960440"/>
              <a:gd name="connsiteX13-151" fmla="*/ 2679688 w 3888432"/>
              <a:gd name="connsiteY13-152" fmla="*/ 3312366 h 3960440"/>
              <a:gd name="connsiteX14-153" fmla="*/ 3326849 w 3888432"/>
              <a:gd name="connsiteY14-154" fmla="*/ 3312366 h 3960440"/>
              <a:gd name="connsiteX15-155" fmla="*/ 3333768 w 3888432"/>
              <a:gd name="connsiteY15-156" fmla="*/ 2128613 h 3960440"/>
              <a:gd name="connsiteX16-157" fmla="*/ 2840340 w 3888432"/>
              <a:gd name="connsiteY16-158" fmla="*/ 1479943 h 3960440"/>
              <a:gd name="connsiteX17-159" fmla="*/ 878058 w 3888432"/>
              <a:gd name="connsiteY17-160" fmla="*/ 648072 h 3960440"/>
              <a:gd name="connsiteX18-161" fmla="*/ 554477 w 3888432"/>
              <a:gd name="connsiteY18-162" fmla="*/ 971653 h 3960440"/>
              <a:gd name="connsiteX19-163" fmla="*/ 878058 w 3888432"/>
              <a:gd name="connsiteY19-164" fmla="*/ 1295234 h 3960440"/>
              <a:gd name="connsiteX20-165" fmla="*/ 1201639 w 3888432"/>
              <a:gd name="connsiteY20-166" fmla="*/ 971653 h 3960440"/>
              <a:gd name="connsiteX21-167" fmla="*/ 878058 w 3888432"/>
              <a:gd name="connsiteY21-168" fmla="*/ 648072 h 3960440"/>
              <a:gd name="connsiteX22-169" fmla="*/ 333511 w 3888432"/>
              <a:gd name="connsiteY22-170" fmla="*/ 0 h 3960440"/>
              <a:gd name="connsiteX23-171" fmla="*/ 3554921 w 3888432"/>
              <a:gd name="connsiteY23-172" fmla="*/ 0 h 3960440"/>
              <a:gd name="connsiteX24-173" fmla="*/ 3888432 w 3888432"/>
              <a:gd name="connsiteY24-174" fmla="*/ 333511 h 3960440"/>
              <a:gd name="connsiteX25-175" fmla="*/ 3888432 w 3888432"/>
              <a:gd name="connsiteY25-176" fmla="*/ 3626929 h 3960440"/>
              <a:gd name="connsiteX26-177" fmla="*/ 3554921 w 3888432"/>
              <a:gd name="connsiteY26-178" fmla="*/ 3960440 h 3960440"/>
              <a:gd name="connsiteX27-179" fmla="*/ 333511 w 3888432"/>
              <a:gd name="connsiteY27-180" fmla="*/ 3960440 h 3960440"/>
              <a:gd name="connsiteX28-181" fmla="*/ 0 w 3888432"/>
              <a:gd name="connsiteY28-182" fmla="*/ 3626929 h 3960440"/>
              <a:gd name="connsiteX29-183" fmla="*/ 0 w 3888432"/>
              <a:gd name="connsiteY29-184" fmla="*/ 333511 h 3960440"/>
              <a:gd name="connsiteX30-185" fmla="*/ 333511 w 3888432"/>
              <a:gd name="connsiteY30-186" fmla="*/ 0 h 3960440"/>
              <a:gd name="connsiteX0-187" fmla="*/ 554477 w 3888432"/>
              <a:gd name="connsiteY0-188" fmla="*/ 1512168 h 3960440"/>
              <a:gd name="connsiteX1-189" fmla="*/ 554477 w 3888432"/>
              <a:gd name="connsiteY1-190" fmla="*/ 3312368 h 3960440"/>
              <a:gd name="connsiteX2-191" fmla="*/ 1201638 w 3888432"/>
              <a:gd name="connsiteY2-192" fmla="*/ 3312368 h 3960440"/>
              <a:gd name="connsiteX3-193" fmla="*/ 1201638 w 3888432"/>
              <a:gd name="connsiteY3-194" fmla="*/ 1512168 h 3960440"/>
              <a:gd name="connsiteX4-195" fmla="*/ 554477 w 3888432"/>
              <a:gd name="connsiteY4-196" fmla="*/ 1512168 h 3960440"/>
              <a:gd name="connsiteX5-197" fmla="*/ 2840340 w 3888432"/>
              <a:gd name="connsiteY5-198" fmla="*/ 1479943 h 3960440"/>
              <a:gd name="connsiteX6-199" fmla="*/ 2136833 w 3888432"/>
              <a:gd name="connsiteY6-200" fmla="*/ 1785510 h 3960440"/>
              <a:gd name="connsiteX7-201" fmla="*/ 2136833 w 3888432"/>
              <a:gd name="connsiteY7-202" fmla="*/ 1510185 h 3960440"/>
              <a:gd name="connsiteX8-203" fmla="*/ 1489672 w 3888432"/>
              <a:gd name="connsiteY8-204" fmla="*/ 1510185 h 3960440"/>
              <a:gd name="connsiteX9-205" fmla="*/ 1489672 w 3888432"/>
              <a:gd name="connsiteY9-206" fmla="*/ 3310385 h 3960440"/>
              <a:gd name="connsiteX10-207" fmla="*/ 2136833 w 3888432"/>
              <a:gd name="connsiteY10-208" fmla="*/ 3310385 h 3960440"/>
              <a:gd name="connsiteX11-209" fmla="*/ 2136833 w 3888432"/>
              <a:gd name="connsiteY11-210" fmla="*/ 2084121 h 3960440"/>
              <a:gd name="connsiteX12-211" fmla="*/ 2673919 w 3888432"/>
              <a:gd name="connsiteY12-212" fmla="*/ 2138897 h 3960440"/>
              <a:gd name="connsiteX13-213" fmla="*/ 2679688 w 3888432"/>
              <a:gd name="connsiteY13-214" fmla="*/ 3312366 h 3960440"/>
              <a:gd name="connsiteX14-215" fmla="*/ 3326849 w 3888432"/>
              <a:gd name="connsiteY14-216" fmla="*/ 3312366 h 3960440"/>
              <a:gd name="connsiteX15-217" fmla="*/ 3333768 w 3888432"/>
              <a:gd name="connsiteY15-218" fmla="*/ 2128613 h 3960440"/>
              <a:gd name="connsiteX16-219" fmla="*/ 2840340 w 3888432"/>
              <a:gd name="connsiteY16-220" fmla="*/ 1479943 h 3960440"/>
              <a:gd name="connsiteX17-221" fmla="*/ 878058 w 3888432"/>
              <a:gd name="connsiteY17-222" fmla="*/ 648072 h 3960440"/>
              <a:gd name="connsiteX18-223" fmla="*/ 554477 w 3888432"/>
              <a:gd name="connsiteY18-224" fmla="*/ 971653 h 3960440"/>
              <a:gd name="connsiteX19-225" fmla="*/ 878058 w 3888432"/>
              <a:gd name="connsiteY19-226" fmla="*/ 1295234 h 3960440"/>
              <a:gd name="connsiteX20-227" fmla="*/ 1201639 w 3888432"/>
              <a:gd name="connsiteY20-228" fmla="*/ 971653 h 3960440"/>
              <a:gd name="connsiteX21-229" fmla="*/ 878058 w 3888432"/>
              <a:gd name="connsiteY21-230" fmla="*/ 648072 h 3960440"/>
              <a:gd name="connsiteX22-231" fmla="*/ 333511 w 3888432"/>
              <a:gd name="connsiteY22-232" fmla="*/ 0 h 3960440"/>
              <a:gd name="connsiteX23-233" fmla="*/ 3554921 w 3888432"/>
              <a:gd name="connsiteY23-234" fmla="*/ 0 h 3960440"/>
              <a:gd name="connsiteX24-235" fmla="*/ 3888432 w 3888432"/>
              <a:gd name="connsiteY24-236" fmla="*/ 333511 h 3960440"/>
              <a:gd name="connsiteX25-237" fmla="*/ 3888432 w 3888432"/>
              <a:gd name="connsiteY25-238" fmla="*/ 3626929 h 3960440"/>
              <a:gd name="connsiteX26-239" fmla="*/ 3554921 w 3888432"/>
              <a:gd name="connsiteY26-240" fmla="*/ 3960440 h 3960440"/>
              <a:gd name="connsiteX27-241" fmla="*/ 333511 w 3888432"/>
              <a:gd name="connsiteY27-242" fmla="*/ 3960440 h 3960440"/>
              <a:gd name="connsiteX28-243" fmla="*/ 0 w 3888432"/>
              <a:gd name="connsiteY28-244" fmla="*/ 3626929 h 3960440"/>
              <a:gd name="connsiteX29-245" fmla="*/ 0 w 3888432"/>
              <a:gd name="connsiteY29-246" fmla="*/ 333511 h 3960440"/>
              <a:gd name="connsiteX30-247" fmla="*/ 333511 w 3888432"/>
              <a:gd name="connsiteY30-248" fmla="*/ 0 h 3960440"/>
              <a:gd name="connsiteX0-249" fmla="*/ 554477 w 3888432"/>
              <a:gd name="connsiteY0-250" fmla="*/ 1512168 h 3960440"/>
              <a:gd name="connsiteX1-251" fmla="*/ 554477 w 3888432"/>
              <a:gd name="connsiteY1-252" fmla="*/ 3312368 h 3960440"/>
              <a:gd name="connsiteX2-253" fmla="*/ 1201638 w 3888432"/>
              <a:gd name="connsiteY2-254" fmla="*/ 3312368 h 3960440"/>
              <a:gd name="connsiteX3-255" fmla="*/ 1201638 w 3888432"/>
              <a:gd name="connsiteY3-256" fmla="*/ 1512168 h 3960440"/>
              <a:gd name="connsiteX4-257" fmla="*/ 554477 w 3888432"/>
              <a:gd name="connsiteY4-258" fmla="*/ 1512168 h 3960440"/>
              <a:gd name="connsiteX5-259" fmla="*/ 2840340 w 3888432"/>
              <a:gd name="connsiteY5-260" fmla="*/ 1479943 h 3960440"/>
              <a:gd name="connsiteX6-261" fmla="*/ 2136833 w 3888432"/>
              <a:gd name="connsiteY6-262" fmla="*/ 1785510 h 3960440"/>
              <a:gd name="connsiteX7-263" fmla="*/ 2136833 w 3888432"/>
              <a:gd name="connsiteY7-264" fmla="*/ 1510185 h 3960440"/>
              <a:gd name="connsiteX8-265" fmla="*/ 1489672 w 3888432"/>
              <a:gd name="connsiteY8-266" fmla="*/ 1510185 h 3960440"/>
              <a:gd name="connsiteX9-267" fmla="*/ 1489672 w 3888432"/>
              <a:gd name="connsiteY9-268" fmla="*/ 3310385 h 3960440"/>
              <a:gd name="connsiteX10-269" fmla="*/ 2136833 w 3888432"/>
              <a:gd name="connsiteY10-270" fmla="*/ 3310385 h 3960440"/>
              <a:gd name="connsiteX11-271" fmla="*/ 2136833 w 3888432"/>
              <a:gd name="connsiteY11-272" fmla="*/ 2084121 h 3960440"/>
              <a:gd name="connsiteX12-273" fmla="*/ 2673919 w 3888432"/>
              <a:gd name="connsiteY12-274" fmla="*/ 2138897 h 3960440"/>
              <a:gd name="connsiteX13-275" fmla="*/ 2679688 w 3888432"/>
              <a:gd name="connsiteY13-276" fmla="*/ 3312366 h 3960440"/>
              <a:gd name="connsiteX14-277" fmla="*/ 3326849 w 3888432"/>
              <a:gd name="connsiteY14-278" fmla="*/ 3312366 h 3960440"/>
              <a:gd name="connsiteX15-279" fmla="*/ 3333768 w 3888432"/>
              <a:gd name="connsiteY15-280" fmla="*/ 2128613 h 3960440"/>
              <a:gd name="connsiteX16-281" fmla="*/ 2840340 w 3888432"/>
              <a:gd name="connsiteY16-282" fmla="*/ 1479943 h 3960440"/>
              <a:gd name="connsiteX17-283" fmla="*/ 878058 w 3888432"/>
              <a:gd name="connsiteY17-284" fmla="*/ 648072 h 3960440"/>
              <a:gd name="connsiteX18-285" fmla="*/ 554477 w 3888432"/>
              <a:gd name="connsiteY18-286" fmla="*/ 971653 h 3960440"/>
              <a:gd name="connsiteX19-287" fmla="*/ 878058 w 3888432"/>
              <a:gd name="connsiteY19-288" fmla="*/ 1295234 h 3960440"/>
              <a:gd name="connsiteX20-289" fmla="*/ 1201639 w 3888432"/>
              <a:gd name="connsiteY20-290" fmla="*/ 971653 h 3960440"/>
              <a:gd name="connsiteX21-291" fmla="*/ 878058 w 3888432"/>
              <a:gd name="connsiteY21-292" fmla="*/ 648072 h 3960440"/>
              <a:gd name="connsiteX22-293" fmla="*/ 333511 w 3888432"/>
              <a:gd name="connsiteY22-294" fmla="*/ 0 h 3960440"/>
              <a:gd name="connsiteX23-295" fmla="*/ 3554921 w 3888432"/>
              <a:gd name="connsiteY23-296" fmla="*/ 0 h 3960440"/>
              <a:gd name="connsiteX24-297" fmla="*/ 3888432 w 3888432"/>
              <a:gd name="connsiteY24-298" fmla="*/ 333511 h 3960440"/>
              <a:gd name="connsiteX25-299" fmla="*/ 3888432 w 3888432"/>
              <a:gd name="connsiteY25-300" fmla="*/ 3626929 h 3960440"/>
              <a:gd name="connsiteX26-301" fmla="*/ 3554921 w 3888432"/>
              <a:gd name="connsiteY26-302" fmla="*/ 3960440 h 3960440"/>
              <a:gd name="connsiteX27-303" fmla="*/ 333511 w 3888432"/>
              <a:gd name="connsiteY27-304" fmla="*/ 3960440 h 3960440"/>
              <a:gd name="connsiteX28-305" fmla="*/ 0 w 3888432"/>
              <a:gd name="connsiteY28-306" fmla="*/ 3626929 h 3960440"/>
              <a:gd name="connsiteX29-307" fmla="*/ 0 w 3888432"/>
              <a:gd name="connsiteY29-308" fmla="*/ 333511 h 3960440"/>
              <a:gd name="connsiteX30-309" fmla="*/ 333511 w 3888432"/>
              <a:gd name="connsiteY30-310" fmla="*/ 0 h 3960440"/>
              <a:gd name="connsiteX0-311" fmla="*/ 554477 w 3888432"/>
              <a:gd name="connsiteY0-312" fmla="*/ 1512168 h 3960440"/>
              <a:gd name="connsiteX1-313" fmla="*/ 554477 w 3888432"/>
              <a:gd name="connsiteY1-314" fmla="*/ 3312368 h 3960440"/>
              <a:gd name="connsiteX2-315" fmla="*/ 1201638 w 3888432"/>
              <a:gd name="connsiteY2-316" fmla="*/ 3312368 h 3960440"/>
              <a:gd name="connsiteX3-317" fmla="*/ 1201638 w 3888432"/>
              <a:gd name="connsiteY3-318" fmla="*/ 1512168 h 3960440"/>
              <a:gd name="connsiteX4-319" fmla="*/ 554477 w 3888432"/>
              <a:gd name="connsiteY4-320" fmla="*/ 1512168 h 3960440"/>
              <a:gd name="connsiteX5-321" fmla="*/ 2840340 w 3888432"/>
              <a:gd name="connsiteY5-322" fmla="*/ 1479943 h 3960440"/>
              <a:gd name="connsiteX6-323" fmla="*/ 2136833 w 3888432"/>
              <a:gd name="connsiteY6-324" fmla="*/ 1785510 h 3960440"/>
              <a:gd name="connsiteX7-325" fmla="*/ 2136833 w 3888432"/>
              <a:gd name="connsiteY7-326" fmla="*/ 1510185 h 3960440"/>
              <a:gd name="connsiteX8-327" fmla="*/ 1489672 w 3888432"/>
              <a:gd name="connsiteY8-328" fmla="*/ 1510185 h 3960440"/>
              <a:gd name="connsiteX9-329" fmla="*/ 1489672 w 3888432"/>
              <a:gd name="connsiteY9-330" fmla="*/ 3310385 h 3960440"/>
              <a:gd name="connsiteX10-331" fmla="*/ 2136833 w 3888432"/>
              <a:gd name="connsiteY10-332" fmla="*/ 3310385 h 3960440"/>
              <a:gd name="connsiteX11-333" fmla="*/ 2147184 w 3888432"/>
              <a:gd name="connsiteY11-334" fmla="*/ 2155564 h 3960440"/>
              <a:gd name="connsiteX12-335" fmla="*/ 2673919 w 3888432"/>
              <a:gd name="connsiteY12-336" fmla="*/ 2138897 h 3960440"/>
              <a:gd name="connsiteX13-337" fmla="*/ 2679688 w 3888432"/>
              <a:gd name="connsiteY13-338" fmla="*/ 3312366 h 3960440"/>
              <a:gd name="connsiteX14-339" fmla="*/ 3326849 w 3888432"/>
              <a:gd name="connsiteY14-340" fmla="*/ 3312366 h 3960440"/>
              <a:gd name="connsiteX15-341" fmla="*/ 3333768 w 3888432"/>
              <a:gd name="connsiteY15-342" fmla="*/ 2128613 h 3960440"/>
              <a:gd name="connsiteX16-343" fmla="*/ 2840340 w 3888432"/>
              <a:gd name="connsiteY16-344" fmla="*/ 1479943 h 3960440"/>
              <a:gd name="connsiteX17-345" fmla="*/ 878058 w 3888432"/>
              <a:gd name="connsiteY17-346" fmla="*/ 648072 h 3960440"/>
              <a:gd name="connsiteX18-347" fmla="*/ 554477 w 3888432"/>
              <a:gd name="connsiteY18-348" fmla="*/ 971653 h 3960440"/>
              <a:gd name="connsiteX19-349" fmla="*/ 878058 w 3888432"/>
              <a:gd name="connsiteY19-350" fmla="*/ 1295234 h 3960440"/>
              <a:gd name="connsiteX20-351" fmla="*/ 1201639 w 3888432"/>
              <a:gd name="connsiteY20-352" fmla="*/ 971653 h 3960440"/>
              <a:gd name="connsiteX21-353" fmla="*/ 878058 w 3888432"/>
              <a:gd name="connsiteY21-354" fmla="*/ 648072 h 3960440"/>
              <a:gd name="connsiteX22-355" fmla="*/ 333511 w 3888432"/>
              <a:gd name="connsiteY22-356" fmla="*/ 0 h 3960440"/>
              <a:gd name="connsiteX23-357" fmla="*/ 3554921 w 3888432"/>
              <a:gd name="connsiteY23-358" fmla="*/ 0 h 3960440"/>
              <a:gd name="connsiteX24-359" fmla="*/ 3888432 w 3888432"/>
              <a:gd name="connsiteY24-360" fmla="*/ 333511 h 3960440"/>
              <a:gd name="connsiteX25-361" fmla="*/ 3888432 w 3888432"/>
              <a:gd name="connsiteY25-362" fmla="*/ 3626929 h 3960440"/>
              <a:gd name="connsiteX26-363" fmla="*/ 3554921 w 3888432"/>
              <a:gd name="connsiteY26-364" fmla="*/ 3960440 h 3960440"/>
              <a:gd name="connsiteX27-365" fmla="*/ 333511 w 3888432"/>
              <a:gd name="connsiteY27-366" fmla="*/ 3960440 h 3960440"/>
              <a:gd name="connsiteX28-367" fmla="*/ 0 w 3888432"/>
              <a:gd name="connsiteY28-368" fmla="*/ 3626929 h 3960440"/>
              <a:gd name="connsiteX29-369" fmla="*/ 0 w 3888432"/>
              <a:gd name="connsiteY29-370" fmla="*/ 333511 h 3960440"/>
              <a:gd name="connsiteX30-371" fmla="*/ 333511 w 3888432"/>
              <a:gd name="connsiteY30-372" fmla="*/ 0 h 3960440"/>
              <a:gd name="connsiteX0-373" fmla="*/ 554477 w 3888432"/>
              <a:gd name="connsiteY0-374" fmla="*/ 1512168 h 3960440"/>
              <a:gd name="connsiteX1-375" fmla="*/ 554477 w 3888432"/>
              <a:gd name="connsiteY1-376" fmla="*/ 3312368 h 3960440"/>
              <a:gd name="connsiteX2-377" fmla="*/ 1201638 w 3888432"/>
              <a:gd name="connsiteY2-378" fmla="*/ 3312368 h 3960440"/>
              <a:gd name="connsiteX3-379" fmla="*/ 1201638 w 3888432"/>
              <a:gd name="connsiteY3-380" fmla="*/ 1512168 h 3960440"/>
              <a:gd name="connsiteX4-381" fmla="*/ 554477 w 3888432"/>
              <a:gd name="connsiteY4-382" fmla="*/ 1512168 h 3960440"/>
              <a:gd name="connsiteX5-383" fmla="*/ 2840340 w 3888432"/>
              <a:gd name="connsiteY5-384" fmla="*/ 1479943 h 3960440"/>
              <a:gd name="connsiteX6-385" fmla="*/ 2136833 w 3888432"/>
              <a:gd name="connsiteY6-386" fmla="*/ 1785510 h 3960440"/>
              <a:gd name="connsiteX7-387" fmla="*/ 2136833 w 3888432"/>
              <a:gd name="connsiteY7-388" fmla="*/ 1510185 h 3960440"/>
              <a:gd name="connsiteX8-389" fmla="*/ 1489672 w 3888432"/>
              <a:gd name="connsiteY8-390" fmla="*/ 1510185 h 3960440"/>
              <a:gd name="connsiteX9-391" fmla="*/ 1489672 w 3888432"/>
              <a:gd name="connsiteY9-392" fmla="*/ 3310385 h 3960440"/>
              <a:gd name="connsiteX10-393" fmla="*/ 2136833 w 3888432"/>
              <a:gd name="connsiteY10-394" fmla="*/ 3310385 h 3960440"/>
              <a:gd name="connsiteX11-395" fmla="*/ 2147184 w 3888432"/>
              <a:gd name="connsiteY11-396" fmla="*/ 2155564 h 3960440"/>
              <a:gd name="connsiteX12-397" fmla="*/ 2673919 w 3888432"/>
              <a:gd name="connsiteY12-398" fmla="*/ 2138897 h 3960440"/>
              <a:gd name="connsiteX13-399" fmla="*/ 2679688 w 3888432"/>
              <a:gd name="connsiteY13-400" fmla="*/ 3312366 h 3960440"/>
              <a:gd name="connsiteX14-401" fmla="*/ 3326849 w 3888432"/>
              <a:gd name="connsiteY14-402" fmla="*/ 3312366 h 3960440"/>
              <a:gd name="connsiteX15-403" fmla="*/ 3333768 w 3888432"/>
              <a:gd name="connsiteY15-404" fmla="*/ 2128613 h 3960440"/>
              <a:gd name="connsiteX16-405" fmla="*/ 2840340 w 3888432"/>
              <a:gd name="connsiteY16-406" fmla="*/ 1479943 h 3960440"/>
              <a:gd name="connsiteX17-407" fmla="*/ 878058 w 3888432"/>
              <a:gd name="connsiteY17-408" fmla="*/ 648072 h 3960440"/>
              <a:gd name="connsiteX18-409" fmla="*/ 554477 w 3888432"/>
              <a:gd name="connsiteY18-410" fmla="*/ 971653 h 3960440"/>
              <a:gd name="connsiteX19-411" fmla="*/ 878058 w 3888432"/>
              <a:gd name="connsiteY19-412" fmla="*/ 1295234 h 3960440"/>
              <a:gd name="connsiteX20-413" fmla="*/ 1201639 w 3888432"/>
              <a:gd name="connsiteY20-414" fmla="*/ 971653 h 3960440"/>
              <a:gd name="connsiteX21-415" fmla="*/ 878058 w 3888432"/>
              <a:gd name="connsiteY21-416" fmla="*/ 648072 h 3960440"/>
              <a:gd name="connsiteX22-417" fmla="*/ 333511 w 3888432"/>
              <a:gd name="connsiteY22-418" fmla="*/ 0 h 3960440"/>
              <a:gd name="connsiteX23-419" fmla="*/ 3554921 w 3888432"/>
              <a:gd name="connsiteY23-420" fmla="*/ 0 h 3960440"/>
              <a:gd name="connsiteX24-421" fmla="*/ 3888432 w 3888432"/>
              <a:gd name="connsiteY24-422" fmla="*/ 333511 h 3960440"/>
              <a:gd name="connsiteX25-423" fmla="*/ 3888432 w 3888432"/>
              <a:gd name="connsiteY25-424" fmla="*/ 3626929 h 3960440"/>
              <a:gd name="connsiteX26-425" fmla="*/ 3554921 w 3888432"/>
              <a:gd name="connsiteY26-426" fmla="*/ 3960440 h 3960440"/>
              <a:gd name="connsiteX27-427" fmla="*/ 333511 w 3888432"/>
              <a:gd name="connsiteY27-428" fmla="*/ 3960440 h 3960440"/>
              <a:gd name="connsiteX28-429" fmla="*/ 0 w 3888432"/>
              <a:gd name="connsiteY28-430" fmla="*/ 3626929 h 3960440"/>
              <a:gd name="connsiteX29-431" fmla="*/ 0 w 3888432"/>
              <a:gd name="connsiteY29-432" fmla="*/ 333511 h 3960440"/>
              <a:gd name="connsiteX30-433" fmla="*/ 333511 w 3888432"/>
              <a:gd name="connsiteY30-434" fmla="*/ 0 h 3960440"/>
              <a:gd name="connsiteX0-435" fmla="*/ 554477 w 3888432"/>
              <a:gd name="connsiteY0-436" fmla="*/ 1512168 h 3960440"/>
              <a:gd name="connsiteX1-437" fmla="*/ 554477 w 3888432"/>
              <a:gd name="connsiteY1-438" fmla="*/ 3312368 h 3960440"/>
              <a:gd name="connsiteX2-439" fmla="*/ 1201638 w 3888432"/>
              <a:gd name="connsiteY2-440" fmla="*/ 3312368 h 3960440"/>
              <a:gd name="connsiteX3-441" fmla="*/ 1201638 w 3888432"/>
              <a:gd name="connsiteY3-442" fmla="*/ 1512168 h 3960440"/>
              <a:gd name="connsiteX4-443" fmla="*/ 554477 w 3888432"/>
              <a:gd name="connsiteY4-444" fmla="*/ 1512168 h 3960440"/>
              <a:gd name="connsiteX5-445" fmla="*/ 2840340 w 3888432"/>
              <a:gd name="connsiteY5-446" fmla="*/ 1479943 h 3960440"/>
              <a:gd name="connsiteX6-447" fmla="*/ 2136833 w 3888432"/>
              <a:gd name="connsiteY6-448" fmla="*/ 1785510 h 3960440"/>
              <a:gd name="connsiteX7-449" fmla="*/ 2136833 w 3888432"/>
              <a:gd name="connsiteY7-450" fmla="*/ 1510185 h 3960440"/>
              <a:gd name="connsiteX8-451" fmla="*/ 1489672 w 3888432"/>
              <a:gd name="connsiteY8-452" fmla="*/ 1510185 h 3960440"/>
              <a:gd name="connsiteX9-453" fmla="*/ 1489672 w 3888432"/>
              <a:gd name="connsiteY9-454" fmla="*/ 3310385 h 3960440"/>
              <a:gd name="connsiteX10-455" fmla="*/ 2136833 w 3888432"/>
              <a:gd name="connsiteY10-456" fmla="*/ 3310385 h 3960440"/>
              <a:gd name="connsiteX11-457" fmla="*/ 2147184 w 3888432"/>
              <a:gd name="connsiteY11-458" fmla="*/ 2155564 h 3960440"/>
              <a:gd name="connsiteX12-459" fmla="*/ 2673919 w 3888432"/>
              <a:gd name="connsiteY12-460" fmla="*/ 2138897 h 3960440"/>
              <a:gd name="connsiteX13-461" fmla="*/ 2679688 w 3888432"/>
              <a:gd name="connsiteY13-462" fmla="*/ 3312366 h 3960440"/>
              <a:gd name="connsiteX14-463" fmla="*/ 3326849 w 3888432"/>
              <a:gd name="connsiteY14-464" fmla="*/ 3312366 h 3960440"/>
              <a:gd name="connsiteX15-465" fmla="*/ 3333768 w 3888432"/>
              <a:gd name="connsiteY15-466" fmla="*/ 2128613 h 3960440"/>
              <a:gd name="connsiteX16-467" fmla="*/ 2840340 w 3888432"/>
              <a:gd name="connsiteY16-468" fmla="*/ 1479943 h 3960440"/>
              <a:gd name="connsiteX17-469" fmla="*/ 878058 w 3888432"/>
              <a:gd name="connsiteY17-470" fmla="*/ 648072 h 3960440"/>
              <a:gd name="connsiteX18-471" fmla="*/ 554477 w 3888432"/>
              <a:gd name="connsiteY18-472" fmla="*/ 971653 h 3960440"/>
              <a:gd name="connsiteX19-473" fmla="*/ 878058 w 3888432"/>
              <a:gd name="connsiteY19-474" fmla="*/ 1295234 h 3960440"/>
              <a:gd name="connsiteX20-475" fmla="*/ 1201639 w 3888432"/>
              <a:gd name="connsiteY20-476" fmla="*/ 971653 h 3960440"/>
              <a:gd name="connsiteX21-477" fmla="*/ 878058 w 3888432"/>
              <a:gd name="connsiteY21-478" fmla="*/ 648072 h 3960440"/>
              <a:gd name="connsiteX22-479" fmla="*/ 333511 w 3888432"/>
              <a:gd name="connsiteY22-480" fmla="*/ 0 h 3960440"/>
              <a:gd name="connsiteX23-481" fmla="*/ 3554921 w 3888432"/>
              <a:gd name="connsiteY23-482" fmla="*/ 0 h 3960440"/>
              <a:gd name="connsiteX24-483" fmla="*/ 3888432 w 3888432"/>
              <a:gd name="connsiteY24-484" fmla="*/ 333511 h 3960440"/>
              <a:gd name="connsiteX25-485" fmla="*/ 3888432 w 3888432"/>
              <a:gd name="connsiteY25-486" fmla="*/ 3626929 h 3960440"/>
              <a:gd name="connsiteX26-487" fmla="*/ 3554921 w 3888432"/>
              <a:gd name="connsiteY26-488" fmla="*/ 3960440 h 3960440"/>
              <a:gd name="connsiteX27-489" fmla="*/ 333511 w 3888432"/>
              <a:gd name="connsiteY27-490" fmla="*/ 3960440 h 3960440"/>
              <a:gd name="connsiteX28-491" fmla="*/ 0 w 3888432"/>
              <a:gd name="connsiteY28-492" fmla="*/ 3626929 h 3960440"/>
              <a:gd name="connsiteX29-493" fmla="*/ 0 w 3888432"/>
              <a:gd name="connsiteY29-494" fmla="*/ 333511 h 3960440"/>
              <a:gd name="connsiteX30-495" fmla="*/ 333511 w 3888432"/>
              <a:gd name="connsiteY30-496" fmla="*/ 0 h 39604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2" name="Rounded Rectangle 2"/>
          <p:cNvSpPr/>
          <p:nvPr/>
        </p:nvSpPr>
        <p:spPr>
          <a:xfrm>
            <a:off x="7872589" y="3152814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-1" fmla="*/ 3160999 w 3960000"/>
              <a:gd name="connsiteY0-2" fmla="*/ 1374274 h 3960000"/>
              <a:gd name="connsiteX1-3" fmla="*/ 3155132 w 3960000"/>
              <a:gd name="connsiteY1-4" fmla="*/ 1419362 h 3960000"/>
              <a:gd name="connsiteX2-5" fmla="*/ 3155131 w 3960000"/>
              <a:gd name="connsiteY2-6" fmla="*/ 1419362 h 3960000"/>
              <a:gd name="connsiteX3-7" fmla="*/ 3160999 w 3960000"/>
              <a:gd name="connsiteY3-8" fmla="*/ 1374274 h 3960000"/>
              <a:gd name="connsiteX4-9" fmla="*/ 2538382 w 3960000"/>
              <a:gd name="connsiteY4-10" fmla="*/ 802616 h 3960000"/>
              <a:gd name="connsiteX5-11" fmla="*/ 1921633 w 3960000"/>
              <a:gd name="connsiteY5-12" fmla="*/ 1419365 h 3960000"/>
              <a:gd name="connsiteX6-13" fmla="*/ 1942445 w 3960000"/>
              <a:gd name="connsiteY6-14" fmla="*/ 1570340 h 3960000"/>
              <a:gd name="connsiteX7-15" fmla="*/ 752016 w 3960000"/>
              <a:gd name="connsiteY7-16" fmla="*/ 931012 h 3960000"/>
              <a:gd name="connsiteX8-17" fmla="*/ 934030 w 3960000"/>
              <a:gd name="connsiteY8-18" fmla="*/ 1745738 h 3960000"/>
              <a:gd name="connsiteX9-19" fmla="*/ 665343 w 3960000"/>
              <a:gd name="connsiteY9-20" fmla="*/ 1650397 h 3960000"/>
              <a:gd name="connsiteX10-21" fmla="*/ 1111709 w 3960000"/>
              <a:gd name="connsiteY10-22" fmla="*/ 2257108 h 3960000"/>
              <a:gd name="connsiteX11-23" fmla="*/ 856023 w 3960000"/>
              <a:gd name="connsiteY11-24" fmla="*/ 2244108 h 3960000"/>
              <a:gd name="connsiteX12-25" fmla="*/ 1402064 w 3960000"/>
              <a:gd name="connsiteY12-26" fmla="*/ 2660137 h 3960000"/>
              <a:gd name="connsiteX13-27" fmla="*/ 552668 w 3960000"/>
              <a:gd name="connsiteY13-28" fmla="*/ 2902822 h 3960000"/>
              <a:gd name="connsiteX14-29" fmla="*/ 1978439 w 3960000"/>
              <a:gd name="connsiteY14-30" fmla="*/ 3093502 h 3960000"/>
              <a:gd name="connsiteX15-31" fmla="*/ 3053184 w 3960000"/>
              <a:gd name="connsiteY15-32" fmla="*/ 2031759 h 3960000"/>
              <a:gd name="connsiteX16-33" fmla="*/ 3207849 w 3960000"/>
              <a:gd name="connsiteY16-34" fmla="*/ 1493166 h 3960000"/>
              <a:gd name="connsiteX17-35" fmla="*/ 3407333 w 3960000"/>
              <a:gd name="connsiteY17-36" fmla="*/ 1117847 h 3960000"/>
              <a:gd name="connsiteX18-37" fmla="*/ 3108461 w 3960000"/>
              <a:gd name="connsiteY18-38" fmla="*/ 1185086 h 3960000"/>
              <a:gd name="connsiteX19-39" fmla="*/ 3334650 w 3960000"/>
              <a:gd name="connsiteY19-40" fmla="*/ 883134 h 3960000"/>
              <a:gd name="connsiteX20-41" fmla="*/ 2995677 w 3960000"/>
              <a:gd name="connsiteY20-42" fmla="*/ 1008938 h 3960000"/>
              <a:gd name="connsiteX21-43" fmla="*/ 2538382 w 3960000"/>
              <a:gd name="connsiteY21-44" fmla="*/ 802616 h 3960000"/>
              <a:gd name="connsiteX22-45" fmla="*/ 308009 w 3960000"/>
              <a:gd name="connsiteY22-46" fmla="*/ 0 h 3960000"/>
              <a:gd name="connsiteX23-47" fmla="*/ 3651991 w 3960000"/>
              <a:gd name="connsiteY23-48" fmla="*/ 0 h 3960000"/>
              <a:gd name="connsiteX24-49" fmla="*/ 3960000 w 3960000"/>
              <a:gd name="connsiteY24-50" fmla="*/ 308009 h 3960000"/>
              <a:gd name="connsiteX25-51" fmla="*/ 3960000 w 3960000"/>
              <a:gd name="connsiteY25-52" fmla="*/ 3651991 h 3960000"/>
              <a:gd name="connsiteX26-53" fmla="*/ 3651991 w 3960000"/>
              <a:gd name="connsiteY26-54" fmla="*/ 3960000 h 3960000"/>
              <a:gd name="connsiteX27-55" fmla="*/ 308009 w 3960000"/>
              <a:gd name="connsiteY27-56" fmla="*/ 3960000 h 3960000"/>
              <a:gd name="connsiteX28-57" fmla="*/ 0 w 3960000"/>
              <a:gd name="connsiteY28-58" fmla="*/ 3651991 h 3960000"/>
              <a:gd name="connsiteX29-59" fmla="*/ 0 w 3960000"/>
              <a:gd name="connsiteY29-60" fmla="*/ 308009 h 3960000"/>
              <a:gd name="connsiteX30-61" fmla="*/ 308009 w 3960000"/>
              <a:gd name="connsiteY30-62" fmla="*/ 0 h 3960000"/>
              <a:gd name="connsiteX0-63" fmla="*/ 3160999 w 3960000"/>
              <a:gd name="connsiteY0-64" fmla="*/ 1374274 h 3960000"/>
              <a:gd name="connsiteX1-65" fmla="*/ 3155132 w 3960000"/>
              <a:gd name="connsiteY1-66" fmla="*/ 1419362 h 3960000"/>
              <a:gd name="connsiteX2-67" fmla="*/ 3160999 w 3960000"/>
              <a:gd name="connsiteY2-68" fmla="*/ 1374274 h 3960000"/>
              <a:gd name="connsiteX3-69" fmla="*/ 2538382 w 3960000"/>
              <a:gd name="connsiteY3-70" fmla="*/ 802616 h 3960000"/>
              <a:gd name="connsiteX4-71" fmla="*/ 1921633 w 3960000"/>
              <a:gd name="connsiteY4-72" fmla="*/ 1419365 h 3960000"/>
              <a:gd name="connsiteX5-73" fmla="*/ 1942445 w 3960000"/>
              <a:gd name="connsiteY5-74" fmla="*/ 1570340 h 3960000"/>
              <a:gd name="connsiteX6-75" fmla="*/ 752016 w 3960000"/>
              <a:gd name="connsiteY6-76" fmla="*/ 931012 h 3960000"/>
              <a:gd name="connsiteX7-77" fmla="*/ 934030 w 3960000"/>
              <a:gd name="connsiteY7-78" fmla="*/ 1745738 h 3960000"/>
              <a:gd name="connsiteX8-79" fmla="*/ 665343 w 3960000"/>
              <a:gd name="connsiteY8-80" fmla="*/ 1650397 h 3960000"/>
              <a:gd name="connsiteX9-81" fmla="*/ 1111709 w 3960000"/>
              <a:gd name="connsiteY9-82" fmla="*/ 2257108 h 3960000"/>
              <a:gd name="connsiteX10-83" fmla="*/ 856023 w 3960000"/>
              <a:gd name="connsiteY10-84" fmla="*/ 2244108 h 3960000"/>
              <a:gd name="connsiteX11-85" fmla="*/ 1402064 w 3960000"/>
              <a:gd name="connsiteY11-86" fmla="*/ 2660137 h 3960000"/>
              <a:gd name="connsiteX12-87" fmla="*/ 552668 w 3960000"/>
              <a:gd name="connsiteY12-88" fmla="*/ 2902822 h 3960000"/>
              <a:gd name="connsiteX13-89" fmla="*/ 1978439 w 3960000"/>
              <a:gd name="connsiteY13-90" fmla="*/ 3093502 h 3960000"/>
              <a:gd name="connsiteX14-91" fmla="*/ 3053184 w 3960000"/>
              <a:gd name="connsiteY14-92" fmla="*/ 2031759 h 3960000"/>
              <a:gd name="connsiteX15-93" fmla="*/ 3207849 w 3960000"/>
              <a:gd name="connsiteY15-94" fmla="*/ 1493166 h 3960000"/>
              <a:gd name="connsiteX16-95" fmla="*/ 3407333 w 3960000"/>
              <a:gd name="connsiteY16-96" fmla="*/ 1117847 h 3960000"/>
              <a:gd name="connsiteX17-97" fmla="*/ 3108461 w 3960000"/>
              <a:gd name="connsiteY17-98" fmla="*/ 1185086 h 3960000"/>
              <a:gd name="connsiteX18-99" fmla="*/ 3334650 w 3960000"/>
              <a:gd name="connsiteY18-100" fmla="*/ 883134 h 3960000"/>
              <a:gd name="connsiteX19-101" fmla="*/ 2995677 w 3960000"/>
              <a:gd name="connsiteY19-102" fmla="*/ 1008938 h 3960000"/>
              <a:gd name="connsiteX20-103" fmla="*/ 2538382 w 3960000"/>
              <a:gd name="connsiteY20-104" fmla="*/ 802616 h 3960000"/>
              <a:gd name="connsiteX21-105" fmla="*/ 308009 w 3960000"/>
              <a:gd name="connsiteY21-106" fmla="*/ 0 h 3960000"/>
              <a:gd name="connsiteX22-107" fmla="*/ 3651991 w 3960000"/>
              <a:gd name="connsiteY22-108" fmla="*/ 0 h 3960000"/>
              <a:gd name="connsiteX23-109" fmla="*/ 3960000 w 3960000"/>
              <a:gd name="connsiteY23-110" fmla="*/ 308009 h 3960000"/>
              <a:gd name="connsiteX24-111" fmla="*/ 3960000 w 3960000"/>
              <a:gd name="connsiteY24-112" fmla="*/ 3651991 h 3960000"/>
              <a:gd name="connsiteX25-113" fmla="*/ 3651991 w 3960000"/>
              <a:gd name="connsiteY25-114" fmla="*/ 3960000 h 3960000"/>
              <a:gd name="connsiteX26-115" fmla="*/ 308009 w 3960000"/>
              <a:gd name="connsiteY26-116" fmla="*/ 3960000 h 3960000"/>
              <a:gd name="connsiteX27-117" fmla="*/ 0 w 3960000"/>
              <a:gd name="connsiteY27-118" fmla="*/ 3651991 h 3960000"/>
              <a:gd name="connsiteX28-119" fmla="*/ 0 w 3960000"/>
              <a:gd name="connsiteY28-120" fmla="*/ 308009 h 3960000"/>
              <a:gd name="connsiteX29-121" fmla="*/ 308009 w 3960000"/>
              <a:gd name="connsiteY29-122" fmla="*/ 0 h 3960000"/>
              <a:gd name="connsiteX0-123" fmla="*/ 3160999 w 3960000"/>
              <a:gd name="connsiteY0-124" fmla="*/ 1374274 h 3960000"/>
              <a:gd name="connsiteX1-125" fmla="*/ 3155132 w 3960000"/>
              <a:gd name="connsiteY1-126" fmla="*/ 1419362 h 3960000"/>
              <a:gd name="connsiteX2-127" fmla="*/ 3160999 w 3960000"/>
              <a:gd name="connsiteY2-128" fmla="*/ 1374274 h 3960000"/>
              <a:gd name="connsiteX3-129" fmla="*/ 2538382 w 3960000"/>
              <a:gd name="connsiteY3-130" fmla="*/ 802616 h 3960000"/>
              <a:gd name="connsiteX4-131" fmla="*/ 1921633 w 3960000"/>
              <a:gd name="connsiteY4-132" fmla="*/ 1419365 h 3960000"/>
              <a:gd name="connsiteX5-133" fmla="*/ 1942445 w 3960000"/>
              <a:gd name="connsiteY5-134" fmla="*/ 1570340 h 3960000"/>
              <a:gd name="connsiteX6-135" fmla="*/ 752016 w 3960000"/>
              <a:gd name="connsiteY6-136" fmla="*/ 931012 h 3960000"/>
              <a:gd name="connsiteX7-137" fmla="*/ 934030 w 3960000"/>
              <a:gd name="connsiteY7-138" fmla="*/ 1745738 h 3960000"/>
              <a:gd name="connsiteX8-139" fmla="*/ 665343 w 3960000"/>
              <a:gd name="connsiteY8-140" fmla="*/ 1650397 h 3960000"/>
              <a:gd name="connsiteX9-141" fmla="*/ 1111709 w 3960000"/>
              <a:gd name="connsiteY9-142" fmla="*/ 2257108 h 3960000"/>
              <a:gd name="connsiteX10-143" fmla="*/ 856023 w 3960000"/>
              <a:gd name="connsiteY10-144" fmla="*/ 2244108 h 3960000"/>
              <a:gd name="connsiteX11-145" fmla="*/ 1402064 w 3960000"/>
              <a:gd name="connsiteY11-146" fmla="*/ 2660137 h 3960000"/>
              <a:gd name="connsiteX12-147" fmla="*/ 552668 w 3960000"/>
              <a:gd name="connsiteY12-148" fmla="*/ 2902822 h 3960000"/>
              <a:gd name="connsiteX13-149" fmla="*/ 1978439 w 3960000"/>
              <a:gd name="connsiteY13-150" fmla="*/ 3093502 h 3960000"/>
              <a:gd name="connsiteX14-151" fmla="*/ 3053184 w 3960000"/>
              <a:gd name="connsiteY14-152" fmla="*/ 2031759 h 3960000"/>
              <a:gd name="connsiteX15-153" fmla="*/ 3207849 w 3960000"/>
              <a:gd name="connsiteY15-154" fmla="*/ 1493166 h 3960000"/>
              <a:gd name="connsiteX16-155" fmla="*/ 3407333 w 3960000"/>
              <a:gd name="connsiteY16-156" fmla="*/ 1117847 h 3960000"/>
              <a:gd name="connsiteX17-157" fmla="*/ 3140091 w 3960000"/>
              <a:gd name="connsiteY17-158" fmla="*/ 1227260 h 3960000"/>
              <a:gd name="connsiteX18-159" fmla="*/ 3334650 w 3960000"/>
              <a:gd name="connsiteY18-160" fmla="*/ 883134 h 3960000"/>
              <a:gd name="connsiteX19-161" fmla="*/ 2995677 w 3960000"/>
              <a:gd name="connsiteY19-162" fmla="*/ 1008938 h 3960000"/>
              <a:gd name="connsiteX20-163" fmla="*/ 2538382 w 3960000"/>
              <a:gd name="connsiteY20-164" fmla="*/ 802616 h 3960000"/>
              <a:gd name="connsiteX21-165" fmla="*/ 308009 w 3960000"/>
              <a:gd name="connsiteY21-166" fmla="*/ 0 h 3960000"/>
              <a:gd name="connsiteX22-167" fmla="*/ 3651991 w 3960000"/>
              <a:gd name="connsiteY22-168" fmla="*/ 0 h 3960000"/>
              <a:gd name="connsiteX23-169" fmla="*/ 3960000 w 3960000"/>
              <a:gd name="connsiteY23-170" fmla="*/ 308009 h 3960000"/>
              <a:gd name="connsiteX24-171" fmla="*/ 3960000 w 3960000"/>
              <a:gd name="connsiteY24-172" fmla="*/ 3651991 h 3960000"/>
              <a:gd name="connsiteX25-173" fmla="*/ 3651991 w 3960000"/>
              <a:gd name="connsiteY25-174" fmla="*/ 3960000 h 3960000"/>
              <a:gd name="connsiteX26-175" fmla="*/ 308009 w 3960000"/>
              <a:gd name="connsiteY26-176" fmla="*/ 3960000 h 3960000"/>
              <a:gd name="connsiteX27-177" fmla="*/ 0 w 3960000"/>
              <a:gd name="connsiteY27-178" fmla="*/ 3651991 h 3960000"/>
              <a:gd name="connsiteX28-179" fmla="*/ 0 w 3960000"/>
              <a:gd name="connsiteY28-180" fmla="*/ 308009 h 3960000"/>
              <a:gd name="connsiteX29-181" fmla="*/ 308009 w 3960000"/>
              <a:gd name="connsiteY29-182" fmla="*/ 0 h 3960000"/>
              <a:gd name="connsiteX0-183" fmla="*/ 3160999 w 3960000"/>
              <a:gd name="connsiteY0-184" fmla="*/ 1374274 h 3960000"/>
              <a:gd name="connsiteX1-185" fmla="*/ 3155132 w 3960000"/>
              <a:gd name="connsiteY1-186" fmla="*/ 1419362 h 3960000"/>
              <a:gd name="connsiteX2-187" fmla="*/ 3160999 w 3960000"/>
              <a:gd name="connsiteY2-188" fmla="*/ 1374274 h 3960000"/>
              <a:gd name="connsiteX3-189" fmla="*/ 2538382 w 3960000"/>
              <a:gd name="connsiteY3-190" fmla="*/ 802616 h 3960000"/>
              <a:gd name="connsiteX4-191" fmla="*/ 1921633 w 3960000"/>
              <a:gd name="connsiteY4-192" fmla="*/ 1419365 h 3960000"/>
              <a:gd name="connsiteX5-193" fmla="*/ 1942445 w 3960000"/>
              <a:gd name="connsiteY5-194" fmla="*/ 1570340 h 3960000"/>
              <a:gd name="connsiteX6-195" fmla="*/ 752016 w 3960000"/>
              <a:gd name="connsiteY6-196" fmla="*/ 931012 h 3960000"/>
              <a:gd name="connsiteX7-197" fmla="*/ 934030 w 3960000"/>
              <a:gd name="connsiteY7-198" fmla="*/ 1745738 h 3960000"/>
              <a:gd name="connsiteX8-199" fmla="*/ 665343 w 3960000"/>
              <a:gd name="connsiteY8-200" fmla="*/ 1650397 h 3960000"/>
              <a:gd name="connsiteX9-201" fmla="*/ 1111709 w 3960000"/>
              <a:gd name="connsiteY9-202" fmla="*/ 2257108 h 3960000"/>
              <a:gd name="connsiteX10-203" fmla="*/ 856023 w 3960000"/>
              <a:gd name="connsiteY10-204" fmla="*/ 2244108 h 3960000"/>
              <a:gd name="connsiteX11-205" fmla="*/ 1402064 w 3960000"/>
              <a:gd name="connsiteY11-206" fmla="*/ 2660137 h 3960000"/>
              <a:gd name="connsiteX12-207" fmla="*/ 552668 w 3960000"/>
              <a:gd name="connsiteY12-208" fmla="*/ 2902822 h 3960000"/>
              <a:gd name="connsiteX13-209" fmla="*/ 1978439 w 3960000"/>
              <a:gd name="connsiteY13-210" fmla="*/ 3093502 h 3960000"/>
              <a:gd name="connsiteX14-211" fmla="*/ 3053184 w 3960000"/>
              <a:gd name="connsiteY14-212" fmla="*/ 2031759 h 3960000"/>
              <a:gd name="connsiteX15-213" fmla="*/ 3207849 w 3960000"/>
              <a:gd name="connsiteY15-214" fmla="*/ 1493166 h 3960000"/>
              <a:gd name="connsiteX16-215" fmla="*/ 3449507 w 3960000"/>
              <a:gd name="connsiteY16-216" fmla="*/ 1170564 h 3960000"/>
              <a:gd name="connsiteX17-217" fmla="*/ 3140091 w 3960000"/>
              <a:gd name="connsiteY17-218" fmla="*/ 1227260 h 3960000"/>
              <a:gd name="connsiteX18-219" fmla="*/ 3334650 w 3960000"/>
              <a:gd name="connsiteY18-220" fmla="*/ 883134 h 3960000"/>
              <a:gd name="connsiteX19-221" fmla="*/ 2995677 w 3960000"/>
              <a:gd name="connsiteY19-222" fmla="*/ 1008938 h 3960000"/>
              <a:gd name="connsiteX20-223" fmla="*/ 2538382 w 3960000"/>
              <a:gd name="connsiteY20-224" fmla="*/ 802616 h 3960000"/>
              <a:gd name="connsiteX21-225" fmla="*/ 308009 w 3960000"/>
              <a:gd name="connsiteY21-226" fmla="*/ 0 h 3960000"/>
              <a:gd name="connsiteX22-227" fmla="*/ 3651991 w 3960000"/>
              <a:gd name="connsiteY22-228" fmla="*/ 0 h 3960000"/>
              <a:gd name="connsiteX23-229" fmla="*/ 3960000 w 3960000"/>
              <a:gd name="connsiteY23-230" fmla="*/ 308009 h 3960000"/>
              <a:gd name="connsiteX24-231" fmla="*/ 3960000 w 3960000"/>
              <a:gd name="connsiteY24-232" fmla="*/ 3651991 h 3960000"/>
              <a:gd name="connsiteX25-233" fmla="*/ 3651991 w 3960000"/>
              <a:gd name="connsiteY25-234" fmla="*/ 3960000 h 3960000"/>
              <a:gd name="connsiteX26-235" fmla="*/ 308009 w 3960000"/>
              <a:gd name="connsiteY26-236" fmla="*/ 3960000 h 3960000"/>
              <a:gd name="connsiteX27-237" fmla="*/ 0 w 3960000"/>
              <a:gd name="connsiteY27-238" fmla="*/ 3651991 h 3960000"/>
              <a:gd name="connsiteX28-239" fmla="*/ 0 w 3960000"/>
              <a:gd name="connsiteY28-240" fmla="*/ 308009 h 3960000"/>
              <a:gd name="connsiteX29-241" fmla="*/ 308009 w 3960000"/>
              <a:gd name="connsiteY29-242" fmla="*/ 0 h 3960000"/>
              <a:gd name="connsiteX0-243" fmla="*/ 3160999 w 3960000"/>
              <a:gd name="connsiteY0-244" fmla="*/ 1374274 h 3960000"/>
              <a:gd name="connsiteX1-245" fmla="*/ 3155132 w 3960000"/>
              <a:gd name="connsiteY1-246" fmla="*/ 1419362 h 3960000"/>
              <a:gd name="connsiteX2-247" fmla="*/ 3160999 w 3960000"/>
              <a:gd name="connsiteY2-248" fmla="*/ 1374274 h 3960000"/>
              <a:gd name="connsiteX3-249" fmla="*/ 2538382 w 3960000"/>
              <a:gd name="connsiteY3-250" fmla="*/ 802616 h 3960000"/>
              <a:gd name="connsiteX4-251" fmla="*/ 1921633 w 3960000"/>
              <a:gd name="connsiteY4-252" fmla="*/ 1419365 h 3960000"/>
              <a:gd name="connsiteX5-253" fmla="*/ 1942445 w 3960000"/>
              <a:gd name="connsiteY5-254" fmla="*/ 1570340 h 3960000"/>
              <a:gd name="connsiteX6-255" fmla="*/ 752016 w 3960000"/>
              <a:gd name="connsiteY6-256" fmla="*/ 931012 h 3960000"/>
              <a:gd name="connsiteX7-257" fmla="*/ 934030 w 3960000"/>
              <a:gd name="connsiteY7-258" fmla="*/ 1745738 h 3960000"/>
              <a:gd name="connsiteX8-259" fmla="*/ 665343 w 3960000"/>
              <a:gd name="connsiteY8-260" fmla="*/ 1650397 h 3960000"/>
              <a:gd name="connsiteX9-261" fmla="*/ 1111709 w 3960000"/>
              <a:gd name="connsiteY9-262" fmla="*/ 2257108 h 3960000"/>
              <a:gd name="connsiteX10-263" fmla="*/ 856023 w 3960000"/>
              <a:gd name="connsiteY10-264" fmla="*/ 2244108 h 3960000"/>
              <a:gd name="connsiteX11-265" fmla="*/ 1402064 w 3960000"/>
              <a:gd name="connsiteY11-266" fmla="*/ 2660137 h 3960000"/>
              <a:gd name="connsiteX12-267" fmla="*/ 552668 w 3960000"/>
              <a:gd name="connsiteY12-268" fmla="*/ 2902822 h 3960000"/>
              <a:gd name="connsiteX13-269" fmla="*/ 1978439 w 3960000"/>
              <a:gd name="connsiteY13-270" fmla="*/ 3093502 h 3960000"/>
              <a:gd name="connsiteX14-271" fmla="*/ 3053184 w 3960000"/>
              <a:gd name="connsiteY14-272" fmla="*/ 2031759 h 3960000"/>
              <a:gd name="connsiteX15-273" fmla="*/ 3207849 w 3960000"/>
              <a:gd name="connsiteY15-274" fmla="*/ 1493166 h 3960000"/>
              <a:gd name="connsiteX16-275" fmla="*/ 3449507 w 3960000"/>
              <a:gd name="connsiteY16-276" fmla="*/ 1170564 h 3960000"/>
              <a:gd name="connsiteX17-277" fmla="*/ 3140091 w 3960000"/>
              <a:gd name="connsiteY17-278" fmla="*/ 1227260 h 3960000"/>
              <a:gd name="connsiteX18-279" fmla="*/ 3324107 w 3960000"/>
              <a:gd name="connsiteY18-280" fmla="*/ 851504 h 3960000"/>
              <a:gd name="connsiteX19-281" fmla="*/ 2995677 w 3960000"/>
              <a:gd name="connsiteY19-282" fmla="*/ 1008938 h 3960000"/>
              <a:gd name="connsiteX20-283" fmla="*/ 2538382 w 3960000"/>
              <a:gd name="connsiteY20-284" fmla="*/ 802616 h 3960000"/>
              <a:gd name="connsiteX21-285" fmla="*/ 308009 w 3960000"/>
              <a:gd name="connsiteY21-286" fmla="*/ 0 h 3960000"/>
              <a:gd name="connsiteX22-287" fmla="*/ 3651991 w 3960000"/>
              <a:gd name="connsiteY22-288" fmla="*/ 0 h 3960000"/>
              <a:gd name="connsiteX23-289" fmla="*/ 3960000 w 3960000"/>
              <a:gd name="connsiteY23-290" fmla="*/ 308009 h 3960000"/>
              <a:gd name="connsiteX24-291" fmla="*/ 3960000 w 3960000"/>
              <a:gd name="connsiteY24-292" fmla="*/ 3651991 h 3960000"/>
              <a:gd name="connsiteX25-293" fmla="*/ 3651991 w 3960000"/>
              <a:gd name="connsiteY25-294" fmla="*/ 3960000 h 3960000"/>
              <a:gd name="connsiteX26-295" fmla="*/ 308009 w 3960000"/>
              <a:gd name="connsiteY26-296" fmla="*/ 3960000 h 3960000"/>
              <a:gd name="connsiteX27-297" fmla="*/ 0 w 3960000"/>
              <a:gd name="connsiteY27-298" fmla="*/ 3651991 h 3960000"/>
              <a:gd name="connsiteX28-299" fmla="*/ 0 w 3960000"/>
              <a:gd name="connsiteY28-300" fmla="*/ 308009 h 3960000"/>
              <a:gd name="connsiteX29-301" fmla="*/ 308009 w 3960000"/>
              <a:gd name="connsiteY29-302" fmla="*/ 0 h 3960000"/>
              <a:gd name="connsiteX0-303" fmla="*/ 3160999 w 3960000"/>
              <a:gd name="connsiteY0-304" fmla="*/ 1374274 h 3960000"/>
              <a:gd name="connsiteX1-305" fmla="*/ 3155132 w 3960000"/>
              <a:gd name="connsiteY1-306" fmla="*/ 1419362 h 3960000"/>
              <a:gd name="connsiteX2-307" fmla="*/ 3160999 w 3960000"/>
              <a:gd name="connsiteY2-308" fmla="*/ 1374274 h 3960000"/>
              <a:gd name="connsiteX3-309" fmla="*/ 2538382 w 3960000"/>
              <a:gd name="connsiteY3-310" fmla="*/ 802616 h 3960000"/>
              <a:gd name="connsiteX4-311" fmla="*/ 1921633 w 3960000"/>
              <a:gd name="connsiteY4-312" fmla="*/ 1292845 h 3960000"/>
              <a:gd name="connsiteX5-313" fmla="*/ 1942445 w 3960000"/>
              <a:gd name="connsiteY5-314" fmla="*/ 1570340 h 3960000"/>
              <a:gd name="connsiteX6-315" fmla="*/ 752016 w 3960000"/>
              <a:gd name="connsiteY6-316" fmla="*/ 931012 h 3960000"/>
              <a:gd name="connsiteX7-317" fmla="*/ 934030 w 3960000"/>
              <a:gd name="connsiteY7-318" fmla="*/ 1745738 h 3960000"/>
              <a:gd name="connsiteX8-319" fmla="*/ 665343 w 3960000"/>
              <a:gd name="connsiteY8-320" fmla="*/ 1650397 h 3960000"/>
              <a:gd name="connsiteX9-321" fmla="*/ 1111709 w 3960000"/>
              <a:gd name="connsiteY9-322" fmla="*/ 2257108 h 3960000"/>
              <a:gd name="connsiteX10-323" fmla="*/ 856023 w 3960000"/>
              <a:gd name="connsiteY10-324" fmla="*/ 2244108 h 3960000"/>
              <a:gd name="connsiteX11-325" fmla="*/ 1402064 w 3960000"/>
              <a:gd name="connsiteY11-326" fmla="*/ 2660137 h 3960000"/>
              <a:gd name="connsiteX12-327" fmla="*/ 552668 w 3960000"/>
              <a:gd name="connsiteY12-328" fmla="*/ 2902822 h 3960000"/>
              <a:gd name="connsiteX13-329" fmla="*/ 1978439 w 3960000"/>
              <a:gd name="connsiteY13-330" fmla="*/ 3093502 h 3960000"/>
              <a:gd name="connsiteX14-331" fmla="*/ 3053184 w 3960000"/>
              <a:gd name="connsiteY14-332" fmla="*/ 2031759 h 3960000"/>
              <a:gd name="connsiteX15-333" fmla="*/ 3207849 w 3960000"/>
              <a:gd name="connsiteY15-334" fmla="*/ 1493166 h 3960000"/>
              <a:gd name="connsiteX16-335" fmla="*/ 3449507 w 3960000"/>
              <a:gd name="connsiteY16-336" fmla="*/ 1170564 h 3960000"/>
              <a:gd name="connsiteX17-337" fmla="*/ 3140091 w 3960000"/>
              <a:gd name="connsiteY17-338" fmla="*/ 1227260 h 3960000"/>
              <a:gd name="connsiteX18-339" fmla="*/ 3324107 w 3960000"/>
              <a:gd name="connsiteY18-340" fmla="*/ 851504 h 3960000"/>
              <a:gd name="connsiteX19-341" fmla="*/ 2995677 w 3960000"/>
              <a:gd name="connsiteY19-342" fmla="*/ 1008938 h 3960000"/>
              <a:gd name="connsiteX20-343" fmla="*/ 2538382 w 3960000"/>
              <a:gd name="connsiteY20-344" fmla="*/ 802616 h 3960000"/>
              <a:gd name="connsiteX21-345" fmla="*/ 308009 w 3960000"/>
              <a:gd name="connsiteY21-346" fmla="*/ 0 h 3960000"/>
              <a:gd name="connsiteX22-347" fmla="*/ 3651991 w 3960000"/>
              <a:gd name="connsiteY22-348" fmla="*/ 0 h 3960000"/>
              <a:gd name="connsiteX23-349" fmla="*/ 3960000 w 3960000"/>
              <a:gd name="connsiteY23-350" fmla="*/ 308009 h 3960000"/>
              <a:gd name="connsiteX24-351" fmla="*/ 3960000 w 3960000"/>
              <a:gd name="connsiteY24-352" fmla="*/ 3651991 h 3960000"/>
              <a:gd name="connsiteX25-353" fmla="*/ 3651991 w 3960000"/>
              <a:gd name="connsiteY25-354" fmla="*/ 3960000 h 3960000"/>
              <a:gd name="connsiteX26-355" fmla="*/ 308009 w 3960000"/>
              <a:gd name="connsiteY26-356" fmla="*/ 3960000 h 3960000"/>
              <a:gd name="connsiteX27-357" fmla="*/ 0 w 3960000"/>
              <a:gd name="connsiteY27-358" fmla="*/ 3651991 h 3960000"/>
              <a:gd name="connsiteX28-359" fmla="*/ 0 w 3960000"/>
              <a:gd name="connsiteY28-360" fmla="*/ 308009 h 3960000"/>
              <a:gd name="connsiteX29-361" fmla="*/ 308009 w 3960000"/>
              <a:gd name="connsiteY29-362" fmla="*/ 0 h 3960000"/>
              <a:gd name="connsiteX0-363" fmla="*/ 3160999 w 3960000"/>
              <a:gd name="connsiteY0-364" fmla="*/ 1374274 h 3960000"/>
              <a:gd name="connsiteX1-365" fmla="*/ 3155132 w 3960000"/>
              <a:gd name="connsiteY1-366" fmla="*/ 1419362 h 3960000"/>
              <a:gd name="connsiteX2-367" fmla="*/ 3160999 w 3960000"/>
              <a:gd name="connsiteY2-368" fmla="*/ 1374274 h 3960000"/>
              <a:gd name="connsiteX3-369" fmla="*/ 2496208 w 3960000"/>
              <a:gd name="connsiteY3-370" fmla="*/ 770986 h 3960000"/>
              <a:gd name="connsiteX4-371" fmla="*/ 1921633 w 3960000"/>
              <a:gd name="connsiteY4-372" fmla="*/ 1292845 h 3960000"/>
              <a:gd name="connsiteX5-373" fmla="*/ 1942445 w 3960000"/>
              <a:gd name="connsiteY5-374" fmla="*/ 1570340 h 3960000"/>
              <a:gd name="connsiteX6-375" fmla="*/ 752016 w 3960000"/>
              <a:gd name="connsiteY6-376" fmla="*/ 931012 h 3960000"/>
              <a:gd name="connsiteX7-377" fmla="*/ 934030 w 3960000"/>
              <a:gd name="connsiteY7-378" fmla="*/ 1745738 h 3960000"/>
              <a:gd name="connsiteX8-379" fmla="*/ 665343 w 3960000"/>
              <a:gd name="connsiteY8-380" fmla="*/ 1650397 h 3960000"/>
              <a:gd name="connsiteX9-381" fmla="*/ 1111709 w 3960000"/>
              <a:gd name="connsiteY9-382" fmla="*/ 2257108 h 3960000"/>
              <a:gd name="connsiteX10-383" fmla="*/ 856023 w 3960000"/>
              <a:gd name="connsiteY10-384" fmla="*/ 2244108 h 3960000"/>
              <a:gd name="connsiteX11-385" fmla="*/ 1402064 w 3960000"/>
              <a:gd name="connsiteY11-386" fmla="*/ 2660137 h 3960000"/>
              <a:gd name="connsiteX12-387" fmla="*/ 552668 w 3960000"/>
              <a:gd name="connsiteY12-388" fmla="*/ 2902822 h 3960000"/>
              <a:gd name="connsiteX13-389" fmla="*/ 1978439 w 3960000"/>
              <a:gd name="connsiteY13-390" fmla="*/ 3093502 h 3960000"/>
              <a:gd name="connsiteX14-391" fmla="*/ 3053184 w 3960000"/>
              <a:gd name="connsiteY14-392" fmla="*/ 2031759 h 3960000"/>
              <a:gd name="connsiteX15-393" fmla="*/ 3207849 w 3960000"/>
              <a:gd name="connsiteY15-394" fmla="*/ 1493166 h 3960000"/>
              <a:gd name="connsiteX16-395" fmla="*/ 3449507 w 3960000"/>
              <a:gd name="connsiteY16-396" fmla="*/ 1170564 h 3960000"/>
              <a:gd name="connsiteX17-397" fmla="*/ 3140091 w 3960000"/>
              <a:gd name="connsiteY17-398" fmla="*/ 1227260 h 3960000"/>
              <a:gd name="connsiteX18-399" fmla="*/ 3324107 w 3960000"/>
              <a:gd name="connsiteY18-400" fmla="*/ 851504 h 3960000"/>
              <a:gd name="connsiteX19-401" fmla="*/ 2995677 w 3960000"/>
              <a:gd name="connsiteY19-402" fmla="*/ 1008938 h 3960000"/>
              <a:gd name="connsiteX20-403" fmla="*/ 2496208 w 3960000"/>
              <a:gd name="connsiteY20-404" fmla="*/ 770986 h 3960000"/>
              <a:gd name="connsiteX21-405" fmla="*/ 308009 w 3960000"/>
              <a:gd name="connsiteY21-406" fmla="*/ 0 h 3960000"/>
              <a:gd name="connsiteX22-407" fmla="*/ 3651991 w 3960000"/>
              <a:gd name="connsiteY22-408" fmla="*/ 0 h 3960000"/>
              <a:gd name="connsiteX23-409" fmla="*/ 3960000 w 3960000"/>
              <a:gd name="connsiteY23-410" fmla="*/ 308009 h 3960000"/>
              <a:gd name="connsiteX24-411" fmla="*/ 3960000 w 3960000"/>
              <a:gd name="connsiteY24-412" fmla="*/ 3651991 h 3960000"/>
              <a:gd name="connsiteX25-413" fmla="*/ 3651991 w 3960000"/>
              <a:gd name="connsiteY25-414" fmla="*/ 3960000 h 3960000"/>
              <a:gd name="connsiteX26-415" fmla="*/ 308009 w 3960000"/>
              <a:gd name="connsiteY26-416" fmla="*/ 3960000 h 3960000"/>
              <a:gd name="connsiteX27-417" fmla="*/ 0 w 3960000"/>
              <a:gd name="connsiteY27-418" fmla="*/ 3651991 h 3960000"/>
              <a:gd name="connsiteX28-419" fmla="*/ 0 w 3960000"/>
              <a:gd name="connsiteY28-420" fmla="*/ 308009 h 3960000"/>
              <a:gd name="connsiteX29-421" fmla="*/ 308009 w 3960000"/>
              <a:gd name="connsiteY29-422" fmla="*/ 0 h 3960000"/>
              <a:gd name="connsiteX0-423" fmla="*/ 3160999 w 3960000"/>
              <a:gd name="connsiteY0-424" fmla="*/ 1374274 h 3960000"/>
              <a:gd name="connsiteX1-425" fmla="*/ 3155132 w 3960000"/>
              <a:gd name="connsiteY1-426" fmla="*/ 1419362 h 3960000"/>
              <a:gd name="connsiteX2-427" fmla="*/ 3160999 w 3960000"/>
              <a:gd name="connsiteY2-428" fmla="*/ 1374274 h 3960000"/>
              <a:gd name="connsiteX3-429" fmla="*/ 2496208 w 3960000"/>
              <a:gd name="connsiteY3-430" fmla="*/ 770986 h 3960000"/>
              <a:gd name="connsiteX4-431" fmla="*/ 1921633 w 3960000"/>
              <a:gd name="connsiteY4-432" fmla="*/ 1292845 h 3960000"/>
              <a:gd name="connsiteX5-433" fmla="*/ 1942445 w 3960000"/>
              <a:gd name="connsiteY5-434" fmla="*/ 1570340 h 3960000"/>
              <a:gd name="connsiteX6-435" fmla="*/ 752016 w 3960000"/>
              <a:gd name="connsiteY6-436" fmla="*/ 931012 h 3960000"/>
              <a:gd name="connsiteX7-437" fmla="*/ 934030 w 3960000"/>
              <a:gd name="connsiteY7-438" fmla="*/ 1745738 h 3960000"/>
              <a:gd name="connsiteX8-439" fmla="*/ 665343 w 3960000"/>
              <a:gd name="connsiteY8-440" fmla="*/ 1650397 h 3960000"/>
              <a:gd name="connsiteX9-441" fmla="*/ 1111709 w 3960000"/>
              <a:gd name="connsiteY9-442" fmla="*/ 2257108 h 3960000"/>
              <a:gd name="connsiteX10-443" fmla="*/ 856023 w 3960000"/>
              <a:gd name="connsiteY10-444" fmla="*/ 2244108 h 3960000"/>
              <a:gd name="connsiteX11-445" fmla="*/ 1402064 w 3960000"/>
              <a:gd name="connsiteY11-446" fmla="*/ 2660137 h 3960000"/>
              <a:gd name="connsiteX12-447" fmla="*/ 552668 w 3960000"/>
              <a:gd name="connsiteY12-448" fmla="*/ 2902822 h 3960000"/>
              <a:gd name="connsiteX13-449" fmla="*/ 1978439 w 3960000"/>
              <a:gd name="connsiteY13-450" fmla="*/ 3093502 h 3960000"/>
              <a:gd name="connsiteX14-451" fmla="*/ 3053184 w 3960000"/>
              <a:gd name="connsiteY14-452" fmla="*/ 2031759 h 3960000"/>
              <a:gd name="connsiteX15-453" fmla="*/ 3207849 w 3960000"/>
              <a:gd name="connsiteY15-454" fmla="*/ 1493166 h 3960000"/>
              <a:gd name="connsiteX16-455" fmla="*/ 3449507 w 3960000"/>
              <a:gd name="connsiteY16-456" fmla="*/ 1170564 h 3960000"/>
              <a:gd name="connsiteX17-457" fmla="*/ 3140091 w 3960000"/>
              <a:gd name="connsiteY17-458" fmla="*/ 1227260 h 3960000"/>
              <a:gd name="connsiteX18-459" fmla="*/ 3324107 w 3960000"/>
              <a:gd name="connsiteY18-460" fmla="*/ 851504 h 3960000"/>
              <a:gd name="connsiteX19-461" fmla="*/ 2995677 w 3960000"/>
              <a:gd name="connsiteY19-462" fmla="*/ 1008938 h 3960000"/>
              <a:gd name="connsiteX20-463" fmla="*/ 2496208 w 3960000"/>
              <a:gd name="connsiteY20-464" fmla="*/ 770986 h 3960000"/>
              <a:gd name="connsiteX21-465" fmla="*/ 308009 w 3960000"/>
              <a:gd name="connsiteY21-466" fmla="*/ 0 h 3960000"/>
              <a:gd name="connsiteX22-467" fmla="*/ 3651991 w 3960000"/>
              <a:gd name="connsiteY22-468" fmla="*/ 0 h 3960000"/>
              <a:gd name="connsiteX23-469" fmla="*/ 3960000 w 3960000"/>
              <a:gd name="connsiteY23-470" fmla="*/ 308009 h 3960000"/>
              <a:gd name="connsiteX24-471" fmla="*/ 3960000 w 3960000"/>
              <a:gd name="connsiteY24-472" fmla="*/ 3651991 h 3960000"/>
              <a:gd name="connsiteX25-473" fmla="*/ 3651991 w 3960000"/>
              <a:gd name="connsiteY25-474" fmla="*/ 3960000 h 3960000"/>
              <a:gd name="connsiteX26-475" fmla="*/ 308009 w 3960000"/>
              <a:gd name="connsiteY26-476" fmla="*/ 3960000 h 3960000"/>
              <a:gd name="connsiteX27-477" fmla="*/ 0 w 3960000"/>
              <a:gd name="connsiteY27-478" fmla="*/ 3651991 h 3960000"/>
              <a:gd name="connsiteX28-479" fmla="*/ 0 w 3960000"/>
              <a:gd name="connsiteY28-480" fmla="*/ 308009 h 3960000"/>
              <a:gd name="connsiteX29-481" fmla="*/ 308009 w 3960000"/>
              <a:gd name="connsiteY29-482" fmla="*/ 0 h 3960000"/>
              <a:gd name="connsiteX0-483" fmla="*/ 3160999 w 3960000"/>
              <a:gd name="connsiteY0-484" fmla="*/ 1374274 h 3960000"/>
              <a:gd name="connsiteX1-485" fmla="*/ 3155132 w 3960000"/>
              <a:gd name="connsiteY1-486" fmla="*/ 1419362 h 3960000"/>
              <a:gd name="connsiteX2-487" fmla="*/ 3160999 w 3960000"/>
              <a:gd name="connsiteY2-488" fmla="*/ 1374274 h 3960000"/>
              <a:gd name="connsiteX3-489" fmla="*/ 2496208 w 3960000"/>
              <a:gd name="connsiteY3-490" fmla="*/ 770986 h 3960000"/>
              <a:gd name="connsiteX4-491" fmla="*/ 1921633 w 3960000"/>
              <a:gd name="connsiteY4-492" fmla="*/ 1292845 h 3960000"/>
              <a:gd name="connsiteX5-493" fmla="*/ 1942445 w 3960000"/>
              <a:gd name="connsiteY5-494" fmla="*/ 1570340 h 3960000"/>
              <a:gd name="connsiteX6-495" fmla="*/ 752016 w 3960000"/>
              <a:gd name="connsiteY6-496" fmla="*/ 931012 h 3960000"/>
              <a:gd name="connsiteX7-497" fmla="*/ 934030 w 3960000"/>
              <a:gd name="connsiteY7-498" fmla="*/ 1745738 h 3960000"/>
              <a:gd name="connsiteX8-499" fmla="*/ 665343 w 3960000"/>
              <a:gd name="connsiteY8-500" fmla="*/ 1650397 h 3960000"/>
              <a:gd name="connsiteX9-501" fmla="*/ 1111709 w 3960000"/>
              <a:gd name="connsiteY9-502" fmla="*/ 2257108 h 3960000"/>
              <a:gd name="connsiteX10-503" fmla="*/ 856023 w 3960000"/>
              <a:gd name="connsiteY10-504" fmla="*/ 2244108 h 3960000"/>
              <a:gd name="connsiteX11-505" fmla="*/ 1402064 w 3960000"/>
              <a:gd name="connsiteY11-506" fmla="*/ 2660137 h 3960000"/>
              <a:gd name="connsiteX12-507" fmla="*/ 552668 w 3960000"/>
              <a:gd name="connsiteY12-508" fmla="*/ 2902822 h 3960000"/>
              <a:gd name="connsiteX13-509" fmla="*/ 1978439 w 3960000"/>
              <a:gd name="connsiteY13-510" fmla="*/ 3093502 h 3960000"/>
              <a:gd name="connsiteX14-511" fmla="*/ 3053184 w 3960000"/>
              <a:gd name="connsiteY14-512" fmla="*/ 2031759 h 3960000"/>
              <a:gd name="connsiteX15-513" fmla="*/ 3207849 w 3960000"/>
              <a:gd name="connsiteY15-514" fmla="*/ 1493166 h 3960000"/>
              <a:gd name="connsiteX16-515" fmla="*/ 3449507 w 3960000"/>
              <a:gd name="connsiteY16-516" fmla="*/ 1170564 h 3960000"/>
              <a:gd name="connsiteX17-517" fmla="*/ 3140091 w 3960000"/>
              <a:gd name="connsiteY17-518" fmla="*/ 1227260 h 3960000"/>
              <a:gd name="connsiteX18-519" fmla="*/ 3324107 w 3960000"/>
              <a:gd name="connsiteY18-520" fmla="*/ 851504 h 3960000"/>
              <a:gd name="connsiteX19-521" fmla="*/ 2995677 w 3960000"/>
              <a:gd name="connsiteY19-522" fmla="*/ 1008938 h 3960000"/>
              <a:gd name="connsiteX20-523" fmla="*/ 2496208 w 3960000"/>
              <a:gd name="connsiteY20-524" fmla="*/ 770986 h 3960000"/>
              <a:gd name="connsiteX21-525" fmla="*/ 308009 w 3960000"/>
              <a:gd name="connsiteY21-526" fmla="*/ 0 h 3960000"/>
              <a:gd name="connsiteX22-527" fmla="*/ 3651991 w 3960000"/>
              <a:gd name="connsiteY22-528" fmla="*/ 0 h 3960000"/>
              <a:gd name="connsiteX23-529" fmla="*/ 3960000 w 3960000"/>
              <a:gd name="connsiteY23-530" fmla="*/ 308009 h 3960000"/>
              <a:gd name="connsiteX24-531" fmla="*/ 3960000 w 3960000"/>
              <a:gd name="connsiteY24-532" fmla="*/ 3651991 h 3960000"/>
              <a:gd name="connsiteX25-533" fmla="*/ 3651991 w 3960000"/>
              <a:gd name="connsiteY25-534" fmla="*/ 3960000 h 3960000"/>
              <a:gd name="connsiteX26-535" fmla="*/ 308009 w 3960000"/>
              <a:gd name="connsiteY26-536" fmla="*/ 3960000 h 3960000"/>
              <a:gd name="connsiteX27-537" fmla="*/ 0 w 3960000"/>
              <a:gd name="connsiteY27-538" fmla="*/ 3651991 h 3960000"/>
              <a:gd name="connsiteX28-539" fmla="*/ 0 w 3960000"/>
              <a:gd name="connsiteY28-540" fmla="*/ 308009 h 3960000"/>
              <a:gd name="connsiteX29-541" fmla="*/ 308009 w 3960000"/>
              <a:gd name="connsiteY29-542" fmla="*/ 0 h 3960000"/>
              <a:gd name="connsiteX0-543" fmla="*/ 3160999 w 3960000"/>
              <a:gd name="connsiteY0-544" fmla="*/ 1374274 h 3960000"/>
              <a:gd name="connsiteX1-545" fmla="*/ 3155132 w 3960000"/>
              <a:gd name="connsiteY1-546" fmla="*/ 1419362 h 3960000"/>
              <a:gd name="connsiteX2-547" fmla="*/ 3160999 w 3960000"/>
              <a:gd name="connsiteY2-548" fmla="*/ 1374274 h 3960000"/>
              <a:gd name="connsiteX3-549" fmla="*/ 2496208 w 3960000"/>
              <a:gd name="connsiteY3-550" fmla="*/ 770986 h 3960000"/>
              <a:gd name="connsiteX4-551" fmla="*/ 1921633 w 3960000"/>
              <a:gd name="connsiteY4-552" fmla="*/ 1292845 h 3960000"/>
              <a:gd name="connsiteX5-553" fmla="*/ 1942445 w 3960000"/>
              <a:gd name="connsiteY5-554" fmla="*/ 1570340 h 3960000"/>
              <a:gd name="connsiteX6-555" fmla="*/ 815277 w 3960000"/>
              <a:gd name="connsiteY6-556" fmla="*/ 836121 h 3960000"/>
              <a:gd name="connsiteX7-557" fmla="*/ 934030 w 3960000"/>
              <a:gd name="connsiteY7-558" fmla="*/ 1745738 h 3960000"/>
              <a:gd name="connsiteX8-559" fmla="*/ 665343 w 3960000"/>
              <a:gd name="connsiteY8-560" fmla="*/ 1650397 h 3960000"/>
              <a:gd name="connsiteX9-561" fmla="*/ 1111709 w 3960000"/>
              <a:gd name="connsiteY9-562" fmla="*/ 2257108 h 3960000"/>
              <a:gd name="connsiteX10-563" fmla="*/ 856023 w 3960000"/>
              <a:gd name="connsiteY10-564" fmla="*/ 2244108 h 3960000"/>
              <a:gd name="connsiteX11-565" fmla="*/ 1402064 w 3960000"/>
              <a:gd name="connsiteY11-566" fmla="*/ 2660137 h 3960000"/>
              <a:gd name="connsiteX12-567" fmla="*/ 552668 w 3960000"/>
              <a:gd name="connsiteY12-568" fmla="*/ 2902822 h 3960000"/>
              <a:gd name="connsiteX13-569" fmla="*/ 1978439 w 3960000"/>
              <a:gd name="connsiteY13-570" fmla="*/ 3093502 h 3960000"/>
              <a:gd name="connsiteX14-571" fmla="*/ 3053184 w 3960000"/>
              <a:gd name="connsiteY14-572" fmla="*/ 2031759 h 3960000"/>
              <a:gd name="connsiteX15-573" fmla="*/ 3207849 w 3960000"/>
              <a:gd name="connsiteY15-574" fmla="*/ 1493166 h 3960000"/>
              <a:gd name="connsiteX16-575" fmla="*/ 3449507 w 3960000"/>
              <a:gd name="connsiteY16-576" fmla="*/ 1170564 h 3960000"/>
              <a:gd name="connsiteX17-577" fmla="*/ 3140091 w 3960000"/>
              <a:gd name="connsiteY17-578" fmla="*/ 1227260 h 3960000"/>
              <a:gd name="connsiteX18-579" fmla="*/ 3324107 w 3960000"/>
              <a:gd name="connsiteY18-580" fmla="*/ 851504 h 3960000"/>
              <a:gd name="connsiteX19-581" fmla="*/ 2995677 w 3960000"/>
              <a:gd name="connsiteY19-582" fmla="*/ 1008938 h 3960000"/>
              <a:gd name="connsiteX20-583" fmla="*/ 2496208 w 3960000"/>
              <a:gd name="connsiteY20-584" fmla="*/ 770986 h 3960000"/>
              <a:gd name="connsiteX21-585" fmla="*/ 308009 w 3960000"/>
              <a:gd name="connsiteY21-586" fmla="*/ 0 h 3960000"/>
              <a:gd name="connsiteX22-587" fmla="*/ 3651991 w 3960000"/>
              <a:gd name="connsiteY22-588" fmla="*/ 0 h 3960000"/>
              <a:gd name="connsiteX23-589" fmla="*/ 3960000 w 3960000"/>
              <a:gd name="connsiteY23-590" fmla="*/ 308009 h 3960000"/>
              <a:gd name="connsiteX24-591" fmla="*/ 3960000 w 3960000"/>
              <a:gd name="connsiteY24-592" fmla="*/ 3651991 h 3960000"/>
              <a:gd name="connsiteX25-593" fmla="*/ 3651991 w 3960000"/>
              <a:gd name="connsiteY25-594" fmla="*/ 3960000 h 3960000"/>
              <a:gd name="connsiteX26-595" fmla="*/ 308009 w 3960000"/>
              <a:gd name="connsiteY26-596" fmla="*/ 3960000 h 3960000"/>
              <a:gd name="connsiteX27-597" fmla="*/ 0 w 3960000"/>
              <a:gd name="connsiteY27-598" fmla="*/ 3651991 h 3960000"/>
              <a:gd name="connsiteX28-599" fmla="*/ 0 w 3960000"/>
              <a:gd name="connsiteY28-600" fmla="*/ 308009 h 3960000"/>
              <a:gd name="connsiteX29-601" fmla="*/ 308009 w 3960000"/>
              <a:gd name="connsiteY29-602" fmla="*/ 0 h 3960000"/>
              <a:gd name="connsiteX0-603" fmla="*/ 3160999 w 3960000"/>
              <a:gd name="connsiteY0-604" fmla="*/ 1374274 h 3960000"/>
              <a:gd name="connsiteX1-605" fmla="*/ 3155132 w 3960000"/>
              <a:gd name="connsiteY1-606" fmla="*/ 1419362 h 3960000"/>
              <a:gd name="connsiteX2-607" fmla="*/ 3160999 w 3960000"/>
              <a:gd name="connsiteY2-608" fmla="*/ 1374274 h 3960000"/>
              <a:gd name="connsiteX3-609" fmla="*/ 2496208 w 3960000"/>
              <a:gd name="connsiteY3-610" fmla="*/ 770986 h 3960000"/>
              <a:gd name="connsiteX4-611" fmla="*/ 1921633 w 3960000"/>
              <a:gd name="connsiteY4-612" fmla="*/ 1292845 h 3960000"/>
              <a:gd name="connsiteX5-613" fmla="*/ 1942445 w 3960000"/>
              <a:gd name="connsiteY5-614" fmla="*/ 1570340 h 3960000"/>
              <a:gd name="connsiteX6-615" fmla="*/ 815277 w 3960000"/>
              <a:gd name="connsiteY6-616" fmla="*/ 836121 h 3960000"/>
              <a:gd name="connsiteX7-617" fmla="*/ 934030 w 3960000"/>
              <a:gd name="connsiteY7-618" fmla="*/ 1745738 h 3960000"/>
              <a:gd name="connsiteX8-619" fmla="*/ 644257 w 3960000"/>
              <a:gd name="connsiteY8-620" fmla="*/ 1555506 h 3960000"/>
              <a:gd name="connsiteX9-621" fmla="*/ 1111709 w 3960000"/>
              <a:gd name="connsiteY9-622" fmla="*/ 2257108 h 3960000"/>
              <a:gd name="connsiteX10-623" fmla="*/ 856023 w 3960000"/>
              <a:gd name="connsiteY10-624" fmla="*/ 2244108 h 3960000"/>
              <a:gd name="connsiteX11-625" fmla="*/ 1402064 w 3960000"/>
              <a:gd name="connsiteY11-626" fmla="*/ 2660137 h 3960000"/>
              <a:gd name="connsiteX12-627" fmla="*/ 552668 w 3960000"/>
              <a:gd name="connsiteY12-628" fmla="*/ 2902822 h 3960000"/>
              <a:gd name="connsiteX13-629" fmla="*/ 1978439 w 3960000"/>
              <a:gd name="connsiteY13-630" fmla="*/ 3093502 h 3960000"/>
              <a:gd name="connsiteX14-631" fmla="*/ 3053184 w 3960000"/>
              <a:gd name="connsiteY14-632" fmla="*/ 2031759 h 3960000"/>
              <a:gd name="connsiteX15-633" fmla="*/ 3207849 w 3960000"/>
              <a:gd name="connsiteY15-634" fmla="*/ 1493166 h 3960000"/>
              <a:gd name="connsiteX16-635" fmla="*/ 3449507 w 3960000"/>
              <a:gd name="connsiteY16-636" fmla="*/ 1170564 h 3960000"/>
              <a:gd name="connsiteX17-637" fmla="*/ 3140091 w 3960000"/>
              <a:gd name="connsiteY17-638" fmla="*/ 1227260 h 3960000"/>
              <a:gd name="connsiteX18-639" fmla="*/ 3324107 w 3960000"/>
              <a:gd name="connsiteY18-640" fmla="*/ 851504 h 3960000"/>
              <a:gd name="connsiteX19-641" fmla="*/ 2995677 w 3960000"/>
              <a:gd name="connsiteY19-642" fmla="*/ 1008938 h 3960000"/>
              <a:gd name="connsiteX20-643" fmla="*/ 2496208 w 3960000"/>
              <a:gd name="connsiteY20-644" fmla="*/ 770986 h 3960000"/>
              <a:gd name="connsiteX21-645" fmla="*/ 308009 w 3960000"/>
              <a:gd name="connsiteY21-646" fmla="*/ 0 h 3960000"/>
              <a:gd name="connsiteX22-647" fmla="*/ 3651991 w 3960000"/>
              <a:gd name="connsiteY22-648" fmla="*/ 0 h 3960000"/>
              <a:gd name="connsiteX23-649" fmla="*/ 3960000 w 3960000"/>
              <a:gd name="connsiteY23-650" fmla="*/ 308009 h 3960000"/>
              <a:gd name="connsiteX24-651" fmla="*/ 3960000 w 3960000"/>
              <a:gd name="connsiteY24-652" fmla="*/ 3651991 h 3960000"/>
              <a:gd name="connsiteX25-653" fmla="*/ 3651991 w 3960000"/>
              <a:gd name="connsiteY25-654" fmla="*/ 3960000 h 3960000"/>
              <a:gd name="connsiteX26-655" fmla="*/ 308009 w 3960000"/>
              <a:gd name="connsiteY26-656" fmla="*/ 3960000 h 3960000"/>
              <a:gd name="connsiteX27-657" fmla="*/ 0 w 3960000"/>
              <a:gd name="connsiteY27-658" fmla="*/ 3651991 h 3960000"/>
              <a:gd name="connsiteX28-659" fmla="*/ 0 w 3960000"/>
              <a:gd name="connsiteY28-660" fmla="*/ 308009 h 3960000"/>
              <a:gd name="connsiteX29-661" fmla="*/ 308009 w 3960000"/>
              <a:gd name="connsiteY29-662" fmla="*/ 0 h 3960000"/>
              <a:gd name="connsiteX0-663" fmla="*/ 3160999 w 3960000"/>
              <a:gd name="connsiteY0-664" fmla="*/ 1374274 h 3960000"/>
              <a:gd name="connsiteX1-665" fmla="*/ 3155132 w 3960000"/>
              <a:gd name="connsiteY1-666" fmla="*/ 1419362 h 3960000"/>
              <a:gd name="connsiteX2-667" fmla="*/ 3160999 w 3960000"/>
              <a:gd name="connsiteY2-668" fmla="*/ 1374274 h 3960000"/>
              <a:gd name="connsiteX3-669" fmla="*/ 2496208 w 3960000"/>
              <a:gd name="connsiteY3-670" fmla="*/ 770986 h 3960000"/>
              <a:gd name="connsiteX4-671" fmla="*/ 1921633 w 3960000"/>
              <a:gd name="connsiteY4-672" fmla="*/ 1292845 h 3960000"/>
              <a:gd name="connsiteX5-673" fmla="*/ 1942445 w 3960000"/>
              <a:gd name="connsiteY5-674" fmla="*/ 1570340 h 3960000"/>
              <a:gd name="connsiteX6-675" fmla="*/ 815277 w 3960000"/>
              <a:gd name="connsiteY6-676" fmla="*/ 836121 h 3960000"/>
              <a:gd name="connsiteX7-677" fmla="*/ 965659 w 3960000"/>
              <a:gd name="connsiteY7-678" fmla="*/ 1735195 h 3960000"/>
              <a:gd name="connsiteX8-679" fmla="*/ 644257 w 3960000"/>
              <a:gd name="connsiteY8-680" fmla="*/ 1555506 h 3960000"/>
              <a:gd name="connsiteX9-681" fmla="*/ 1111709 w 3960000"/>
              <a:gd name="connsiteY9-682" fmla="*/ 2257108 h 3960000"/>
              <a:gd name="connsiteX10-683" fmla="*/ 856023 w 3960000"/>
              <a:gd name="connsiteY10-684" fmla="*/ 2244108 h 3960000"/>
              <a:gd name="connsiteX11-685" fmla="*/ 1402064 w 3960000"/>
              <a:gd name="connsiteY11-686" fmla="*/ 2660137 h 3960000"/>
              <a:gd name="connsiteX12-687" fmla="*/ 552668 w 3960000"/>
              <a:gd name="connsiteY12-688" fmla="*/ 2902822 h 3960000"/>
              <a:gd name="connsiteX13-689" fmla="*/ 1978439 w 3960000"/>
              <a:gd name="connsiteY13-690" fmla="*/ 3093502 h 3960000"/>
              <a:gd name="connsiteX14-691" fmla="*/ 3053184 w 3960000"/>
              <a:gd name="connsiteY14-692" fmla="*/ 2031759 h 3960000"/>
              <a:gd name="connsiteX15-693" fmla="*/ 3207849 w 3960000"/>
              <a:gd name="connsiteY15-694" fmla="*/ 1493166 h 3960000"/>
              <a:gd name="connsiteX16-695" fmla="*/ 3449507 w 3960000"/>
              <a:gd name="connsiteY16-696" fmla="*/ 1170564 h 3960000"/>
              <a:gd name="connsiteX17-697" fmla="*/ 3140091 w 3960000"/>
              <a:gd name="connsiteY17-698" fmla="*/ 1227260 h 3960000"/>
              <a:gd name="connsiteX18-699" fmla="*/ 3324107 w 3960000"/>
              <a:gd name="connsiteY18-700" fmla="*/ 851504 h 3960000"/>
              <a:gd name="connsiteX19-701" fmla="*/ 2995677 w 3960000"/>
              <a:gd name="connsiteY19-702" fmla="*/ 1008938 h 3960000"/>
              <a:gd name="connsiteX20-703" fmla="*/ 2496208 w 3960000"/>
              <a:gd name="connsiteY20-704" fmla="*/ 770986 h 3960000"/>
              <a:gd name="connsiteX21-705" fmla="*/ 308009 w 3960000"/>
              <a:gd name="connsiteY21-706" fmla="*/ 0 h 3960000"/>
              <a:gd name="connsiteX22-707" fmla="*/ 3651991 w 3960000"/>
              <a:gd name="connsiteY22-708" fmla="*/ 0 h 3960000"/>
              <a:gd name="connsiteX23-709" fmla="*/ 3960000 w 3960000"/>
              <a:gd name="connsiteY23-710" fmla="*/ 308009 h 3960000"/>
              <a:gd name="connsiteX24-711" fmla="*/ 3960000 w 3960000"/>
              <a:gd name="connsiteY24-712" fmla="*/ 3651991 h 3960000"/>
              <a:gd name="connsiteX25-713" fmla="*/ 3651991 w 3960000"/>
              <a:gd name="connsiteY25-714" fmla="*/ 3960000 h 3960000"/>
              <a:gd name="connsiteX26-715" fmla="*/ 308009 w 3960000"/>
              <a:gd name="connsiteY26-716" fmla="*/ 3960000 h 3960000"/>
              <a:gd name="connsiteX27-717" fmla="*/ 0 w 3960000"/>
              <a:gd name="connsiteY27-718" fmla="*/ 3651991 h 3960000"/>
              <a:gd name="connsiteX28-719" fmla="*/ 0 w 3960000"/>
              <a:gd name="connsiteY28-720" fmla="*/ 308009 h 3960000"/>
              <a:gd name="connsiteX29-721" fmla="*/ 308009 w 3960000"/>
              <a:gd name="connsiteY29-722" fmla="*/ 0 h 3960000"/>
              <a:gd name="connsiteX0-723" fmla="*/ 3160999 w 3960000"/>
              <a:gd name="connsiteY0-724" fmla="*/ 1374274 h 3960000"/>
              <a:gd name="connsiteX1-725" fmla="*/ 3155132 w 3960000"/>
              <a:gd name="connsiteY1-726" fmla="*/ 1419362 h 3960000"/>
              <a:gd name="connsiteX2-727" fmla="*/ 3160999 w 3960000"/>
              <a:gd name="connsiteY2-728" fmla="*/ 1374274 h 3960000"/>
              <a:gd name="connsiteX3-729" fmla="*/ 2496208 w 3960000"/>
              <a:gd name="connsiteY3-730" fmla="*/ 770986 h 3960000"/>
              <a:gd name="connsiteX4-731" fmla="*/ 1921633 w 3960000"/>
              <a:gd name="connsiteY4-732" fmla="*/ 1292845 h 3960000"/>
              <a:gd name="connsiteX5-733" fmla="*/ 1942445 w 3960000"/>
              <a:gd name="connsiteY5-734" fmla="*/ 1570340 h 3960000"/>
              <a:gd name="connsiteX6-735" fmla="*/ 815277 w 3960000"/>
              <a:gd name="connsiteY6-736" fmla="*/ 836121 h 3960000"/>
              <a:gd name="connsiteX7-737" fmla="*/ 965659 w 3960000"/>
              <a:gd name="connsiteY7-738" fmla="*/ 1735195 h 3960000"/>
              <a:gd name="connsiteX8-739" fmla="*/ 644257 w 3960000"/>
              <a:gd name="connsiteY8-740" fmla="*/ 1555506 h 3960000"/>
              <a:gd name="connsiteX9-741" fmla="*/ 1196057 w 3960000"/>
              <a:gd name="connsiteY9-742" fmla="*/ 2257108 h 3960000"/>
              <a:gd name="connsiteX10-743" fmla="*/ 856023 w 3960000"/>
              <a:gd name="connsiteY10-744" fmla="*/ 2244108 h 3960000"/>
              <a:gd name="connsiteX11-745" fmla="*/ 1402064 w 3960000"/>
              <a:gd name="connsiteY11-746" fmla="*/ 2660137 h 3960000"/>
              <a:gd name="connsiteX12-747" fmla="*/ 552668 w 3960000"/>
              <a:gd name="connsiteY12-748" fmla="*/ 2902822 h 3960000"/>
              <a:gd name="connsiteX13-749" fmla="*/ 1978439 w 3960000"/>
              <a:gd name="connsiteY13-750" fmla="*/ 3093502 h 3960000"/>
              <a:gd name="connsiteX14-751" fmla="*/ 3053184 w 3960000"/>
              <a:gd name="connsiteY14-752" fmla="*/ 2031759 h 3960000"/>
              <a:gd name="connsiteX15-753" fmla="*/ 3207849 w 3960000"/>
              <a:gd name="connsiteY15-754" fmla="*/ 1493166 h 3960000"/>
              <a:gd name="connsiteX16-755" fmla="*/ 3449507 w 3960000"/>
              <a:gd name="connsiteY16-756" fmla="*/ 1170564 h 3960000"/>
              <a:gd name="connsiteX17-757" fmla="*/ 3140091 w 3960000"/>
              <a:gd name="connsiteY17-758" fmla="*/ 1227260 h 3960000"/>
              <a:gd name="connsiteX18-759" fmla="*/ 3324107 w 3960000"/>
              <a:gd name="connsiteY18-760" fmla="*/ 851504 h 3960000"/>
              <a:gd name="connsiteX19-761" fmla="*/ 2995677 w 3960000"/>
              <a:gd name="connsiteY19-762" fmla="*/ 1008938 h 3960000"/>
              <a:gd name="connsiteX20-763" fmla="*/ 2496208 w 3960000"/>
              <a:gd name="connsiteY20-764" fmla="*/ 770986 h 3960000"/>
              <a:gd name="connsiteX21-765" fmla="*/ 308009 w 3960000"/>
              <a:gd name="connsiteY21-766" fmla="*/ 0 h 3960000"/>
              <a:gd name="connsiteX22-767" fmla="*/ 3651991 w 3960000"/>
              <a:gd name="connsiteY22-768" fmla="*/ 0 h 3960000"/>
              <a:gd name="connsiteX23-769" fmla="*/ 3960000 w 3960000"/>
              <a:gd name="connsiteY23-770" fmla="*/ 308009 h 3960000"/>
              <a:gd name="connsiteX24-771" fmla="*/ 3960000 w 3960000"/>
              <a:gd name="connsiteY24-772" fmla="*/ 3651991 h 3960000"/>
              <a:gd name="connsiteX25-773" fmla="*/ 3651991 w 3960000"/>
              <a:gd name="connsiteY25-774" fmla="*/ 3960000 h 3960000"/>
              <a:gd name="connsiteX26-775" fmla="*/ 308009 w 3960000"/>
              <a:gd name="connsiteY26-776" fmla="*/ 3960000 h 3960000"/>
              <a:gd name="connsiteX27-777" fmla="*/ 0 w 3960000"/>
              <a:gd name="connsiteY27-778" fmla="*/ 3651991 h 3960000"/>
              <a:gd name="connsiteX28-779" fmla="*/ 0 w 3960000"/>
              <a:gd name="connsiteY28-780" fmla="*/ 308009 h 3960000"/>
              <a:gd name="connsiteX29-781" fmla="*/ 308009 w 3960000"/>
              <a:gd name="connsiteY29-782" fmla="*/ 0 h 3960000"/>
              <a:gd name="connsiteX0-783" fmla="*/ 3160999 w 3960000"/>
              <a:gd name="connsiteY0-784" fmla="*/ 1374274 h 3960000"/>
              <a:gd name="connsiteX1-785" fmla="*/ 3155132 w 3960000"/>
              <a:gd name="connsiteY1-786" fmla="*/ 1419362 h 3960000"/>
              <a:gd name="connsiteX2-787" fmla="*/ 3160999 w 3960000"/>
              <a:gd name="connsiteY2-788" fmla="*/ 1374274 h 3960000"/>
              <a:gd name="connsiteX3-789" fmla="*/ 2496208 w 3960000"/>
              <a:gd name="connsiteY3-790" fmla="*/ 770986 h 3960000"/>
              <a:gd name="connsiteX4-791" fmla="*/ 1921633 w 3960000"/>
              <a:gd name="connsiteY4-792" fmla="*/ 1292845 h 3960000"/>
              <a:gd name="connsiteX5-793" fmla="*/ 1942445 w 3960000"/>
              <a:gd name="connsiteY5-794" fmla="*/ 1570340 h 3960000"/>
              <a:gd name="connsiteX6-795" fmla="*/ 815277 w 3960000"/>
              <a:gd name="connsiteY6-796" fmla="*/ 836121 h 3960000"/>
              <a:gd name="connsiteX7-797" fmla="*/ 965659 w 3960000"/>
              <a:gd name="connsiteY7-798" fmla="*/ 1735195 h 3960000"/>
              <a:gd name="connsiteX8-799" fmla="*/ 644257 w 3960000"/>
              <a:gd name="connsiteY8-800" fmla="*/ 1555506 h 3960000"/>
              <a:gd name="connsiteX9-801" fmla="*/ 1196057 w 3960000"/>
              <a:gd name="connsiteY9-802" fmla="*/ 2257108 h 3960000"/>
              <a:gd name="connsiteX10-803" fmla="*/ 856023 w 3960000"/>
              <a:gd name="connsiteY10-804" fmla="*/ 2244108 h 3960000"/>
              <a:gd name="connsiteX11-805" fmla="*/ 1486410 w 3960000"/>
              <a:gd name="connsiteY11-806" fmla="*/ 2607420 h 3960000"/>
              <a:gd name="connsiteX12-807" fmla="*/ 552668 w 3960000"/>
              <a:gd name="connsiteY12-808" fmla="*/ 2902822 h 3960000"/>
              <a:gd name="connsiteX13-809" fmla="*/ 1978439 w 3960000"/>
              <a:gd name="connsiteY13-810" fmla="*/ 3093502 h 3960000"/>
              <a:gd name="connsiteX14-811" fmla="*/ 3053184 w 3960000"/>
              <a:gd name="connsiteY14-812" fmla="*/ 2031759 h 3960000"/>
              <a:gd name="connsiteX15-813" fmla="*/ 3207849 w 3960000"/>
              <a:gd name="connsiteY15-814" fmla="*/ 1493166 h 3960000"/>
              <a:gd name="connsiteX16-815" fmla="*/ 3449507 w 3960000"/>
              <a:gd name="connsiteY16-816" fmla="*/ 1170564 h 3960000"/>
              <a:gd name="connsiteX17-817" fmla="*/ 3140091 w 3960000"/>
              <a:gd name="connsiteY17-818" fmla="*/ 1227260 h 3960000"/>
              <a:gd name="connsiteX18-819" fmla="*/ 3324107 w 3960000"/>
              <a:gd name="connsiteY18-820" fmla="*/ 851504 h 3960000"/>
              <a:gd name="connsiteX19-821" fmla="*/ 2995677 w 3960000"/>
              <a:gd name="connsiteY19-822" fmla="*/ 1008938 h 3960000"/>
              <a:gd name="connsiteX20-823" fmla="*/ 2496208 w 3960000"/>
              <a:gd name="connsiteY20-824" fmla="*/ 770986 h 3960000"/>
              <a:gd name="connsiteX21-825" fmla="*/ 308009 w 3960000"/>
              <a:gd name="connsiteY21-826" fmla="*/ 0 h 3960000"/>
              <a:gd name="connsiteX22-827" fmla="*/ 3651991 w 3960000"/>
              <a:gd name="connsiteY22-828" fmla="*/ 0 h 3960000"/>
              <a:gd name="connsiteX23-829" fmla="*/ 3960000 w 3960000"/>
              <a:gd name="connsiteY23-830" fmla="*/ 308009 h 3960000"/>
              <a:gd name="connsiteX24-831" fmla="*/ 3960000 w 3960000"/>
              <a:gd name="connsiteY24-832" fmla="*/ 3651991 h 3960000"/>
              <a:gd name="connsiteX25-833" fmla="*/ 3651991 w 3960000"/>
              <a:gd name="connsiteY25-834" fmla="*/ 3960000 h 3960000"/>
              <a:gd name="connsiteX26-835" fmla="*/ 308009 w 3960000"/>
              <a:gd name="connsiteY26-836" fmla="*/ 3960000 h 3960000"/>
              <a:gd name="connsiteX27-837" fmla="*/ 0 w 3960000"/>
              <a:gd name="connsiteY27-838" fmla="*/ 3651991 h 3960000"/>
              <a:gd name="connsiteX28-839" fmla="*/ 0 w 3960000"/>
              <a:gd name="connsiteY28-840" fmla="*/ 308009 h 3960000"/>
              <a:gd name="connsiteX29-841" fmla="*/ 308009 w 3960000"/>
              <a:gd name="connsiteY29-842" fmla="*/ 0 h 3960000"/>
              <a:gd name="connsiteX0-843" fmla="*/ 3160999 w 3960000"/>
              <a:gd name="connsiteY0-844" fmla="*/ 1374274 h 3960000"/>
              <a:gd name="connsiteX1-845" fmla="*/ 3155132 w 3960000"/>
              <a:gd name="connsiteY1-846" fmla="*/ 1419362 h 3960000"/>
              <a:gd name="connsiteX2-847" fmla="*/ 3160999 w 3960000"/>
              <a:gd name="connsiteY2-848" fmla="*/ 1374274 h 3960000"/>
              <a:gd name="connsiteX3-849" fmla="*/ 2496208 w 3960000"/>
              <a:gd name="connsiteY3-850" fmla="*/ 770986 h 3960000"/>
              <a:gd name="connsiteX4-851" fmla="*/ 1921633 w 3960000"/>
              <a:gd name="connsiteY4-852" fmla="*/ 1292845 h 3960000"/>
              <a:gd name="connsiteX5-853" fmla="*/ 1942445 w 3960000"/>
              <a:gd name="connsiteY5-854" fmla="*/ 1570340 h 3960000"/>
              <a:gd name="connsiteX6-855" fmla="*/ 815277 w 3960000"/>
              <a:gd name="connsiteY6-856" fmla="*/ 836121 h 3960000"/>
              <a:gd name="connsiteX7-857" fmla="*/ 965659 w 3960000"/>
              <a:gd name="connsiteY7-858" fmla="*/ 1735195 h 3960000"/>
              <a:gd name="connsiteX8-859" fmla="*/ 644257 w 3960000"/>
              <a:gd name="connsiteY8-860" fmla="*/ 1555506 h 3960000"/>
              <a:gd name="connsiteX9-861" fmla="*/ 1196057 w 3960000"/>
              <a:gd name="connsiteY9-862" fmla="*/ 2257108 h 3960000"/>
              <a:gd name="connsiteX10-863" fmla="*/ 813848 w 3960000"/>
              <a:gd name="connsiteY10-864" fmla="*/ 2296824 h 3960000"/>
              <a:gd name="connsiteX11-865" fmla="*/ 1486410 w 3960000"/>
              <a:gd name="connsiteY11-866" fmla="*/ 2607420 h 3960000"/>
              <a:gd name="connsiteX12-867" fmla="*/ 552668 w 3960000"/>
              <a:gd name="connsiteY12-868" fmla="*/ 2902822 h 3960000"/>
              <a:gd name="connsiteX13-869" fmla="*/ 1978439 w 3960000"/>
              <a:gd name="connsiteY13-870" fmla="*/ 3093502 h 3960000"/>
              <a:gd name="connsiteX14-871" fmla="*/ 3053184 w 3960000"/>
              <a:gd name="connsiteY14-872" fmla="*/ 2031759 h 3960000"/>
              <a:gd name="connsiteX15-873" fmla="*/ 3207849 w 3960000"/>
              <a:gd name="connsiteY15-874" fmla="*/ 1493166 h 3960000"/>
              <a:gd name="connsiteX16-875" fmla="*/ 3449507 w 3960000"/>
              <a:gd name="connsiteY16-876" fmla="*/ 1170564 h 3960000"/>
              <a:gd name="connsiteX17-877" fmla="*/ 3140091 w 3960000"/>
              <a:gd name="connsiteY17-878" fmla="*/ 1227260 h 3960000"/>
              <a:gd name="connsiteX18-879" fmla="*/ 3324107 w 3960000"/>
              <a:gd name="connsiteY18-880" fmla="*/ 851504 h 3960000"/>
              <a:gd name="connsiteX19-881" fmla="*/ 2995677 w 3960000"/>
              <a:gd name="connsiteY19-882" fmla="*/ 1008938 h 3960000"/>
              <a:gd name="connsiteX20-883" fmla="*/ 2496208 w 3960000"/>
              <a:gd name="connsiteY20-884" fmla="*/ 770986 h 3960000"/>
              <a:gd name="connsiteX21-885" fmla="*/ 308009 w 3960000"/>
              <a:gd name="connsiteY21-886" fmla="*/ 0 h 3960000"/>
              <a:gd name="connsiteX22-887" fmla="*/ 3651991 w 3960000"/>
              <a:gd name="connsiteY22-888" fmla="*/ 0 h 3960000"/>
              <a:gd name="connsiteX23-889" fmla="*/ 3960000 w 3960000"/>
              <a:gd name="connsiteY23-890" fmla="*/ 308009 h 3960000"/>
              <a:gd name="connsiteX24-891" fmla="*/ 3960000 w 3960000"/>
              <a:gd name="connsiteY24-892" fmla="*/ 3651991 h 3960000"/>
              <a:gd name="connsiteX25-893" fmla="*/ 3651991 w 3960000"/>
              <a:gd name="connsiteY25-894" fmla="*/ 3960000 h 3960000"/>
              <a:gd name="connsiteX26-895" fmla="*/ 308009 w 3960000"/>
              <a:gd name="connsiteY26-896" fmla="*/ 3960000 h 3960000"/>
              <a:gd name="connsiteX27-897" fmla="*/ 0 w 3960000"/>
              <a:gd name="connsiteY27-898" fmla="*/ 3651991 h 3960000"/>
              <a:gd name="connsiteX28-899" fmla="*/ 0 w 3960000"/>
              <a:gd name="connsiteY28-900" fmla="*/ 308009 h 3960000"/>
              <a:gd name="connsiteX29-901" fmla="*/ 308009 w 3960000"/>
              <a:gd name="connsiteY29-902" fmla="*/ 0 h 3960000"/>
              <a:gd name="connsiteX0-903" fmla="*/ 3160999 w 3960000"/>
              <a:gd name="connsiteY0-904" fmla="*/ 1374274 h 3960000"/>
              <a:gd name="connsiteX1-905" fmla="*/ 3155132 w 3960000"/>
              <a:gd name="connsiteY1-906" fmla="*/ 1419362 h 3960000"/>
              <a:gd name="connsiteX2-907" fmla="*/ 3160999 w 3960000"/>
              <a:gd name="connsiteY2-908" fmla="*/ 1374274 h 3960000"/>
              <a:gd name="connsiteX3-909" fmla="*/ 2496208 w 3960000"/>
              <a:gd name="connsiteY3-910" fmla="*/ 770986 h 3960000"/>
              <a:gd name="connsiteX4-911" fmla="*/ 1921633 w 3960000"/>
              <a:gd name="connsiteY4-912" fmla="*/ 1292845 h 3960000"/>
              <a:gd name="connsiteX5-913" fmla="*/ 1942445 w 3960000"/>
              <a:gd name="connsiteY5-914" fmla="*/ 1570340 h 3960000"/>
              <a:gd name="connsiteX6-915" fmla="*/ 815277 w 3960000"/>
              <a:gd name="connsiteY6-916" fmla="*/ 836121 h 3960000"/>
              <a:gd name="connsiteX7-917" fmla="*/ 965659 w 3960000"/>
              <a:gd name="connsiteY7-918" fmla="*/ 1735195 h 3960000"/>
              <a:gd name="connsiteX8-919" fmla="*/ 570453 w 3960000"/>
              <a:gd name="connsiteY8-920" fmla="*/ 1629310 h 3960000"/>
              <a:gd name="connsiteX9-921" fmla="*/ 1196057 w 3960000"/>
              <a:gd name="connsiteY9-922" fmla="*/ 2257108 h 3960000"/>
              <a:gd name="connsiteX10-923" fmla="*/ 813848 w 3960000"/>
              <a:gd name="connsiteY10-924" fmla="*/ 2296824 h 3960000"/>
              <a:gd name="connsiteX11-925" fmla="*/ 1486410 w 3960000"/>
              <a:gd name="connsiteY11-926" fmla="*/ 2607420 h 3960000"/>
              <a:gd name="connsiteX12-927" fmla="*/ 552668 w 3960000"/>
              <a:gd name="connsiteY12-928" fmla="*/ 2902822 h 3960000"/>
              <a:gd name="connsiteX13-929" fmla="*/ 1978439 w 3960000"/>
              <a:gd name="connsiteY13-930" fmla="*/ 3093502 h 3960000"/>
              <a:gd name="connsiteX14-931" fmla="*/ 3053184 w 3960000"/>
              <a:gd name="connsiteY14-932" fmla="*/ 2031759 h 3960000"/>
              <a:gd name="connsiteX15-933" fmla="*/ 3207849 w 3960000"/>
              <a:gd name="connsiteY15-934" fmla="*/ 1493166 h 3960000"/>
              <a:gd name="connsiteX16-935" fmla="*/ 3449507 w 3960000"/>
              <a:gd name="connsiteY16-936" fmla="*/ 1170564 h 3960000"/>
              <a:gd name="connsiteX17-937" fmla="*/ 3140091 w 3960000"/>
              <a:gd name="connsiteY17-938" fmla="*/ 1227260 h 3960000"/>
              <a:gd name="connsiteX18-939" fmla="*/ 3324107 w 3960000"/>
              <a:gd name="connsiteY18-940" fmla="*/ 851504 h 3960000"/>
              <a:gd name="connsiteX19-941" fmla="*/ 2995677 w 3960000"/>
              <a:gd name="connsiteY19-942" fmla="*/ 1008938 h 3960000"/>
              <a:gd name="connsiteX20-943" fmla="*/ 2496208 w 3960000"/>
              <a:gd name="connsiteY20-944" fmla="*/ 770986 h 3960000"/>
              <a:gd name="connsiteX21-945" fmla="*/ 308009 w 3960000"/>
              <a:gd name="connsiteY21-946" fmla="*/ 0 h 3960000"/>
              <a:gd name="connsiteX22-947" fmla="*/ 3651991 w 3960000"/>
              <a:gd name="connsiteY22-948" fmla="*/ 0 h 3960000"/>
              <a:gd name="connsiteX23-949" fmla="*/ 3960000 w 3960000"/>
              <a:gd name="connsiteY23-950" fmla="*/ 308009 h 3960000"/>
              <a:gd name="connsiteX24-951" fmla="*/ 3960000 w 3960000"/>
              <a:gd name="connsiteY24-952" fmla="*/ 3651991 h 3960000"/>
              <a:gd name="connsiteX25-953" fmla="*/ 3651991 w 3960000"/>
              <a:gd name="connsiteY25-954" fmla="*/ 3960000 h 3960000"/>
              <a:gd name="connsiteX26-955" fmla="*/ 308009 w 3960000"/>
              <a:gd name="connsiteY26-956" fmla="*/ 3960000 h 3960000"/>
              <a:gd name="connsiteX27-957" fmla="*/ 0 w 3960000"/>
              <a:gd name="connsiteY27-958" fmla="*/ 3651991 h 3960000"/>
              <a:gd name="connsiteX28-959" fmla="*/ 0 w 3960000"/>
              <a:gd name="connsiteY28-960" fmla="*/ 308009 h 3960000"/>
              <a:gd name="connsiteX29-961" fmla="*/ 308009 w 3960000"/>
              <a:gd name="connsiteY29-962" fmla="*/ 0 h 3960000"/>
              <a:gd name="connsiteX0-963" fmla="*/ 3160999 w 3960000"/>
              <a:gd name="connsiteY0-964" fmla="*/ 1374274 h 3960000"/>
              <a:gd name="connsiteX1-965" fmla="*/ 3155132 w 3960000"/>
              <a:gd name="connsiteY1-966" fmla="*/ 1419362 h 3960000"/>
              <a:gd name="connsiteX2-967" fmla="*/ 3160999 w 3960000"/>
              <a:gd name="connsiteY2-968" fmla="*/ 1374274 h 3960000"/>
              <a:gd name="connsiteX3-969" fmla="*/ 2496208 w 3960000"/>
              <a:gd name="connsiteY3-970" fmla="*/ 770986 h 3960000"/>
              <a:gd name="connsiteX4-971" fmla="*/ 1921633 w 3960000"/>
              <a:gd name="connsiteY4-972" fmla="*/ 1292845 h 3960000"/>
              <a:gd name="connsiteX5-973" fmla="*/ 1942445 w 3960000"/>
              <a:gd name="connsiteY5-974" fmla="*/ 1570340 h 3960000"/>
              <a:gd name="connsiteX6-975" fmla="*/ 815277 w 3960000"/>
              <a:gd name="connsiteY6-976" fmla="*/ 836121 h 3960000"/>
              <a:gd name="connsiteX7-977" fmla="*/ 965659 w 3960000"/>
              <a:gd name="connsiteY7-978" fmla="*/ 1735195 h 3960000"/>
              <a:gd name="connsiteX8-979" fmla="*/ 570453 w 3960000"/>
              <a:gd name="connsiteY8-980" fmla="*/ 1629310 h 3960000"/>
              <a:gd name="connsiteX9-981" fmla="*/ 1196057 w 3960000"/>
              <a:gd name="connsiteY9-982" fmla="*/ 2257108 h 3960000"/>
              <a:gd name="connsiteX10-983" fmla="*/ 813848 w 3960000"/>
              <a:gd name="connsiteY10-984" fmla="*/ 2296824 h 3960000"/>
              <a:gd name="connsiteX11-985" fmla="*/ 1486410 w 3960000"/>
              <a:gd name="connsiteY11-986" fmla="*/ 2607420 h 3960000"/>
              <a:gd name="connsiteX12-987" fmla="*/ 489408 w 3960000"/>
              <a:gd name="connsiteY12-988" fmla="*/ 2829018 h 3960000"/>
              <a:gd name="connsiteX13-989" fmla="*/ 1978439 w 3960000"/>
              <a:gd name="connsiteY13-990" fmla="*/ 3093502 h 3960000"/>
              <a:gd name="connsiteX14-991" fmla="*/ 3053184 w 3960000"/>
              <a:gd name="connsiteY14-992" fmla="*/ 2031759 h 3960000"/>
              <a:gd name="connsiteX15-993" fmla="*/ 3207849 w 3960000"/>
              <a:gd name="connsiteY15-994" fmla="*/ 1493166 h 3960000"/>
              <a:gd name="connsiteX16-995" fmla="*/ 3449507 w 3960000"/>
              <a:gd name="connsiteY16-996" fmla="*/ 1170564 h 3960000"/>
              <a:gd name="connsiteX17-997" fmla="*/ 3140091 w 3960000"/>
              <a:gd name="connsiteY17-998" fmla="*/ 1227260 h 3960000"/>
              <a:gd name="connsiteX18-999" fmla="*/ 3324107 w 3960000"/>
              <a:gd name="connsiteY18-1000" fmla="*/ 851504 h 3960000"/>
              <a:gd name="connsiteX19-1001" fmla="*/ 2995677 w 3960000"/>
              <a:gd name="connsiteY19-1002" fmla="*/ 1008938 h 3960000"/>
              <a:gd name="connsiteX20-1003" fmla="*/ 2496208 w 3960000"/>
              <a:gd name="connsiteY20-1004" fmla="*/ 770986 h 3960000"/>
              <a:gd name="connsiteX21-1005" fmla="*/ 308009 w 3960000"/>
              <a:gd name="connsiteY21-1006" fmla="*/ 0 h 3960000"/>
              <a:gd name="connsiteX22-1007" fmla="*/ 3651991 w 3960000"/>
              <a:gd name="connsiteY22-1008" fmla="*/ 0 h 3960000"/>
              <a:gd name="connsiteX23-1009" fmla="*/ 3960000 w 3960000"/>
              <a:gd name="connsiteY23-1010" fmla="*/ 308009 h 3960000"/>
              <a:gd name="connsiteX24-1011" fmla="*/ 3960000 w 3960000"/>
              <a:gd name="connsiteY24-1012" fmla="*/ 3651991 h 3960000"/>
              <a:gd name="connsiteX25-1013" fmla="*/ 3651991 w 3960000"/>
              <a:gd name="connsiteY25-1014" fmla="*/ 3960000 h 3960000"/>
              <a:gd name="connsiteX26-1015" fmla="*/ 308009 w 3960000"/>
              <a:gd name="connsiteY26-1016" fmla="*/ 3960000 h 3960000"/>
              <a:gd name="connsiteX27-1017" fmla="*/ 0 w 3960000"/>
              <a:gd name="connsiteY27-1018" fmla="*/ 3651991 h 3960000"/>
              <a:gd name="connsiteX28-1019" fmla="*/ 0 w 3960000"/>
              <a:gd name="connsiteY28-1020" fmla="*/ 308009 h 3960000"/>
              <a:gd name="connsiteX29-1021" fmla="*/ 308009 w 3960000"/>
              <a:gd name="connsiteY29-1022" fmla="*/ 0 h 3960000"/>
              <a:gd name="connsiteX0-1023" fmla="*/ 3160999 w 3960000"/>
              <a:gd name="connsiteY0-1024" fmla="*/ 1374274 h 3960000"/>
              <a:gd name="connsiteX1-1025" fmla="*/ 3155132 w 3960000"/>
              <a:gd name="connsiteY1-1026" fmla="*/ 1419362 h 3960000"/>
              <a:gd name="connsiteX2-1027" fmla="*/ 3160999 w 3960000"/>
              <a:gd name="connsiteY2-1028" fmla="*/ 1374274 h 3960000"/>
              <a:gd name="connsiteX3-1029" fmla="*/ 2496208 w 3960000"/>
              <a:gd name="connsiteY3-1030" fmla="*/ 770986 h 3960000"/>
              <a:gd name="connsiteX4-1031" fmla="*/ 1921633 w 3960000"/>
              <a:gd name="connsiteY4-1032" fmla="*/ 1292845 h 3960000"/>
              <a:gd name="connsiteX5-1033" fmla="*/ 1942445 w 3960000"/>
              <a:gd name="connsiteY5-1034" fmla="*/ 1570340 h 3960000"/>
              <a:gd name="connsiteX6-1035" fmla="*/ 815277 w 3960000"/>
              <a:gd name="connsiteY6-1036" fmla="*/ 836121 h 3960000"/>
              <a:gd name="connsiteX7-1037" fmla="*/ 965659 w 3960000"/>
              <a:gd name="connsiteY7-1038" fmla="*/ 1735195 h 3960000"/>
              <a:gd name="connsiteX8-1039" fmla="*/ 570453 w 3960000"/>
              <a:gd name="connsiteY8-1040" fmla="*/ 1629310 h 3960000"/>
              <a:gd name="connsiteX9-1041" fmla="*/ 1196057 w 3960000"/>
              <a:gd name="connsiteY9-1042" fmla="*/ 2257108 h 3960000"/>
              <a:gd name="connsiteX10-1043" fmla="*/ 813848 w 3960000"/>
              <a:gd name="connsiteY10-1044" fmla="*/ 2296824 h 3960000"/>
              <a:gd name="connsiteX11-1045" fmla="*/ 1486410 w 3960000"/>
              <a:gd name="connsiteY11-1046" fmla="*/ 2607420 h 3960000"/>
              <a:gd name="connsiteX12-1047" fmla="*/ 489408 w 3960000"/>
              <a:gd name="connsiteY12-1048" fmla="*/ 2829018 h 3960000"/>
              <a:gd name="connsiteX13-1049" fmla="*/ 2062787 w 3960000"/>
              <a:gd name="connsiteY13-1050" fmla="*/ 3146219 h 3960000"/>
              <a:gd name="connsiteX14-1051" fmla="*/ 3053184 w 3960000"/>
              <a:gd name="connsiteY14-1052" fmla="*/ 2031759 h 3960000"/>
              <a:gd name="connsiteX15-1053" fmla="*/ 3207849 w 3960000"/>
              <a:gd name="connsiteY15-1054" fmla="*/ 1493166 h 3960000"/>
              <a:gd name="connsiteX16-1055" fmla="*/ 3449507 w 3960000"/>
              <a:gd name="connsiteY16-1056" fmla="*/ 1170564 h 3960000"/>
              <a:gd name="connsiteX17-1057" fmla="*/ 3140091 w 3960000"/>
              <a:gd name="connsiteY17-1058" fmla="*/ 1227260 h 3960000"/>
              <a:gd name="connsiteX18-1059" fmla="*/ 3324107 w 3960000"/>
              <a:gd name="connsiteY18-1060" fmla="*/ 851504 h 3960000"/>
              <a:gd name="connsiteX19-1061" fmla="*/ 2995677 w 3960000"/>
              <a:gd name="connsiteY19-1062" fmla="*/ 1008938 h 3960000"/>
              <a:gd name="connsiteX20-1063" fmla="*/ 2496208 w 3960000"/>
              <a:gd name="connsiteY20-1064" fmla="*/ 770986 h 3960000"/>
              <a:gd name="connsiteX21-1065" fmla="*/ 308009 w 3960000"/>
              <a:gd name="connsiteY21-1066" fmla="*/ 0 h 3960000"/>
              <a:gd name="connsiteX22-1067" fmla="*/ 3651991 w 3960000"/>
              <a:gd name="connsiteY22-1068" fmla="*/ 0 h 3960000"/>
              <a:gd name="connsiteX23-1069" fmla="*/ 3960000 w 3960000"/>
              <a:gd name="connsiteY23-1070" fmla="*/ 308009 h 3960000"/>
              <a:gd name="connsiteX24-1071" fmla="*/ 3960000 w 3960000"/>
              <a:gd name="connsiteY24-1072" fmla="*/ 3651991 h 3960000"/>
              <a:gd name="connsiteX25-1073" fmla="*/ 3651991 w 3960000"/>
              <a:gd name="connsiteY25-1074" fmla="*/ 3960000 h 3960000"/>
              <a:gd name="connsiteX26-1075" fmla="*/ 308009 w 3960000"/>
              <a:gd name="connsiteY26-1076" fmla="*/ 3960000 h 3960000"/>
              <a:gd name="connsiteX27-1077" fmla="*/ 0 w 3960000"/>
              <a:gd name="connsiteY27-1078" fmla="*/ 3651991 h 3960000"/>
              <a:gd name="connsiteX28-1079" fmla="*/ 0 w 3960000"/>
              <a:gd name="connsiteY28-1080" fmla="*/ 308009 h 3960000"/>
              <a:gd name="connsiteX29-1081" fmla="*/ 308009 w 3960000"/>
              <a:gd name="connsiteY29-1082" fmla="*/ 0 h 3960000"/>
              <a:gd name="connsiteX0-1083" fmla="*/ 3160999 w 3960000"/>
              <a:gd name="connsiteY0-1084" fmla="*/ 1374274 h 3960000"/>
              <a:gd name="connsiteX1-1085" fmla="*/ 3155132 w 3960000"/>
              <a:gd name="connsiteY1-1086" fmla="*/ 1419362 h 3960000"/>
              <a:gd name="connsiteX2-1087" fmla="*/ 3160999 w 3960000"/>
              <a:gd name="connsiteY2-1088" fmla="*/ 1374274 h 3960000"/>
              <a:gd name="connsiteX3-1089" fmla="*/ 2496208 w 3960000"/>
              <a:gd name="connsiteY3-1090" fmla="*/ 770986 h 3960000"/>
              <a:gd name="connsiteX4-1091" fmla="*/ 1921633 w 3960000"/>
              <a:gd name="connsiteY4-1092" fmla="*/ 1292845 h 3960000"/>
              <a:gd name="connsiteX5-1093" fmla="*/ 1942445 w 3960000"/>
              <a:gd name="connsiteY5-1094" fmla="*/ 1570340 h 3960000"/>
              <a:gd name="connsiteX6-1095" fmla="*/ 815277 w 3960000"/>
              <a:gd name="connsiteY6-1096" fmla="*/ 836121 h 3960000"/>
              <a:gd name="connsiteX7-1097" fmla="*/ 965659 w 3960000"/>
              <a:gd name="connsiteY7-1098" fmla="*/ 1735195 h 3960000"/>
              <a:gd name="connsiteX8-1099" fmla="*/ 570453 w 3960000"/>
              <a:gd name="connsiteY8-1100" fmla="*/ 1629310 h 3960000"/>
              <a:gd name="connsiteX9-1101" fmla="*/ 1196057 w 3960000"/>
              <a:gd name="connsiteY9-1102" fmla="*/ 2257108 h 3960000"/>
              <a:gd name="connsiteX10-1103" fmla="*/ 813848 w 3960000"/>
              <a:gd name="connsiteY10-1104" fmla="*/ 2296824 h 3960000"/>
              <a:gd name="connsiteX11-1105" fmla="*/ 1486410 w 3960000"/>
              <a:gd name="connsiteY11-1106" fmla="*/ 2607420 h 3960000"/>
              <a:gd name="connsiteX12-1107" fmla="*/ 489408 w 3960000"/>
              <a:gd name="connsiteY12-1108" fmla="*/ 2829018 h 3960000"/>
              <a:gd name="connsiteX13-1109" fmla="*/ 2062787 w 3960000"/>
              <a:gd name="connsiteY13-1110" fmla="*/ 3146219 h 3960000"/>
              <a:gd name="connsiteX14-1111" fmla="*/ 3074271 w 3960000"/>
              <a:gd name="connsiteY14-1112" fmla="*/ 2105563 h 3960000"/>
              <a:gd name="connsiteX15-1113" fmla="*/ 3207849 w 3960000"/>
              <a:gd name="connsiteY15-1114" fmla="*/ 1493166 h 3960000"/>
              <a:gd name="connsiteX16-1115" fmla="*/ 3449507 w 3960000"/>
              <a:gd name="connsiteY16-1116" fmla="*/ 1170564 h 3960000"/>
              <a:gd name="connsiteX17-1117" fmla="*/ 3140091 w 3960000"/>
              <a:gd name="connsiteY17-1118" fmla="*/ 1227260 h 3960000"/>
              <a:gd name="connsiteX18-1119" fmla="*/ 3324107 w 3960000"/>
              <a:gd name="connsiteY18-1120" fmla="*/ 851504 h 3960000"/>
              <a:gd name="connsiteX19-1121" fmla="*/ 2995677 w 3960000"/>
              <a:gd name="connsiteY19-1122" fmla="*/ 1008938 h 3960000"/>
              <a:gd name="connsiteX20-1123" fmla="*/ 2496208 w 3960000"/>
              <a:gd name="connsiteY20-1124" fmla="*/ 770986 h 3960000"/>
              <a:gd name="connsiteX21-1125" fmla="*/ 308009 w 3960000"/>
              <a:gd name="connsiteY21-1126" fmla="*/ 0 h 3960000"/>
              <a:gd name="connsiteX22-1127" fmla="*/ 3651991 w 3960000"/>
              <a:gd name="connsiteY22-1128" fmla="*/ 0 h 3960000"/>
              <a:gd name="connsiteX23-1129" fmla="*/ 3960000 w 3960000"/>
              <a:gd name="connsiteY23-1130" fmla="*/ 308009 h 3960000"/>
              <a:gd name="connsiteX24-1131" fmla="*/ 3960000 w 3960000"/>
              <a:gd name="connsiteY24-1132" fmla="*/ 3651991 h 3960000"/>
              <a:gd name="connsiteX25-1133" fmla="*/ 3651991 w 3960000"/>
              <a:gd name="connsiteY25-1134" fmla="*/ 3960000 h 3960000"/>
              <a:gd name="connsiteX26-1135" fmla="*/ 308009 w 3960000"/>
              <a:gd name="connsiteY26-1136" fmla="*/ 3960000 h 3960000"/>
              <a:gd name="connsiteX27-1137" fmla="*/ 0 w 3960000"/>
              <a:gd name="connsiteY27-1138" fmla="*/ 3651991 h 3960000"/>
              <a:gd name="connsiteX28-1139" fmla="*/ 0 w 3960000"/>
              <a:gd name="connsiteY28-1140" fmla="*/ 308009 h 3960000"/>
              <a:gd name="connsiteX29-1141" fmla="*/ 308009 w 3960000"/>
              <a:gd name="connsiteY29-1142" fmla="*/ 0 h 3960000"/>
              <a:gd name="connsiteX0-1143" fmla="*/ 3160999 w 3960000"/>
              <a:gd name="connsiteY0-1144" fmla="*/ 1374274 h 3960000"/>
              <a:gd name="connsiteX1-1145" fmla="*/ 3155132 w 3960000"/>
              <a:gd name="connsiteY1-1146" fmla="*/ 1419362 h 3960000"/>
              <a:gd name="connsiteX2-1147" fmla="*/ 3160999 w 3960000"/>
              <a:gd name="connsiteY2-1148" fmla="*/ 1374274 h 3960000"/>
              <a:gd name="connsiteX3-1149" fmla="*/ 2496208 w 3960000"/>
              <a:gd name="connsiteY3-1150" fmla="*/ 770986 h 3960000"/>
              <a:gd name="connsiteX4-1151" fmla="*/ 1921633 w 3960000"/>
              <a:gd name="connsiteY4-1152" fmla="*/ 1292845 h 3960000"/>
              <a:gd name="connsiteX5-1153" fmla="*/ 1942445 w 3960000"/>
              <a:gd name="connsiteY5-1154" fmla="*/ 1570340 h 3960000"/>
              <a:gd name="connsiteX6-1155" fmla="*/ 815277 w 3960000"/>
              <a:gd name="connsiteY6-1156" fmla="*/ 836121 h 3960000"/>
              <a:gd name="connsiteX7-1157" fmla="*/ 965659 w 3960000"/>
              <a:gd name="connsiteY7-1158" fmla="*/ 1735195 h 3960000"/>
              <a:gd name="connsiteX8-1159" fmla="*/ 570453 w 3960000"/>
              <a:gd name="connsiteY8-1160" fmla="*/ 1629310 h 3960000"/>
              <a:gd name="connsiteX9-1161" fmla="*/ 1196057 w 3960000"/>
              <a:gd name="connsiteY9-1162" fmla="*/ 2257108 h 3960000"/>
              <a:gd name="connsiteX10-1163" fmla="*/ 813848 w 3960000"/>
              <a:gd name="connsiteY10-1164" fmla="*/ 2296824 h 3960000"/>
              <a:gd name="connsiteX11-1165" fmla="*/ 1486410 w 3960000"/>
              <a:gd name="connsiteY11-1166" fmla="*/ 2607420 h 3960000"/>
              <a:gd name="connsiteX12-1167" fmla="*/ 489408 w 3960000"/>
              <a:gd name="connsiteY12-1168" fmla="*/ 2829018 h 3960000"/>
              <a:gd name="connsiteX13-1169" fmla="*/ 2062787 w 3960000"/>
              <a:gd name="connsiteY13-1170" fmla="*/ 3146219 h 3960000"/>
              <a:gd name="connsiteX14-1171" fmla="*/ 3074271 w 3960000"/>
              <a:gd name="connsiteY14-1172" fmla="*/ 2105563 h 3960000"/>
              <a:gd name="connsiteX15-1173" fmla="*/ 3207849 w 3960000"/>
              <a:gd name="connsiteY15-1174" fmla="*/ 1493166 h 3960000"/>
              <a:gd name="connsiteX16-1175" fmla="*/ 3449507 w 3960000"/>
              <a:gd name="connsiteY16-1176" fmla="*/ 1170564 h 3960000"/>
              <a:gd name="connsiteX17-1177" fmla="*/ 3140091 w 3960000"/>
              <a:gd name="connsiteY17-1178" fmla="*/ 1227260 h 3960000"/>
              <a:gd name="connsiteX18-1179" fmla="*/ 3324107 w 3960000"/>
              <a:gd name="connsiteY18-1180" fmla="*/ 851504 h 3960000"/>
              <a:gd name="connsiteX19-1181" fmla="*/ 2995677 w 3960000"/>
              <a:gd name="connsiteY19-1182" fmla="*/ 1008938 h 3960000"/>
              <a:gd name="connsiteX20-1183" fmla="*/ 2496208 w 3960000"/>
              <a:gd name="connsiteY20-1184" fmla="*/ 770986 h 3960000"/>
              <a:gd name="connsiteX21-1185" fmla="*/ 308009 w 3960000"/>
              <a:gd name="connsiteY21-1186" fmla="*/ 0 h 3960000"/>
              <a:gd name="connsiteX22-1187" fmla="*/ 3651991 w 3960000"/>
              <a:gd name="connsiteY22-1188" fmla="*/ 0 h 3960000"/>
              <a:gd name="connsiteX23-1189" fmla="*/ 3960000 w 3960000"/>
              <a:gd name="connsiteY23-1190" fmla="*/ 308009 h 3960000"/>
              <a:gd name="connsiteX24-1191" fmla="*/ 3960000 w 3960000"/>
              <a:gd name="connsiteY24-1192" fmla="*/ 3651991 h 3960000"/>
              <a:gd name="connsiteX25-1193" fmla="*/ 3651991 w 3960000"/>
              <a:gd name="connsiteY25-1194" fmla="*/ 3960000 h 3960000"/>
              <a:gd name="connsiteX26-1195" fmla="*/ 308009 w 3960000"/>
              <a:gd name="connsiteY26-1196" fmla="*/ 3960000 h 3960000"/>
              <a:gd name="connsiteX27-1197" fmla="*/ 0 w 3960000"/>
              <a:gd name="connsiteY27-1198" fmla="*/ 3651991 h 3960000"/>
              <a:gd name="connsiteX28-1199" fmla="*/ 0 w 3960000"/>
              <a:gd name="connsiteY28-1200" fmla="*/ 308009 h 3960000"/>
              <a:gd name="connsiteX29-1201" fmla="*/ 308009 w 3960000"/>
              <a:gd name="connsiteY29-1202" fmla="*/ 0 h 3960000"/>
              <a:gd name="connsiteX0-1203" fmla="*/ 3160999 w 3960000"/>
              <a:gd name="connsiteY0-1204" fmla="*/ 1374274 h 3960000"/>
              <a:gd name="connsiteX1-1205" fmla="*/ 3155132 w 3960000"/>
              <a:gd name="connsiteY1-1206" fmla="*/ 1419362 h 3960000"/>
              <a:gd name="connsiteX2-1207" fmla="*/ 3160999 w 3960000"/>
              <a:gd name="connsiteY2-1208" fmla="*/ 1374274 h 3960000"/>
              <a:gd name="connsiteX3-1209" fmla="*/ 2496208 w 3960000"/>
              <a:gd name="connsiteY3-1210" fmla="*/ 770986 h 3960000"/>
              <a:gd name="connsiteX4-1211" fmla="*/ 1921633 w 3960000"/>
              <a:gd name="connsiteY4-1212" fmla="*/ 1292845 h 3960000"/>
              <a:gd name="connsiteX5-1213" fmla="*/ 1942445 w 3960000"/>
              <a:gd name="connsiteY5-1214" fmla="*/ 1570340 h 3960000"/>
              <a:gd name="connsiteX6-1215" fmla="*/ 815277 w 3960000"/>
              <a:gd name="connsiteY6-1216" fmla="*/ 836121 h 3960000"/>
              <a:gd name="connsiteX7-1217" fmla="*/ 965659 w 3960000"/>
              <a:gd name="connsiteY7-1218" fmla="*/ 1735195 h 3960000"/>
              <a:gd name="connsiteX8-1219" fmla="*/ 570453 w 3960000"/>
              <a:gd name="connsiteY8-1220" fmla="*/ 1629310 h 3960000"/>
              <a:gd name="connsiteX9-1221" fmla="*/ 1196057 w 3960000"/>
              <a:gd name="connsiteY9-1222" fmla="*/ 2257108 h 3960000"/>
              <a:gd name="connsiteX10-1223" fmla="*/ 813848 w 3960000"/>
              <a:gd name="connsiteY10-1224" fmla="*/ 2296824 h 3960000"/>
              <a:gd name="connsiteX11-1225" fmla="*/ 1486410 w 3960000"/>
              <a:gd name="connsiteY11-1226" fmla="*/ 2607420 h 3960000"/>
              <a:gd name="connsiteX12-1227" fmla="*/ 489408 w 3960000"/>
              <a:gd name="connsiteY12-1228" fmla="*/ 2829018 h 3960000"/>
              <a:gd name="connsiteX13-1229" fmla="*/ 2062787 w 3960000"/>
              <a:gd name="connsiteY13-1230" fmla="*/ 3146219 h 3960000"/>
              <a:gd name="connsiteX14-1231" fmla="*/ 3074271 w 3960000"/>
              <a:gd name="connsiteY14-1232" fmla="*/ 2105563 h 3960000"/>
              <a:gd name="connsiteX15-1233" fmla="*/ 3207849 w 3960000"/>
              <a:gd name="connsiteY15-1234" fmla="*/ 1493166 h 3960000"/>
              <a:gd name="connsiteX16-1235" fmla="*/ 3449507 w 3960000"/>
              <a:gd name="connsiteY16-1236" fmla="*/ 1170564 h 3960000"/>
              <a:gd name="connsiteX17-1237" fmla="*/ 3140091 w 3960000"/>
              <a:gd name="connsiteY17-1238" fmla="*/ 1227260 h 3960000"/>
              <a:gd name="connsiteX18-1239" fmla="*/ 3324107 w 3960000"/>
              <a:gd name="connsiteY18-1240" fmla="*/ 851504 h 3960000"/>
              <a:gd name="connsiteX19-1241" fmla="*/ 2995677 w 3960000"/>
              <a:gd name="connsiteY19-1242" fmla="*/ 1008938 h 3960000"/>
              <a:gd name="connsiteX20-1243" fmla="*/ 2496208 w 3960000"/>
              <a:gd name="connsiteY20-1244" fmla="*/ 770986 h 3960000"/>
              <a:gd name="connsiteX21-1245" fmla="*/ 308009 w 3960000"/>
              <a:gd name="connsiteY21-1246" fmla="*/ 0 h 3960000"/>
              <a:gd name="connsiteX22-1247" fmla="*/ 3651991 w 3960000"/>
              <a:gd name="connsiteY22-1248" fmla="*/ 0 h 3960000"/>
              <a:gd name="connsiteX23-1249" fmla="*/ 3960000 w 3960000"/>
              <a:gd name="connsiteY23-1250" fmla="*/ 308009 h 3960000"/>
              <a:gd name="connsiteX24-1251" fmla="*/ 3960000 w 3960000"/>
              <a:gd name="connsiteY24-1252" fmla="*/ 3651991 h 3960000"/>
              <a:gd name="connsiteX25-1253" fmla="*/ 3651991 w 3960000"/>
              <a:gd name="connsiteY25-1254" fmla="*/ 3960000 h 3960000"/>
              <a:gd name="connsiteX26-1255" fmla="*/ 308009 w 3960000"/>
              <a:gd name="connsiteY26-1256" fmla="*/ 3960000 h 3960000"/>
              <a:gd name="connsiteX27-1257" fmla="*/ 0 w 3960000"/>
              <a:gd name="connsiteY27-1258" fmla="*/ 3651991 h 3960000"/>
              <a:gd name="connsiteX28-1259" fmla="*/ 0 w 3960000"/>
              <a:gd name="connsiteY28-1260" fmla="*/ 308009 h 3960000"/>
              <a:gd name="connsiteX29-1261" fmla="*/ 308009 w 3960000"/>
              <a:gd name="connsiteY29-1262" fmla="*/ 0 h 396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3" name="Rounded Rectangle 3"/>
          <p:cNvSpPr>
            <a:spLocks noChangeAspect="1"/>
          </p:cNvSpPr>
          <p:nvPr/>
        </p:nvSpPr>
        <p:spPr>
          <a:xfrm>
            <a:off x="3717696" y="3087499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-1" fmla="*/ 2841893 w 3960000"/>
              <a:gd name="connsiteY0-2" fmla="*/ 181064 h 3960000"/>
              <a:gd name="connsiteX1-3" fmla="*/ 2105790 w 3960000"/>
              <a:gd name="connsiteY1-4" fmla="*/ 859562 h 3960000"/>
              <a:gd name="connsiteX2-5" fmla="*/ 2106860 w 3960000"/>
              <a:gd name="connsiteY2-6" fmla="*/ 863292 h 3960000"/>
              <a:gd name="connsiteX3-7" fmla="*/ 2106860 w 3960000"/>
              <a:gd name="connsiteY3-8" fmla="*/ 1248172 h 3960000"/>
              <a:gd name="connsiteX4-9" fmla="*/ 1691968 w 3960000"/>
              <a:gd name="connsiteY4-10" fmla="*/ 1248172 h 3960000"/>
              <a:gd name="connsiteX5-11" fmla="*/ 1691968 w 3960000"/>
              <a:gd name="connsiteY5-12" fmla="*/ 1824236 h 3960000"/>
              <a:gd name="connsiteX6-13" fmla="*/ 2106860 w 3960000"/>
              <a:gd name="connsiteY6-14" fmla="*/ 1824236 h 3960000"/>
              <a:gd name="connsiteX7-15" fmla="*/ 2106860 w 3960000"/>
              <a:gd name="connsiteY7-16" fmla="*/ 3779396 h 3960000"/>
              <a:gd name="connsiteX8-17" fmla="*/ 2754932 w 3960000"/>
              <a:gd name="connsiteY8-18" fmla="*/ 3779396 h 3960000"/>
              <a:gd name="connsiteX9-19" fmla="*/ 2754932 w 3960000"/>
              <a:gd name="connsiteY9-20" fmla="*/ 1824236 h 3960000"/>
              <a:gd name="connsiteX10-21" fmla="*/ 3305869 w 3960000"/>
              <a:gd name="connsiteY10-22" fmla="*/ 1813665 h 3960000"/>
              <a:gd name="connsiteX11-23" fmla="*/ 3348152 w 3960000"/>
              <a:gd name="connsiteY11-24" fmla="*/ 1248172 h 3960000"/>
              <a:gd name="connsiteX12-25" fmla="*/ 2754932 w 3960000"/>
              <a:gd name="connsiteY12-26" fmla="*/ 1248172 h 3960000"/>
              <a:gd name="connsiteX13-27" fmla="*/ 2754932 w 3960000"/>
              <a:gd name="connsiteY13-28" fmla="*/ 907124 h 3960000"/>
              <a:gd name="connsiteX14-29" fmla="*/ 3369037 w 3960000"/>
              <a:gd name="connsiteY14-30" fmla="*/ 704441 h 3960000"/>
              <a:gd name="connsiteX15-31" fmla="*/ 3432095 w 3960000"/>
              <a:gd name="connsiteY15-32" fmla="*/ 238945 h 3960000"/>
              <a:gd name="connsiteX16-33" fmla="*/ 2841893 w 3960000"/>
              <a:gd name="connsiteY16-34" fmla="*/ 181064 h 3960000"/>
              <a:gd name="connsiteX17-35" fmla="*/ 308009 w 3960000"/>
              <a:gd name="connsiteY17-36" fmla="*/ 0 h 3960000"/>
              <a:gd name="connsiteX18-37" fmla="*/ 3651991 w 3960000"/>
              <a:gd name="connsiteY18-38" fmla="*/ 0 h 3960000"/>
              <a:gd name="connsiteX19-39" fmla="*/ 3960000 w 3960000"/>
              <a:gd name="connsiteY19-40" fmla="*/ 308009 h 3960000"/>
              <a:gd name="connsiteX20-41" fmla="*/ 3960000 w 3960000"/>
              <a:gd name="connsiteY20-42" fmla="*/ 3651991 h 3960000"/>
              <a:gd name="connsiteX21-43" fmla="*/ 3651991 w 3960000"/>
              <a:gd name="connsiteY21-44" fmla="*/ 3960000 h 3960000"/>
              <a:gd name="connsiteX22-45" fmla="*/ 308009 w 3960000"/>
              <a:gd name="connsiteY22-46" fmla="*/ 3960000 h 3960000"/>
              <a:gd name="connsiteX23-47" fmla="*/ 0 w 3960000"/>
              <a:gd name="connsiteY23-48" fmla="*/ 3651991 h 3960000"/>
              <a:gd name="connsiteX24-49" fmla="*/ 0 w 3960000"/>
              <a:gd name="connsiteY24-50" fmla="*/ 308009 h 3960000"/>
              <a:gd name="connsiteX25-51" fmla="*/ 308009 w 3960000"/>
              <a:gd name="connsiteY25-52" fmla="*/ 0 h 3960000"/>
              <a:gd name="connsiteX0-53" fmla="*/ 2841893 w 3960000"/>
              <a:gd name="connsiteY0-54" fmla="*/ 181064 h 3960000"/>
              <a:gd name="connsiteX1-55" fmla="*/ 2105790 w 3960000"/>
              <a:gd name="connsiteY1-56" fmla="*/ 859562 h 3960000"/>
              <a:gd name="connsiteX2-57" fmla="*/ 2106860 w 3960000"/>
              <a:gd name="connsiteY2-58" fmla="*/ 863292 h 3960000"/>
              <a:gd name="connsiteX3-59" fmla="*/ 2106860 w 3960000"/>
              <a:gd name="connsiteY3-60" fmla="*/ 1248172 h 3960000"/>
              <a:gd name="connsiteX4-61" fmla="*/ 1691968 w 3960000"/>
              <a:gd name="connsiteY4-62" fmla="*/ 1248172 h 3960000"/>
              <a:gd name="connsiteX5-63" fmla="*/ 1691968 w 3960000"/>
              <a:gd name="connsiteY5-64" fmla="*/ 1824236 h 3960000"/>
              <a:gd name="connsiteX6-65" fmla="*/ 2106860 w 3960000"/>
              <a:gd name="connsiteY6-66" fmla="*/ 1824236 h 3960000"/>
              <a:gd name="connsiteX7-67" fmla="*/ 2106860 w 3960000"/>
              <a:gd name="connsiteY7-68" fmla="*/ 3779396 h 3960000"/>
              <a:gd name="connsiteX8-69" fmla="*/ 2754932 w 3960000"/>
              <a:gd name="connsiteY8-70" fmla="*/ 3779396 h 3960000"/>
              <a:gd name="connsiteX9-71" fmla="*/ 2754932 w 3960000"/>
              <a:gd name="connsiteY9-72" fmla="*/ 1824236 h 3960000"/>
              <a:gd name="connsiteX10-73" fmla="*/ 3305869 w 3960000"/>
              <a:gd name="connsiteY10-74" fmla="*/ 1813665 h 3960000"/>
              <a:gd name="connsiteX11-75" fmla="*/ 3348152 w 3960000"/>
              <a:gd name="connsiteY11-76" fmla="*/ 1248172 h 3960000"/>
              <a:gd name="connsiteX12-77" fmla="*/ 2754932 w 3960000"/>
              <a:gd name="connsiteY12-78" fmla="*/ 1248172 h 3960000"/>
              <a:gd name="connsiteX13-79" fmla="*/ 2754932 w 3960000"/>
              <a:gd name="connsiteY13-80" fmla="*/ 907124 h 3960000"/>
              <a:gd name="connsiteX14-81" fmla="*/ 3369037 w 3960000"/>
              <a:gd name="connsiteY14-82" fmla="*/ 704441 h 3960000"/>
              <a:gd name="connsiteX15-83" fmla="*/ 3432095 w 3960000"/>
              <a:gd name="connsiteY15-84" fmla="*/ 238945 h 3960000"/>
              <a:gd name="connsiteX16-85" fmla="*/ 2841893 w 3960000"/>
              <a:gd name="connsiteY16-86" fmla="*/ 181064 h 3960000"/>
              <a:gd name="connsiteX17-87" fmla="*/ 308009 w 3960000"/>
              <a:gd name="connsiteY17-88" fmla="*/ 0 h 3960000"/>
              <a:gd name="connsiteX18-89" fmla="*/ 3651991 w 3960000"/>
              <a:gd name="connsiteY18-90" fmla="*/ 0 h 3960000"/>
              <a:gd name="connsiteX19-91" fmla="*/ 3960000 w 3960000"/>
              <a:gd name="connsiteY19-92" fmla="*/ 308009 h 3960000"/>
              <a:gd name="connsiteX20-93" fmla="*/ 3960000 w 3960000"/>
              <a:gd name="connsiteY20-94" fmla="*/ 3651991 h 3960000"/>
              <a:gd name="connsiteX21-95" fmla="*/ 3651991 w 3960000"/>
              <a:gd name="connsiteY21-96" fmla="*/ 3960000 h 3960000"/>
              <a:gd name="connsiteX22-97" fmla="*/ 308009 w 3960000"/>
              <a:gd name="connsiteY22-98" fmla="*/ 3960000 h 3960000"/>
              <a:gd name="connsiteX23-99" fmla="*/ 0 w 3960000"/>
              <a:gd name="connsiteY23-100" fmla="*/ 3651991 h 3960000"/>
              <a:gd name="connsiteX24-101" fmla="*/ 0 w 3960000"/>
              <a:gd name="connsiteY24-102" fmla="*/ 308009 h 3960000"/>
              <a:gd name="connsiteX25-103" fmla="*/ 308009 w 3960000"/>
              <a:gd name="connsiteY25-104" fmla="*/ 0 h 3960000"/>
              <a:gd name="connsiteX0-105" fmla="*/ 2841893 w 3960000"/>
              <a:gd name="connsiteY0-106" fmla="*/ 181064 h 3960000"/>
              <a:gd name="connsiteX1-107" fmla="*/ 2105790 w 3960000"/>
              <a:gd name="connsiteY1-108" fmla="*/ 859562 h 3960000"/>
              <a:gd name="connsiteX2-109" fmla="*/ 2106860 w 3960000"/>
              <a:gd name="connsiteY2-110" fmla="*/ 863292 h 3960000"/>
              <a:gd name="connsiteX3-111" fmla="*/ 2106860 w 3960000"/>
              <a:gd name="connsiteY3-112" fmla="*/ 1248172 h 3960000"/>
              <a:gd name="connsiteX4-113" fmla="*/ 1691968 w 3960000"/>
              <a:gd name="connsiteY4-114" fmla="*/ 1248172 h 3960000"/>
              <a:gd name="connsiteX5-115" fmla="*/ 1691968 w 3960000"/>
              <a:gd name="connsiteY5-116" fmla="*/ 1824236 h 3960000"/>
              <a:gd name="connsiteX6-117" fmla="*/ 2106860 w 3960000"/>
              <a:gd name="connsiteY6-118" fmla="*/ 1824236 h 3960000"/>
              <a:gd name="connsiteX7-119" fmla="*/ 2106860 w 3960000"/>
              <a:gd name="connsiteY7-120" fmla="*/ 3779396 h 3960000"/>
              <a:gd name="connsiteX8-121" fmla="*/ 2754932 w 3960000"/>
              <a:gd name="connsiteY8-122" fmla="*/ 3779396 h 3960000"/>
              <a:gd name="connsiteX9-123" fmla="*/ 2754932 w 3960000"/>
              <a:gd name="connsiteY9-124" fmla="*/ 1824236 h 3960000"/>
              <a:gd name="connsiteX10-125" fmla="*/ 3305869 w 3960000"/>
              <a:gd name="connsiteY10-126" fmla="*/ 1813665 h 3960000"/>
              <a:gd name="connsiteX11-127" fmla="*/ 3348152 w 3960000"/>
              <a:gd name="connsiteY11-128" fmla="*/ 1248172 h 3960000"/>
              <a:gd name="connsiteX12-129" fmla="*/ 2754932 w 3960000"/>
              <a:gd name="connsiteY12-130" fmla="*/ 1248172 h 3960000"/>
              <a:gd name="connsiteX13-131" fmla="*/ 2754932 w 3960000"/>
              <a:gd name="connsiteY13-132" fmla="*/ 907124 h 3960000"/>
              <a:gd name="connsiteX14-133" fmla="*/ 3369037 w 3960000"/>
              <a:gd name="connsiteY14-134" fmla="*/ 704441 h 3960000"/>
              <a:gd name="connsiteX15-135" fmla="*/ 3410216 w 3960000"/>
              <a:gd name="connsiteY15-136" fmla="*/ 195189 h 3960000"/>
              <a:gd name="connsiteX16-137" fmla="*/ 2841893 w 3960000"/>
              <a:gd name="connsiteY16-138" fmla="*/ 181064 h 3960000"/>
              <a:gd name="connsiteX17-139" fmla="*/ 308009 w 3960000"/>
              <a:gd name="connsiteY17-140" fmla="*/ 0 h 3960000"/>
              <a:gd name="connsiteX18-141" fmla="*/ 3651991 w 3960000"/>
              <a:gd name="connsiteY18-142" fmla="*/ 0 h 3960000"/>
              <a:gd name="connsiteX19-143" fmla="*/ 3960000 w 3960000"/>
              <a:gd name="connsiteY19-144" fmla="*/ 308009 h 3960000"/>
              <a:gd name="connsiteX20-145" fmla="*/ 3960000 w 3960000"/>
              <a:gd name="connsiteY20-146" fmla="*/ 3651991 h 3960000"/>
              <a:gd name="connsiteX21-147" fmla="*/ 3651991 w 3960000"/>
              <a:gd name="connsiteY21-148" fmla="*/ 3960000 h 3960000"/>
              <a:gd name="connsiteX22-149" fmla="*/ 308009 w 3960000"/>
              <a:gd name="connsiteY22-150" fmla="*/ 3960000 h 3960000"/>
              <a:gd name="connsiteX23-151" fmla="*/ 0 w 3960000"/>
              <a:gd name="connsiteY23-152" fmla="*/ 3651991 h 3960000"/>
              <a:gd name="connsiteX24-153" fmla="*/ 0 w 3960000"/>
              <a:gd name="connsiteY24-154" fmla="*/ 308009 h 3960000"/>
              <a:gd name="connsiteX25-155" fmla="*/ 308009 w 3960000"/>
              <a:gd name="connsiteY25-156" fmla="*/ 0 h 3960000"/>
              <a:gd name="connsiteX0-157" fmla="*/ 2841893 w 3960000"/>
              <a:gd name="connsiteY0-158" fmla="*/ 181064 h 3960000"/>
              <a:gd name="connsiteX1-159" fmla="*/ 2105790 w 3960000"/>
              <a:gd name="connsiteY1-160" fmla="*/ 859562 h 3960000"/>
              <a:gd name="connsiteX2-161" fmla="*/ 2106860 w 3960000"/>
              <a:gd name="connsiteY2-162" fmla="*/ 863292 h 3960000"/>
              <a:gd name="connsiteX3-163" fmla="*/ 2106860 w 3960000"/>
              <a:gd name="connsiteY3-164" fmla="*/ 1248172 h 3960000"/>
              <a:gd name="connsiteX4-165" fmla="*/ 1691968 w 3960000"/>
              <a:gd name="connsiteY4-166" fmla="*/ 1248172 h 3960000"/>
              <a:gd name="connsiteX5-167" fmla="*/ 1691968 w 3960000"/>
              <a:gd name="connsiteY5-168" fmla="*/ 1824236 h 3960000"/>
              <a:gd name="connsiteX6-169" fmla="*/ 2106860 w 3960000"/>
              <a:gd name="connsiteY6-170" fmla="*/ 1824236 h 3960000"/>
              <a:gd name="connsiteX7-171" fmla="*/ 2106860 w 3960000"/>
              <a:gd name="connsiteY7-172" fmla="*/ 3779396 h 3960000"/>
              <a:gd name="connsiteX8-173" fmla="*/ 2754932 w 3960000"/>
              <a:gd name="connsiteY8-174" fmla="*/ 3779396 h 3960000"/>
              <a:gd name="connsiteX9-175" fmla="*/ 2754932 w 3960000"/>
              <a:gd name="connsiteY9-176" fmla="*/ 1824236 h 3960000"/>
              <a:gd name="connsiteX10-177" fmla="*/ 3305869 w 3960000"/>
              <a:gd name="connsiteY10-178" fmla="*/ 1813665 h 3960000"/>
              <a:gd name="connsiteX11-179" fmla="*/ 3348152 w 3960000"/>
              <a:gd name="connsiteY11-180" fmla="*/ 1248172 h 3960000"/>
              <a:gd name="connsiteX12-181" fmla="*/ 2754932 w 3960000"/>
              <a:gd name="connsiteY12-182" fmla="*/ 1248172 h 3960000"/>
              <a:gd name="connsiteX13-183" fmla="*/ 2754932 w 3960000"/>
              <a:gd name="connsiteY13-184" fmla="*/ 907124 h 3960000"/>
              <a:gd name="connsiteX14-185" fmla="*/ 3369037 w 3960000"/>
              <a:gd name="connsiteY14-186" fmla="*/ 704441 h 3960000"/>
              <a:gd name="connsiteX15-187" fmla="*/ 3410216 w 3960000"/>
              <a:gd name="connsiteY15-188" fmla="*/ 195189 h 3960000"/>
              <a:gd name="connsiteX16-189" fmla="*/ 2841893 w 3960000"/>
              <a:gd name="connsiteY16-190" fmla="*/ 181064 h 3960000"/>
              <a:gd name="connsiteX17-191" fmla="*/ 308009 w 3960000"/>
              <a:gd name="connsiteY17-192" fmla="*/ 0 h 3960000"/>
              <a:gd name="connsiteX18-193" fmla="*/ 3651991 w 3960000"/>
              <a:gd name="connsiteY18-194" fmla="*/ 0 h 3960000"/>
              <a:gd name="connsiteX19-195" fmla="*/ 3960000 w 3960000"/>
              <a:gd name="connsiteY19-196" fmla="*/ 308009 h 3960000"/>
              <a:gd name="connsiteX20-197" fmla="*/ 3960000 w 3960000"/>
              <a:gd name="connsiteY20-198" fmla="*/ 3651991 h 3960000"/>
              <a:gd name="connsiteX21-199" fmla="*/ 3651991 w 3960000"/>
              <a:gd name="connsiteY21-200" fmla="*/ 3960000 h 3960000"/>
              <a:gd name="connsiteX22-201" fmla="*/ 308009 w 3960000"/>
              <a:gd name="connsiteY22-202" fmla="*/ 3960000 h 3960000"/>
              <a:gd name="connsiteX23-203" fmla="*/ 0 w 3960000"/>
              <a:gd name="connsiteY23-204" fmla="*/ 3651991 h 3960000"/>
              <a:gd name="connsiteX24-205" fmla="*/ 0 w 3960000"/>
              <a:gd name="connsiteY24-206" fmla="*/ 308009 h 3960000"/>
              <a:gd name="connsiteX25-207" fmla="*/ 308009 w 3960000"/>
              <a:gd name="connsiteY25-208" fmla="*/ 0 h 3960000"/>
              <a:gd name="connsiteX0-209" fmla="*/ 2841893 w 3960000"/>
              <a:gd name="connsiteY0-210" fmla="*/ 181064 h 3960000"/>
              <a:gd name="connsiteX1-211" fmla="*/ 2105790 w 3960000"/>
              <a:gd name="connsiteY1-212" fmla="*/ 859562 h 3960000"/>
              <a:gd name="connsiteX2-213" fmla="*/ 2106860 w 3960000"/>
              <a:gd name="connsiteY2-214" fmla="*/ 863292 h 3960000"/>
              <a:gd name="connsiteX3-215" fmla="*/ 2106860 w 3960000"/>
              <a:gd name="connsiteY3-216" fmla="*/ 1248172 h 3960000"/>
              <a:gd name="connsiteX4-217" fmla="*/ 1691968 w 3960000"/>
              <a:gd name="connsiteY4-218" fmla="*/ 1248172 h 3960000"/>
              <a:gd name="connsiteX5-219" fmla="*/ 1691968 w 3960000"/>
              <a:gd name="connsiteY5-220" fmla="*/ 1824236 h 3960000"/>
              <a:gd name="connsiteX6-221" fmla="*/ 2106860 w 3960000"/>
              <a:gd name="connsiteY6-222" fmla="*/ 1824236 h 3960000"/>
              <a:gd name="connsiteX7-223" fmla="*/ 2106860 w 3960000"/>
              <a:gd name="connsiteY7-224" fmla="*/ 3779396 h 3960000"/>
              <a:gd name="connsiteX8-225" fmla="*/ 2754932 w 3960000"/>
              <a:gd name="connsiteY8-226" fmla="*/ 3779396 h 3960000"/>
              <a:gd name="connsiteX9-227" fmla="*/ 2754932 w 3960000"/>
              <a:gd name="connsiteY9-228" fmla="*/ 1824236 h 3960000"/>
              <a:gd name="connsiteX10-229" fmla="*/ 3305869 w 3960000"/>
              <a:gd name="connsiteY10-230" fmla="*/ 1813665 h 3960000"/>
              <a:gd name="connsiteX11-231" fmla="*/ 3348152 w 3960000"/>
              <a:gd name="connsiteY11-232" fmla="*/ 1248172 h 3960000"/>
              <a:gd name="connsiteX12-233" fmla="*/ 2754932 w 3960000"/>
              <a:gd name="connsiteY12-234" fmla="*/ 1248172 h 3960000"/>
              <a:gd name="connsiteX13-235" fmla="*/ 2754932 w 3960000"/>
              <a:gd name="connsiteY13-236" fmla="*/ 907124 h 3960000"/>
              <a:gd name="connsiteX14-237" fmla="*/ 3369037 w 3960000"/>
              <a:gd name="connsiteY14-238" fmla="*/ 704441 h 3960000"/>
              <a:gd name="connsiteX15-239" fmla="*/ 3410216 w 3960000"/>
              <a:gd name="connsiteY15-240" fmla="*/ 195189 h 3960000"/>
              <a:gd name="connsiteX16-241" fmla="*/ 2841893 w 3960000"/>
              <a:gd name="connsiteY16-242" fmla="*/ 181064 h 3960000"/>
              <a:gd name="connsiteX17-243" fmla="*/ 308009 w 3960000"/>
              <a:gd name="connsiteY17-244" fmla="*/ 0 h 3960000"/>
              <a:gd name="connsiteX18-245" fmla="*/ 3651991 w 3960000"/>
              <a:gd name="connsiteY18-246" fmla="*/ 0 h 3960000"/>
              <a:gd name="connsiteX19-247" fmla="*/ 3960000 w 3960000"/>
              <a:gd name="connsiteY19-248" fmla="*/ 308009 h 3960000"/>
              <a:gd name="connsiteX20-249" fmla="*/ 3960000 w 3960000"/>
              <a:gd name="connsiteY20-250" fmla="*/ 3651991 h 3960000"/>
              <a:gd name="connsiteX21-251" fmla="*/ 3651991 w 3960000"/>
              <a:gd name="connsiteY21-252" fmla="*/ 3960000 h 3960000"/>
              <a:gd name="connsiteX22-253" fmla="*/ 308009 w 3960000"/>
              <a:gd name="connsiteY22-254" fmla="*/ 3960000 h 3960000"/>
              <a:gd name="connsiteX23-255" fmla="*/ 0 w 3960000"/>
              <a:gd name="connsiteY23-256" fmla="*/ 3651991 h 3960000"/>
              <a:gd name="connsiteX24-257" fmla="*/ 0 w 3960000"/>
              <a:gd name="connsiteY24-258" fmla="*/ 308009 h 3960000"/>
              <a:gd name="connsiteX25-259" fmla="*/ 308009 w 3960000"/>
              <a:gd name="connsiteY25-260" fmla="*/ 0 h 396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5" name="Block Arc 6"/>
          <p:cNvSpPr/>
          <p:nvPr/>
        </p:nvSpPr>
        <p:spPr>
          <a:xfrm>
            <a:off x="10232833" y="3152629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-1" fmla="*/ 2664630 w 3221102"/>
              <a:gd name="connsiteY0-2" fmla="*/ 2175617 h 3221116"/>
              <a:gd name="connsiteX1-3" fmla="*/ 2658205 w 3221102"/>
              <a:gd name="connsiteY1-4" fmla="*/ 2178566 h 3221116"/>
              <a:gd name="connsiteX2-5" fmla="*/ 2664630 w 3221102"/>
              <a:gd name="connsiteY2-6" fmla="*/ 2175617 h 3221116"/>
              <a:gd name="connsiteX3-7" fmla="*/ 1477043 w 3221102"/>
              <a:gd name="connsiteY3-8" fmla="*/ 1144372 h 3221116"/>
              <a:gd name="connsiteX4-9" fmla="*/ 1409070 w 3221102"/>
              <a:gd name="connsiteY4-10" fmla="*/ 1159393 h 3221116"/>
              <a:gd name="connsiteX5-11" fmla="*/ 1152384 w 3221102"/>
              <a:gd name="connsiteY5-12" fmla="*/ 1703728 h 3221116"/>
              <a:gd name="connsiteX6-13" fmla="*/ 1591651 w 3221102"/>
              <a:gd name="connsiteY6-14" fmla="*/ 2152290 h 3221116"/>
              <a:gd name="connsiteX7-15" fmla="*/ 1850815 w 3221102"/>
              <a:gd name="connsiteY7-16" fmla="*/ 1654259 h 3221116"/>
              <a:gd name="connsiteX8-17" fmla="*/ 1830467 w 3221102"/>
              <a:gd name="connsiteY8-18" fmla="*/ 1515986 h 3221116"/>
              <a:gd name="connsiteX9-19" fmla="*/ 1477043 w 3221102"/>
              <a:gd name="connsiteY9-20" fmla="*/ 1144372 h 3221116"/>
              <a:gd name="connsiteX10-21" fmla="*/ 1651152 w 3221102"/>
              <a:gd name="connsiteY10-22" fmla="*/ 501 h 3221116"/>
              <a:gd name="connsiteX11-23" fmla="*/ 2580395 w 3221102"/>
              <a:gd name="connsiteY11-24" fmla="*/ 324821 h 3221116"/>
              <a:gd name="connsiteX12-25" fmla="*/ 3030464 w 3221102"/>
              <a:gd name="connsiteY12-26" fmla="*/ 2370314 h 3221116"/>
              <a:gd name="connsiteX13-27" fmla="*/ 3004976 w 3221102"/>
              <a:gd name="connsiteY13-28" fmla="*/ 2356675 h 3221116"/>
              <a:gd name="connsiteX14-29" fmla="*/ 2585849 w 3221102"/>
              <a:gd name="connsiteY14-30" fmla="*/ 2588887 h 3221116"/>
              <a:gd name="connsiteX15-31" fmla="*/ 1973374 w 3221102"/>
              <a:gd name="connsiteY15-32" fmla="*/ 2195096 h 3221116"/>
              <a:gd name="connsiteX16-33" fmla="*/ 1390827 w 3221102"/>
              <a:gd name="connsiteY16-34" fmla="*/ 2527630 h 3221116"/>
              <a:gd name="connsiteX17-35" fmla="*/ 783896 w 3221102"/>
              <a:gd name="connsiteY17-36" fmla="*/ 1665044 h 3221116"/>
              <a:gd name="connsiteX18-37" fmla="*/ 1268509 w 3221102"/>
              <a:gd name="connsiteY18-38" fmla="*/ 819983 h 3221116"/>
              <a:gd name="connsiteX19-39" fmla="*/ 1328805 w 3221102"/>
              <a:gd name="connsiteY19-40" fmla="*/ 807930 h 3221116"/>
              <a:gd name="connsiteX20-41" fmla="*/ 1390827 w 3221102"/>
              <a:gd name="connsiteY20-42" fmla="*/ 802457 h 3221116"/>
              <a:gd name="connsiteX21-43" fmla="*/ 1462242 w 3221102"/>
              <a:gd name="connsiteY21-44" fmla="*/ 801708 h 3221116"/>
              <a:gd name="connsiteX22-45" fmla="*/ 1734726 w 3221102"/>
              <a:gd name="connsiteY22-46" fmla="*/ 869255 h 3221116"/>
              <a:gd name="connsiteX23-47" fmla="*/ 1956122 w 3221102"/>
              <a:gd name="connsiteY23-48" fmla="*/ 1110076 h 3221116"/>
              <a:gd name="connsiteX24-49" fmla="*/ 1973374 w 3221102"/>
              <a:gd name="connsiteY24-50" fmla="*/ 875315 h 3221116"/>
              <a:gd name="connsiteX25-51" fmla="*/ 2333414 w 3221102"/>
              <a:gd name="connsiteY25-52" fmla="*/ 875315 h 3221116"/>
              <a:gd name="connsiteX26-53" fmla="*/ 2324788 w 3221102"/>
              <a:gd name="connsiteY26-54" fmla="*/ 2054049 h 3221116"/>
              <a:gd name="connsiteX27-55" fmla="*/ 2661746 w 3221102"/>
              <a:gd name="connsiteY27-56" fmla="*/ 2179658 h 3221116"/>
              <a:gd name="connsiteX28-57" fmla="*/ 2691046 w 3221102"/>
              <a:gd name="connsiteY28-58" fmla="*/ 2188689 h 3221116"/>
              <a:gd name="connsiteX29-59" fmla="*/ 2667011 w 3221102"/>
              <a:gd name="connsiteY29-60" fmla="*/ 2175828 h 3221116"/>
              <a:gd name="connsiteX30-61" fmla="*/ 2332141 w 3221102"/>
              <a:gd name="connsiteY30-62" fmla="*/ 653899 h 3221116"/>
              <a:gd name="connsiteX31-63" fmla="*/ 776764 w 3221102"/>
              <a:gd name="connsiteY31-64" fmla="*/ 749845 h 3221116"/>
              <a:gd name="connsiteX32-65" fmla="*/ 631487 w 3221102"/>
              <a:gd name="connsiteY32-66" fmla="*/ 2301392 h 3221116"/>
              <a:gd name="connsiteX33-67" fmla="*/ 2142017 w 3221102"/>
              <a:gd name="connsiteY33-68" fmla="*/ 2684410 h 3221116"/>
              <a:gd name="connsiteX34-69" fmla="*/ 2324866 w 3221102"/>
              <a:gd name="connsiteY34-70" fmla="*/ 3053856 h 3221116"/>
              <a:gd name="connsiteX35-71" fmla="*/ 294693 w 3221102"/>
              <a:gd name="connsiteY35-72" fmla="*/ 2539075 h 3221116"/>
              <a:gd name="connsiteX36-73" fmla="*/ 489947 w 3221102"/>
              <a:gd name="connsiteY36-74" fmla="*/ 453774 h 3221116"/>
              <a:gd name="connsiteX37-75" fmla="*/ 1651152 w 3221102"/>
              <a:gd name="connsiteY37-76" fmla="*/ 501 h 3221116"/>
              <a:gd name="connsiteX0-77" fmla="*/ 2664630 w 3221102"/>
              <a:gd name="connsiteY0-78" fmla="*/ 2175617 h 3221116"/>
              <a:gd name="connsiteX1-79" fmla="*/ 2658205 w 3221102"/>
              <a:gd name="connsiteY1-80" fmla="*/ 2178566 h 3221116"/>
              <a:gd name="connsiteX2-81" fmla="*/ 2664630 w 3221102"/>
              <a:gd name="connsiteY2-82" fmla="*/ 2175617 h 3221116"/>
              <a:gd name="connsiteX3-83" fmla="*/ 1477043 w 3221102"/>
              <a:gd name="connsiteY3-84" fmla="*/ 1144372 h 3221116"/>
              <a:gd name="connsiteX4-85" fmla="*/ 1409070 w 3221102"/>
              <a:gd name="connsiteY4-86" fmla="*/ 1159393 h 3221116"/>
              <a:gd name="connsiteX5-87" fmla="*/ 1152384 w 3221102"/>
              <a:gd name="connsiteY5-88" fmla="*/ 1703728 h 3221116"/>
              <a:gd name="connsiteX6-89" fmla="*/ 1591651 w 3221102"/>
              <a:gd name="connsiteY6-90" fmla="*/ 2152290 h 3221116"/>
              <a:gd name="connsiteX7-91" fmla="*/ 1850815 w 3221102"/>
              <a:gd name="connsiteY7-92" fmla="*/ 1654259 h 3221116"/>
              <a:gd name="connsiteX8-93" fmla="*/ 1830467 w 3221102"/>
              <a:gd name="connsiteY8-94" fmla="*/ 1515986 h 3221116"/>
              <a:gd name="connsiteX9-95" fmla="*/ 1477043 w 3221102"/>
              <a:gd name="connsiteY9-96" fmla="*/ 1144372 h 3221116"/>
              <a:gd name="connsiteX10-97" fmla="*/ 1651152 w 3221102"/>
              <a:gd name="connsiteY10-98" fmla="*/ 501 h 3221116"/>
              <a:gd name="connsiteX11-99" fmla="*/ 2580395 w 3221102"/>
              <a:gd name="connsiteY11-100" fmla="*/ 324821 h 3221116"/>
              <a:gd name="connsiteX12-101" fmla="*/ 3030464 w 3221102"/>
              <a:gd name="connsiteY12-102" fmla="*/ 2370314 h 3221116"/>
              <a:gd name="connsiteX13-103" fmla="*/ 3004976 w 3221102"/>
              <a:gd name="connsiteY13-104" fmla="*/ 2356675 h 3221116"/>
              <a:gd name="connsiteX14-105" fmla="*/ 2585849 w 3221102"/>
              <a:gd name="connsiteY14-106" fmla="*/ 2588887 h 3221116"/>
              <a:gd name="connsiteX15-107" fmla="*/ 1973374 w 3221102"/>
              <a:gd name="connsiteY15-108" fmla="*/ 2195096 h 3221116"/>
              <a:gd name="connsiteX16-109" fmla="*/ 1390827 w 3221102"/>
              <a:gd name="connsiteY16-110" fmla="*/ 2527630 h 3221116"/>
              <a:gd name="connsiteX17-111" fmla="*/ 783896 w 3221102"/>
              <a:gd name="connsiteY17-112" fmla="*/ 1665044 h 3221116"/>
              <a:gd name="connsiteX18-113" fmla="*/ 1268509 w 3221102"/>
              <a:gd name="connsiteY18-114" fmla="*/ 819983 h 3221116"/>
              <a:gd name="connsiteX19-115" fmla="*/ 1328805 w 3221102"/>
              <a:gd name="connsiteY19-116" fmla="*/ 807930 h 3221116"/>
              <a:gd name="connsiteX20-117" fmla="*/ 1390827 w 3221102"/>
              <a:gd name="connsiteY20-118" fmla="*/ 802457 h 3221116"/>
              <a:gd name="connsiteX21-119" fmla="*/ 1462242 w 3221102"/>
              <a:gd name="connsiteY21-120" fmla="*/ 801708 h 3221116"/>
              <a:gd name="connsiteX22-121" fmla="*/ 1956122 w 3221102"/>
              <a:gd name="connsiteY22-122" fmla="*/ 1110076 h 3221116"/>
              <a:gd name="connsiteX23-123" fmla="*/ 1973374 w 3221102"/>
              <a:gd name="connsiteY23-124" fmla="*/ 875315 h 3221116"/>
              <a:gd name="connsiteX24-125" fmla="*/ 2333414 w 3221102"/>
              <a:gd name="connsiteY24-126" fmla="*/ 875315 h 3221116"/>
              <a:gd name="connsiteX25-127" fmla="*/ 2324788 w 3221102"/>
              <a:gd name="connsiteY25-128" fmla="*/ 2054049 h 3221116"/>
              <a:gd name="connsiteX26-129" fmla="*/ 2661746 w 3221102"/>
              <a:gd name="connsiteY26-130" fmla="*/ 2179658 h 3221116"/>
              <a:gd name="connsiteX27-131" fmla="*/ 2691046 w 3221102"/>
              <a:gd name="connsiteY27-132" fmla="*/ 2188689 h 3221116"/>
              <a:gd name="connsiteX28-133" fmla="*/ 2667011 w 3221102"/>
              <a:gd name="connsiteY28-134" fmla="*/ 2175828 h 3221116"/>
              <a:gd name="connsiteX29-135" fmla="*/ 2332141 w 3221102"/>
              <a:gd name="connsiteY29-136" fmla="*/ 653899 h 3221116"/>
              <a:gd name="connsiteX30-137" fmla="*/ 776764 w 3221102"/>
              <a:gd name="connsiteY30-138" fmla="*/ 749845 h 3221116"/>
              <a:gd name="connsiteX31-139" fmla="*/ 631487 w 3221102"/>
              <a:gd name="connsiteY31-140" fmla="*/ 2301392 h 3221116"/>
              <a:gd name="connsiteX32-141" fmla="*/ 2142017 w 3221102"/>
              <a:gd name="connsiteY32-142" fmla="*/ 2684410 h 3221116"/>
              <a:gd name="connsiteX33-143" fmla="*/ 2324866 w 3221102"/>
              <a:gd name="connsiteY33-144" fmla="*/ 3053856 h 3221116"/>
              <a:gd name="connsiteX34-145" fmla="*/ 294693 w 3221102"/>
              <a:gd name="connsiteY34-146" fmla="*/ 2539075 h 3221116"/>
              <a:gd name="connsiteX35-147" fmla="*/ 489947 w 3221102"/>
              <a:gd name="connsiteY35-148" fmla="*/ 453774 h 3221116"/>
              <a:gd name="connsiteX36-149" fmla="*/ 1651152 w 3221102"/>
              <a:gd name="connsiteY36-150" fmla="*/ 501 h 3221116"/>
              <a:gd name="connsiteX0-151" fmla="*/ 2664630 w 3221102"/>
              <a:gd name="connsiteY0-152" fmla="*/ 2175617 h 3221116"/>
              <a:gd name="connsiteX1-153" fmla="*/ 2658205 w 3221102"/>
              <a:gd name="connsiteY1-154" fmla="*/ 2178566 h 3221116"/>
              <a:gd name="connsiteX2-155" fmla="*/ 2664630 w 3221102"/>
              <a:gd name="connsiteY2-156" fmla="*/ 2175617 h 3221116"/>
              <a:gd name="connsiteX3-157" fmla="*/ 1477043 w 3221102"/>
              <a:gd name="connsiteY3-158" fmla="*/ 1144372 h 3221116"/>
              <a:gd name="connsiteX4-159" fmla="*/ 1409070 w 3221102"/>
              <a:gd name="connsiteY4-160" fmla="*/ 1159393 h 3221116"/>
              <a:gd name="connsiteX5-161" fmla="*/ 1152384 w 3221102"/>
              <a:gd name="connsiteY5-162" fmla="*/ 1703728 h 3221116"/>
              <a:gd name="connsiteX6-163" fmla="*/ 1591651 w 3221102"/>
              <a:gd name="connsiteY6-164" fmla="*/ 2152290 h 3221116"/>
              <a:gd name="connsiteX7-165" fmla="*/ 1850815 w 3221102"/>
              <a:gd name="connsiteY7-166" fmla="*/ 1654259 h 3221116"/>
              <a:gd name="connsiteX8-167" fmla="*/ 1830467 w 3221102"/>
              <a:gd name="connsiteY8-168" fmla="*/ 1515986 h 3221116"/>
              <a:gd name="connsiteX9-169" fmla="*/ 1477043 w 3221102"/>
              <a:gd name="connsiteY9-170" fmla="*/ 1144372 h 3221116"/>
              <a:gd name="connsiteX10-171" fmla="*/ 1651152 w 3221102"/>
              <a:gd name="connsiteY10-172" fmla="*/ 501 h 3221116"/>
              <a:gd name="connsiteX11-173" fmla="*/ 2580395 w 3221102"/>
              <a:gd name="connsiteY11-174" fmla="*/ 324821 h 3221116"/>
              <a:gd name="connsiteX12-175" fmla="*/ 3030464 w 3221102"/>
              <a:gd name="connsiteY12-176" fmla="*/ 2370314 h 3221116"/>
              <a:gd name="connsiteX13-177" fmla="*/ 3004976 w 3221102"/>
              <a:gd name="connsiteY13-178" fmla="*/ 2356675 h 3221116"/>
              <a:gd name="connsiteX14-179" fmla="*/ 2585849 w 3221102"/>
              <a:gd name="connsiteY14-180" fmla="*/ 2588887 h 3221116"/>
              <a:gd name="connsiteX15-181" fmla="*/ 1973374 w 3221102"/>
              <a:gd name="connsiteY15-182" fmla="*/ 2195096 h 3221116"/>
              <a:gd name="connsiteX16-183" fmla="*/ 1390827 w 3221102"/>
              <a:gd name="connsiteY16-184" fmla="*/ 2527630 h 3221116"/>
              <a:gd name="connsiteX17-185" fmla="*/ 783896 w 3221102"/>
              <a:gd name="connsiteY17-186" fmla="*/ 1665044 h 3221116"/>
              <a:gd name="connsiteX18-187" fmla="*/ 1268509 w 3221102"/>
              <a:gd name="connsiteY18-188" fmla="*/ 819983 h 3221116"/>
              <a:gd name="connsiteX19-189" fmla="*/ 1328805 w 3221102"/>
              <a:gd name="connsiteY19-190" fmla="*/ 807930 h 3221116"/>
              <a:gd name="connsiteX20-191" fmla="*/ 1390827 w 3221102"/>
              <a:gd name="connsiteY20-192" fmla="*/ 802457 h 3221116"/>
              <a:gd name="connsiteX21-193" fmla="*/ 1462242 w 3221102"/>
              <a:gd name="connsiteY21-194" fmla="*/ 801708 h 3221116"/>
              <a:gd name="connsiteX22-195" fmla="*/ 1956122 w 3221102"/>
              <a:gd name="connsiteY22-196" fmla="*/ 1110076 h 3221116"/>
              <a:gd name="connsiteX23-197" fmla="*/ 1973374 w 3221102"/>
              <a:gd name="connsiteY23-198" fmla="*/ 875315 h 3221116"/>
              <a:gd name="connsiteX24-199" fmla="*/ 2333414 w 3221102"/>
              <a:gd name="connsiteY24-200" fmla="*/ 875315 h 3221116"/>
              <a:gd name="connsiteX25-201" fmla="*/ 2324788 w 3221102"/>
              <a:gd name="connsiteY25-202" fmla="*/ 2054049 h 3221116"/>
              <a:gd name="connsiteX26-203" fmla="*/ 2661746 w 3221102"/>
              <a:gd name="connsiteY26-204" fmla="*/ 2179658 h 3221116"/>
              <a:gd name="connsiteX27-205" fmla="*/ 2691046 w 3221102"/>
              <a:gd name="connsiteY27-206" fmla="*/ 2188689 h 3221116"/>
              <a:gd name="connsiteX28-207" fmla="*/ 2667011 w 3221102"/>
              <a:gd name="connsiteY28-208" fmla="*/ 2175828 h 3221116"/>
              <a:gd name="connsiteX29-209" fmla="*/ 2332141 w 3221102"/>
              <a:gd name="connsiteY29-210" fmla="*/ 653899 h 3221116"/>
              <a:gd name="connsiteX30-211" fmla="*/ 776764 w 3221102"/>
              <a:gd name="connsiteY30-212" fmla="*/ 749845 h 3221116"/>
              <a:gd name="connsiteX31-213" fmla="*/ 631487 w 3221102"/>
              <a:gd name="connsiteY31-214" fmla="*/ 2301392 h 3221116"/>
              <a:gd name="connsiteX32-215" fmla="*/ 2142017 w 3221102"/>
              <a:gd name="connsiteY32-216" fmla="*/ 2684410 h 3221116"/>
              <a:gd name="connsiteX33-217" fmla="*/ 2324866 w 3221102"/>
              <a:gd name="connsiteY33-218" fmla="*/ 3053856 h 3221116"/>
              <a:gd name="connsiteX34-219" fmla="*/ 294693 w 3221102"/>
              <a:gd name="connsiteY34-220" fmla="*/ 2539075 h 3221116"/>
              <a:gd name="connsiteX35-221" fmla="*/ 489947 w 3221102"/>
              <a:gd name="connsiteY35-222" fmla="*/ 453774 h 3221116"/>
              <a:gd name="connsiteX36-223" fmla="*/ 1651152 w 3221102"/>
              <a:gd name="connsiteY36-224" fmla="*/ 501 h 3221116"/>
              <a:gd name="connsiteX0-225" fmla="*/ 2664630 w 3221102"/>
              <a:gd name="connsiteY0-226" fmla="*/ 2175617 h 3221116"/>
              <a:gd name="connsiteX1-227" fmla="*/ 2658205 w 3221102"/>
              <a:gd name="connsiteY1-228" fmla="*/ 2178566 h 3221116"/>
              <a:gd name="connsiteX2-229" fmla="*/ 2664630 w 3221102"/>
              <a:gd name="connsiteY2-230" fmla="*/ 2175617 h 3221116"/>
              <a:gd name="connsiteX3-231" fmla="*/ 1477043 w 3221102"/>
              <a:gd name="connsiteY3-232" fmla="*/ 1144372 h 3221116"/>
              <a:gd name="connsiteX4-233" fmla="*/ 1409070 w 3221102"/>
              <a:gd name="connsiteY4-234" fmla="*/ 1159393 h 3221116"/>
              <a:gd name="connsiteX5-235" fmla="*/ 1152384 w 3221102"/>
              <a:gd name="connsiteY5-236" fmla="*/ 1703728 h 3221116"/>
              <a:gd name="connsiteX6-237" fmla="*/ 1591651 w 3221102"/>
              <a:gd name="connsiteY6-238" fmla="*/ 2152290 h 3221116"/>
              <a:gd name="connsiteX7-239" fmla="*/ 1850815 w 3221102"/>
              <a:gd name="connsiteY7-240" fmla="*/ 1654259 h 3221116"/>
              <a:gd name="connsiteX8-241" fmla="*/ 1830467 w 3221102"/>
              <a:gd name="connsiteY8-242" fmla="*/ 1515986 h 3221116"/>
              <a:gd name="connsiteX9-243" fmla="*/ 1477043 w 3221102"/>
              <a:gd name="connsiteY9-244" fmla="*/ 1144372 h 3221116"/>
              <a:gd name="connsiteX10-245" fmla="*/ 1651152 w 3221102"/>
              <a:gd name="connsiteY10-246" fmla="*/ 501 h 3221116"/>
              <a:gd name="connsiteX11-247" fmla="*/ 2580395 w 3221102"/>
              <a:gd name="connsiteY11-248" fmla="*/ 324821 h 3221116"/>
              <a:gd name="connsiteX12-249" fmla="*/ 3030464 w 3221102"/>
              <a:gd name="connsiteY12-250" fmla="*/ 2370314 h 3221116"/>
              <a:gd name="connsiteX13-251" fmla="*/ 3004976 w 3221102"/>
              <a:gd name="connsiteY13-252" fmla="*/ 2356675 h 3221116"/>
              <a:gd name="connsiteX14-253" fmla="*/ 2585849 w 3221102"/>
              <a:gd name="connsiteY14-254" fmla="*/ 2588887 h 3221116"/>
              <a:gd name="connsiteX15-255" fmla="*/ 1973374 w 3221102"/>
              <a:gd name="connsiteY15-256" fmla="*/ 2195096 h 3221116"/>
              <a:gd name="connsiteX16-257" fmla="*/ 1390827 w 3221102"/>
              <a:gd name="connsiteY16-258" fmla="*/ 2527630 h 3221116"/>
              <a:gd name="connsiteX17-259" fmla="*/ 783896 w 3221102"/>
              <a:gd name="connsiteY17-260" fmla="*/ 1665044 h 3221116"/>
              <a:gd name="connsiteX18-261" fmla="*/ 1268509 w 3221102"/>
              <a:gd name="connsiteY18-262" fmla="*/ 819983 h 3221116"/>
              <a:gd name="connsiteX19-263" fmla="*/ 1328805 w 3221102"/>
              <a:gd name="connsiteY19-264" fmla="*/ 807930 h 3221116"/>
              <a:gd name="connsiteX20-265" fmla="*/ 1390827 w 3221102"/>
              <a:gd name="connsiteY20-266" fmla="*/ 802457 h 3221116"/>
              <a:gd name="connsiteX21-267" fmla="*/ 1462242 w 3221102"/>
              <a:gd name="connsiteY21-268" fmla="*/ 801708 h 3221116"/>
              <a:gd name="connsiteX22-269" fmla="*/ 1956122 w 3221102"/>
              <a:gd name="connsiteY22-270" fmla="*/ 1110076 h 3221116"/>
              <a:gd name="connsiteX23-271" fmla="*/ 1973374 w 3221102"/>
              <a:gd name="connsiteY23-272" fmla="*/ 875315 h 3221116"/>
              <a:gd name="connsiteX24-273" fmla="*/ 2333414 w 3221102"/>
              <a:gd name="connsiteY24-274" fmla="*/ 875315 h 3221116"/>
              <a:gd name="connsiteX25-275" fmla="*/ 2324788 w 3221102"/>
              <a:gd name="connsiteY25-276" fmla="*/ 2054049 h 3221116"/>
              <a:gd name="connsiteX26-277" fmla="*/ 2661746 w 3221102"/>
              <a:gd name="connsiteY26-278" fmla="*/ 2179658 h 3221116"/>
              <a:gd name="connsiteX27-279" fmla="*/ 2691046 w 3221102"/>
              <a:gd name="connsiteY27-280" fmla="*/ 2188689 h 3221116"/>
              <a:gd name="connsiteX28-281" fmla="*/ 2667011 w 3221102"/>
              <a:gd name="connsiteY28-282" fmla="*/ 2175828 h 3221116"/>
              <a:gd name="connsiteX29-283" fmla="*/ 2332141 w 3221102"/>
              <a:gd name="connsiteY29-284" fmla="*/ 653899 h 3221116"/>
              <a:gd name="connsiteX30-285" fmla="*/ 776764 w 3221102"/>
              <a:gd name="connsiteY30-286" fmla="*/ 749845 h 3221116"/>
              <a:gd name="connsiteX31-287" fmla="*/ 631487 w 3221102"/>
              <a:gd name="connsiteY31-288" fmla="*/ 2301392 h 3221116"/>
              <a:gd name="connsiteX32-289" fmla="*/ 2142017 w 3221102"/>
              <a:gd name="connsiteY32-290" fmla="*/ 2684410 h 3221116"/>
              <a:gd name="connsiteX33-291" fmla="*/ 2324866 w 3221102"/>
              <a:gd name="connsiteY33-292" fmla="*/ 3053856 h 3221116"/>
              <a:gd name="connsiteX34-293" fmla="*/ 294693 w 3221102"/>
              <a:gd name="connsiteY34-294" fmla="*/ 2539075 h 3221116"/>
              <a:gd name="connsiteX35-295" fmla="*/ 489947 w 3221102"/>
              <a:gd name="connsiteY35-296" fmla="*/ 453774 h 3221116"/>
              <a:gd name="connsiteX36-297" fmla="*/ 1651152 w 3221102"/>
              <a:gd name="connsiteY36-298" fmla="*/ 501 h 3221116"/>
              <a:gd name="connsiteX0-299" fmla="*/ 2664630 w 3221102"/>
              <a:gd name="connsiteY0-300" fmla="*/ 2175617 h 3221116"/>
              <a:gd name="connsiteX1-301" fmla="*/ 2658205 w 3221102"/>
              <a:gd name="connsiteY1-302" fmla="*/ 2178566 h 3221116"/>
              <a:gd name="connsiteX2-303" fmla="*/ 2664630 w 3221102"/>
              <a:gd name="connsiteY2-304" fmla="*/ 2175617 h 3221116"/>
              <a:gd name="connsiteX3-305" fmla="*/ 1477043 w 3221102"/>
              <a:gd name="connsiteY3-306" fmla="*/ 1144372 h 3221116"/>
              <a:gd name="connsiteX4-307" fmla="*/ 1409070 w 3221102"/>
              <a:gd name="connsiteY4-308" fmla="*/ 1159393 h 3221116"/>
              <a:gd name="connsiteX5-309" fmla="*/ 1152384 w 3221102"/>
              <a:gd name="connsiteY5-310" fmla="*/ 1703728 h 3221116"/>
              <a:gd name="connsiteX6-311" fmla="*/ 1514013 w 3221102"/>
              <a:gd name="connsiteY6-312" fmla="*/ 2152290 h 3221116"/>
              <a:gd name="connsiteX7-313" fmla="*/ 1850815 w 3221102"/>
              <a:gd name="connsiteY7-314" fmla="*/ 1654259 h 3221116"/>
              <a:gd name="connsiteX8-315" fmla="*/ 1830467 w 3221102"/>
              <a:gd name="connsiteY8-316" fmla="*/ 1515986 h 3221116"/>
              <a:gd name="connsiteX9-317" fmla="*/ 1477043 w 3221102"/>
              <a:gd name="connsiteY9-318" fmla="*/ 1144372 h 3221116"/>
              <a:gd name="connsiteX10-319" fmla="*/ 1651152 w 3221102"/>
              <a:gd name="connsiteY10-320" fmla="*/ 501 h 3221116"/>
              <a:gd name="connsiteX11-321" fmla="*/ 2580395 w 3221102"/>
              <a:gd name="connsiteY11-322" fmla="*/ 324821 h 3221116"/>
              <a:gd name="connsiteX12-323" fmla="*/ 3030464 w 3221102"/>
              <a:gd name="connsiteY12-324" fmla="*/ 2370314 h 3221116"/>
              <a:gd name="connsiteX13-325" fmla="*/ 3004976 w 3221102"/>
              <a:gd name="connsiteY13-326" fmla="*/ 2356675 h 3221116"/>
              <a:gd name="connsiteX14-327" fmla="*/ 2585849 w 3221102"/>
              <a:gd name="connsiteY14-328" fmla="*/ 2588887 h 3221116"/>
              <a:gd name="connsiteX15-329" fmla="*/ 1973374 w 3221102"/>
              <a:gd name="connsiteY15-330" fmla="*/ 2195096 h 3221116"/>
              <a:gd name="connsiteX16-331" fmla="*/ 1390827 w 3221102"/>
              <a:gd name="connsiteY16-332" fmla="*/ 2527630 h 3221116"/>
              <a:gd name="connsiteX17-333" fmla="*/ 783896 w 3221102"/>
              <a:gd name="connsiteY17-334" fmla="*/ 1665044 h 3221116"/>
              <a:gd name="connsiteX18-335" fmla="*/ 1268509 w 3221102"/>
              <a:gd name="connsiteY18-336" fmla="*/ 819983 h 3221116"/>
              <a:gd name="connsiteX19-337" fmla="*/ 1328805 w 3221102"/>
              <a:gd name="connsiteY19-338" fmla="*/ 807930 h 3221116"/>
              <a:gd name="connsiteX20-339" fmla="*/ 1390827 w 3221102"/>
              <a:gd name="connsiteY20-340" fmla="*/ 802457 h 3221116"/>
              <a:gd name="connsiteX21-341" fmla="*/ 1462242 w 3221102"/>
              <a:gd name="connsiteY21-342" fmla="*/ 801708 h 3221116"/>
              <a:gd name="connsiteX22-343" fmla="*/ 1956122 w 3221102"/>
              <a:gd name="connsiteY22-344" fmla="*/ 1110076 h 3221116"/>
              <a:gd name="connsiteX23-345" fmla="*/ 1973374 w 3221102"/>
              <a:gd name="connsiteY23-346" fmla="*/ 875315 h 3221116"/>
              <a:gd name="connsiteX24-347" fmla="*/ 2333414 w 3221102"/>
              <a:gd name="connsiteY24-348" fmla="*/ 875315 h 3221116"/>
              <a:gd name="connsiteX25-349" fmla="*/ 2324788 w 3221102"/>
              <a:gd name="connsiteY25-350" fmla="*/ 2054049 h 3221116"/>
              <a:gd name="connsiteX26-351" fmla="*/ 2661746 w 3221102"/>
              <a:gd name="connsiteY26-352" fmla="*/ 2179658 h 3221116"/>
              <a:gd name="connsiteX27-353" fmla="*/ 2691046 w 3221102"/>
              <a:gd name="connsiteY27-354" fmla="*/ 2188689 h 3221116"/>
              <a:gd name="connsiteX28-355" fmla="*/ 2667011 w 3221102"/>
              <a:gd name="connsiteY28-356" fmla="*/ 2175828 h 3221116"/>
              <a:gd name="connsiteX29-357" fmla="*/ 2332141 w 3221102"/>
              <a:gd name="connsiteY29-358" fmla="*/ 653899 h 3221116"/>
              <a:gd name="connsiteX30-359" fmla="*/ 776764 w 3221102"/>
              <a:gd name="connsiteY30-360" fmla="*/ 749845 h 3221116"/>
              <a:gd name="connsiteX31-361" fmla="*/ 631487 w 3221102"/>
              <a:gd name="connsiteY31-362" fmla="*/ 2301392 h 3221116"/>
              <a:gd name="connsiteX32-363" fmla="*/ 2142017 w 3221102"/>
              <a:gd name="connsiteY32-364" fmla="*/ 2684410 h 3221116"/>
              <a:gd name="connsiteX33-365" fmla="*/ 2324866 w 3221102"/>
              <a:gd name="connsiteY33-366" fmla="*/ 3053856 h 3221116"/>
              <a:gd name="connsiteX34-367" fmla="*/ 294693 w 3221102"/>
              <a:gd name="connsiteY34-368" fmla="*/ 2539075 h 3221116"/>
              <a:gd name="connsiteX35-369" fmla="*/ 489947 w 3221102"/>
              <a:gd name="connsiteY35-370" fmla="*/ 453774 h 3221116"/>
              <a:gd name="connsiteX36-371" fmla="*/ 1651152 w 3221102"/>
              <a:gd name="connsiteY36-372" fmla="*/ 501 h 3221116"/>
              <a:gd name="connsiteX0-373" fmla="*/ 2664630 w 3221102"/>
              <a:gd name="connsiteY0-374" fmla="*/ 2175617 h 3221116"/>
              <a:gd name="connsiteX1-375" fmla="*/ 2658205 w 3221102"/>
              <a:gd name="connsiteY1-376" fmla="*/ 2178566 h 3221116"/>
              <a:gd name="connsiteX2-377" fmla="*/ 2664630 w 3221102"/>
              <a:gd name="connsiteY2-378" fmla="*/ 2175617 h 3221116"/>
              <a:gd name="connsiteX3-379" fmla="*/ 1477043 w 3221102"/>
              <a:gd name="connsiteY3-380" fmla="*/ 1144372 h 3221116"/>
              <a:gd name="connsiteX4-381" fmla="*/ 1409070 w 3221102"/>
              <a:gd name="connsiteY4-382" fmla="*/ 1159393 h 3221116"/>
              <a:gd name="connsiteX5-383" fmla="*/ 1152384 w 3221102"/>
              <a:gd name="connsiteY5-384" fmla="*/ 1703728 h 3221116"/>
              <a:gd name="connsiteX6-385" fmla="*/ 1514013 w 3221102"/>
              <a:gd name="connsiteY6-386" fmla="*/ 2152290 h 3221116"/>
              <a:gd name="connsiteX7-387" fmla="*/ 1850815 w 3221102"/>
              <a:gd name="connsiteY7-388" fmla="*/ 1654259 h 3221116"/>
              <a:gd name="connsiteX8-389" fmla="*/ 1830467 w 3221102"/>
              <a:gd name="connsiteY8-390" fmla="*/ 1515986 h 3221116"/>
              <a:gd name="connsiteX9-391" fmla="*/ 1477043 w 3221102"/>
              <a:gd name="connsiteY9-392" fmla="*/ 1144372 h 3221116"/>
              <a:gd name="connsiteX10-393" fmla="*/ 1651152 w 3221102"/>
              <a:gd name="connsiteY10-394" fmla="*/ 501 h 3221116"/>
              <a:gd name="connsiteX11-395" fmla="*/ 2580395 w 3221102"/>
              <a:gd name="connsiteY11-396" fmla="*/ 324821 h 3221116"/>
              <a:gd name="connsiteX12-397" fmla="*/ 3030464 w 3221102"/>
              <a:gd name="connsiteY12-398" fmla="*/ 2370314 h 3221116"/>
              <a:gd name="connsiteX13-399" fmla="*/ 3004976 w 3221102"/>
              <a:gd name="connsiteY13-400" fmla="*/ 2356675 h 3221116"/>
              <a:gd name="connsiteX14-401" fmla="*/ 2585849 w 3221102"/>
              <a:gd name="connsiteY14-402" fmla="*/ 2588887 h 3221116"/>
              <a:gd name="connsiteX15-403" fmla="*/ 1973374 w 3221102"/>
              <a:gd name="connsiteY15-404" fmla="*/ 2195096 h 3221116"/>
              <a:gd name="connsiteX16-405" fmla="*/ 1390827 w 3221102"/>
              <a:gd name="connsiteY16-406" fmla="*/ 2527630 h 3221116"/>
              <a:gd name="connsiteX17-407" fmla="*/ 783896 w 3221102"/>
              <a:gd name="connsiteY17-408" fmla="*/ 1665044 h 3221116"/>
              <a:gd name="connsiteX18-409" fmla="*/ 1268509 w 3221102"/>
              <a:gd name="connsiteY18-410" fmla="*/ 819983 h 3221116"/>
              <a:gd name="connsiteX19-411" fmla="*/ 1328805 w 3221102"/>
              <a:gd name="connsiteY19-412" fmla="*/ 807930 h 3221116"/>
              <a:gd name="connsiteX20-413" fmla="*/ 1390827 w 3221102"/>
              <a:gd name="connsiteY20-414" fmla="*/ 802457 h 3221116"/>
              <a:gd name="connsiteX21-415" fmla="*/ 1462242 w 3221102"/>
              <a:gd name="connsiteY21-416" fmla="*/ 801708 h 3221116"/>
              <a:gd name="connsiteX22-417" fmla="*/ 1956122 w 3221102"/>
              <a:gd name="connsiteY22-418" fmla="*/ 1110076 h 3221116"/>
              <a:gd name="connsiteX23-419" fmla="*/ 1973374 w 3221102"/>
              <a:gd name="connsiteY23-420" fmla="*/ 875315 h 3221116"/>
              <a:gd name="connsiteX24-421" fmla="*/ 2333414 w 3221102"/>
              <a:gd name="connsiteY24-422" fmla="*/ 875315 h 3221116"/>
              <a:gd name="connsiteX25-423" fmla="*/ 2324788 w 3221102"/>
              <a:gd name="connsiteY25-424" fmla="*/ 2054049 h 3221116"/>
              <a:gd name="connsiteX26-425" fmla="*/ 2661746 w 3221102"/>
              <a:gd name="connsiteY26-426" fmla="*/ 2179658 h 3221116"/>
              <a:gd name="connsiteX27-427" fmla="*/ 2691046 w 3221102"/>
              <a:gd name="connsiteY27-428" fmla="*/ 2188689 h 3221116"/>
              <a:gd name="connsiteX28-429" fmla="*/ 2667011 w 3221102"/>
              <a:gd name="connsiteY28-430" fmla="*/ 2175828 h 3221116"/>
              <a:gd name="connsiteX29-431" fmla="*/ 2332141 w 3221102"/>
              <a:gd name="connsiteY29-432" fmla="*/ 653899 h 3221116"/>
              <a:gd name="connsiteX30-433" fmla="*/ 776764 w 3221102"/>
              <a:gd name="connsiteY30-434" fmla="*/ 749845 h 3221116"/>
              <a:gd name="connsiteX31-435" fmla="*/ 631487 w 3221102"/>
              <a:gd name="connsiteY31-436" fmla="*/ 2301392 h 3221116"/>
              <a:gd name="connsiteX32-437" fmla="*/ 2142017 w 3221102"/>
              <a:gd name="connsiteY32-438" fmla="*/ 2684410 h 3221116"/>
              <a:gd name="connsiteX33-439" fmla="*/ 2324866 w 3221102"/>
              <a:gd name="connsiteY33-440" fmla="*/ 3053856 h 3221116"/>
              <a:gd name="connsiteX34-441" fmla="*/ 294693 w 3221102"/>
              <a:gd name="connsiteY34-442" fmla="*/ 2539075 h 3221116"/>
              <a:gd name="connsiteX35-443" fmla="*/ 489947 w 3221102"/>
              <a:gd name="connsiteY35-444" fmla="*/ 453774 h 3221116"/>
              <a:gd name="connsiteX36-445" fmla="*/ 1651152 w 3221102"/>
              <a:gd name="connsiteY36-446" fmla="*/ 501 h 3221116"/>
              <a:gd name="connsiteX0-447" fmla="*/ 2664630 w 3221102"/>
              <a:gd name="connsiteY0-448" fmla="*/ 2175617 h 3221116"/>
              <a:gd name="connsiteX1-449" fmla="*/ 2658205 w 3221102"/>
              <a:gd name="connsiteY1-450" fmla="*/ 2178566 h 3221116"/>
              <a:gd name="connsiteX2-451" fmla="*/ 2664630 w 3221102"/>
              <a:gd name="connsiteY2-452" fmla="*/ 2175617 h 3221116"/>
              <a:gd name="connsiteX3-453" fmla="*/ 1477043 w 3221102"/>
              <a:gd name="connsiteY3-454" fmla="*/ 1144372 h 3221116"/>
              <a:gd name="connsiteX4-455" fmla="*/ 1409070 w 3221102"/>
              <a:gd name="connsiteY4-456" fmla="*/ 1159393 h 3221116"/>
              <a:gd name="connsiteX5-457" fmla="*/ 1152384 w 3221102"/>
              <a:gd name="connsiteY5-458" fmla="*/ 1703728 h 3221116"/>
              <a:gd name="connsiteX6-459" fmla="*/ 1514013 w 3221102"/>
              <a:gd name="connsiteY6-460" fmla="*/ 2152290 h 3221116"/>
              <a:gd name="connsiteX7-461" fmla="*/ 1850815 w 3221102"/>
              <a:gd name="connsiteY7-462" fmla="*/ 1654259 h 3221116"/>
              <a:gd name="connsiteX8-463" fmla="*/ 1830467 w 3221102"/>
              <a:gd name="connsiteY8-464" fmla="*/ 1515986 h 3221116"/>
              <a:gd name="connsiteX9-465" fmla="*/ 1477043 w 3221102"/>
              <a:gd name="connsiteY9-466" fmla="*/ 1144372 h 3221116"/>
              <a:gd name="connsiteX10-467" fmla="*/ 1651152 w 3221102"/>
              <a:gd name="connsiteY10-468" fmla="*/ 501 h 3221116"/>
              <a:gd name="connsiteX11-469" fmla="*/ 2580395 w 3221102"/>
              <a:gd name="connsiteY11-470" fmla="*/ 324821 h 3221116"/>
              <a:gd name="connsiteX12-471" fmla="*/ 3030464 w 3221102"/>
              <a:gd name="connsiteY12-472" fmla="*/ 2370314 h 3221116"/>
              <a:gd name="connsiteX13-473" fmla="*/ 2585849 w 3221102"/>
              <a:gd name="connsiteY13-474" fmla="*/ 2588887 h 3221116"/>
              <a:gd name="connsiteX14-475" fmla="*/ 1973374 w 3221102"/>
              <a:gd name="connsiteY14-476" fmla="*/ 2195096 h 3221116"/>
              <a:gd name="connsiteX15-477" fmla="*/ 1390827 w 3221102"/>
              <a:gd name="connsiteY15-478" fmla="*/ 2527630 h 3221116"/>
              <a:gd name="connsiteX16-479" fmla="*/ 783896 w 3221102"/>
              <a:gd name="connsiteY16-480" fmla="*/ 1665044 h 3221116"/>
              <a:gd name="connsiteX17-481" fmla="*/ 1268509 w 3221102"/>
              <a:gd name="connsiteY17-482" fmla="*/ 819983 h 3221116"/>
              <a:gd name="connsiteX18-483" fmla="*/ 1328805 w 3221102"/>
              <a:gd name="connsiteY18-484" fmla="*/ 807930 h 3221116"/>
              <a:gd name="connsiteX19-485" fmla="*/ 1390827 w 3221102"/>
              <a:gd name="connsiteY19-486" fmla="*/ 802457 h 3221116"/>
              <a:gd name="connsiteX20-487" fmla="*/ 1462242 w 3221102"/>
              <a:gd name="connsiteY20-488" fmla="*/ 801708 h 3221116"/>
              <a:gd name="connsiteX21-489" fmla="*/ 1956122 w 3221102"/>
              <a:gd name="connsiteY21-490" fmla="*/ 1110076 h 3221116"/>
              <a:gd name="connsiteX22-491" fmla="*/ 1973374 w 3221102"/>
              <a:gd name="connsiteY22-492" fmla="*/ 875315 h 3221116"/>
              <a:gd name="connsiteX23-493" fmla="*/ 2333414 w 3221102"/>
              <a:gd name="connsiteY23-494" fmla="*/ 875315 h 3221116"/>
              <a:gd name="connsiteX24-495" fmla="*/ 2324788 w 3221102"/>
              <a:gd name="connsiteY24-496" fmla="*/ 2054049 h 3221116"/>
              <a:gd name="connsiteX25-497" fmla="*/ 2661746 w 3221102"/>
              <a:gd name="connsiteY25-498" fmla="*/ 2179658 h 3221116"/>
              <a:gd name="connsiteX26-499" fmla="*/ 2691046 w 3221102"/>
              <a:gd name="connsiteY26-500" fmla="*/ 2188689 h 3221116"/>
              <a:gd name="connsiteX27-501" fmla="*/ 2667011 w 3221102"/>
              <a:gd name="connsiteY27-502" fmla="*/ 2175828 h 3221116"/>
              <a:gd name="connsiteX28-503" fmla="*/ 2332141 w 3221102"/>
              <a:gd name="connsiteY28-504" fmla="*/ 653899 h 3221116"/>
              <a:gd name="connsiteX29-505" fmla="*/ 776764 w 3221102"/>
              <a:gd name="connsiteY29-506" fmla="*/ 749845 h 3221116"/>
              <a:gd name="connsiteX30-507" fmla="*/ 631487 w 3221102"/>
              <a:gd name="connsiteY30-508" fmla="*/ 2301392 h 3221116"/>
              <a:gd name="connsiteX31-509" fmla="*/ 2142017 w 3221102"/>
              <a:gd name="connsiteY31-510" fmla="*/ 2684410 h 3221116"/>
              <a:gd name="connsiteX32-511" fmla="*/ 2324866 w 3221102"/>
              <a:gd name="connsiteY32-512" fmla="*/ 3053856 h 3221116"/>
              <a:gd name="connsiteX33-513" fmla="*/ 294693 w 3221102"/>
              <a:gd name="connsiteY33-514" fmla="*/ 2539075 h 3221116"/>
              <a:gd name="connsiteX34-515" fmla="*/ 489947 w 3221102"/>
              <a:gd name="connsiteY34-516" fmla="*/ 453774 h 3221116"/>
              <a:gd name="connsiteX35-517" fmla="*/ 1651152 w 3221102"/>
              <a:gd name="connsiteY35-518" fmla="*/ 501 h 3221116"/>
              <a:gd name="connsiteX0-519" fmla="*/ 2664630 w 3221102"/>
              <a:gd name="connsiteY0-520" fmla="*/ 2175617 h 3221116"/>
              <a:gd name="connsiteX1-521" fmla="*/ 2658205 w 3221102"/>
              <a:gd name="connsiteY1-522" fmla="*/ 2178566 h 3221116"/>
              <a:gd name="connsiteX2-523" fmla="*/ 2664630 w 3221102"/>
              <a:gd name="connsiteY2-524" fmla="*/ 2175617 h 3221116"/>
              <a:gd name="connsiteX3-525" fmla="*/ 1477043 w 3221102"/>
              <a:gd name="connsiteY3-526" fmla="*/ 1144372 h 3221116"/>
              <a:gd name="connsiteX4-527" fmla="*/ 1409070 w 3221102"/>
              <a:gd name="connsiteY4-528" fmla="*/ 1159393 h 3221116"/>
              <a:gd name="connsiteX5-529" fmla="*/ 1152384 w 3221102"/>
              <a:gd name="connsiteY5-530" fmla="*/ 1703728 h 3221116"/>
              <a:gd name="connsiteX6-531" fmla="*/ 1514013 w 3221102"/>
              <a:gd name="connsiteY6-532" fmla="*/ 2152290 h 3221116"/>
              <a:gd name="connsiteX7-533" fmla="*/ 1850815 w 3221102"/>
              <a:gd name="connsiteY7-534" fmla="*/ 1654259 h 3221116"/>
              <a:gd name="connsiteX8-535" fmla="*/ 1830467 w 3221102"/>
              <a:gd name="connsiteY8-536" fmla="*/ 1515986 h 3221116"/>
              <a:gd name="connsiteX9-537" fmla="*/ 1477043 w 3221102"/>
              <a:gd name="connsiteY9-538" fmla="*/ 1144372 h 3221116"/>
              <a:gd name="connsiteX10-539" fmla="*/ 1651152 w 3221102"/>
              <a:gd name="connsiteY10-540" fmla="*/ 501 h 3221116"/>
              <a:gd name="connsiteX11-541" fmla="*/ 2580395 w 3221102"/>
              <a:gd name="connsiteY11-542" fmla="*/ 324821 h 3221116"/>
              <a:gd name="connsiteX12-543" fmla="*/ 3030464 w 3221102"/>
              <a:gd name="connsiteY12-544" fmla="*/ 2370314 h 3221116"/>
              <a:gd name="connsiteX13-545" fmla="*/ 2585849 w 3221102"/>
              <a:gd name="connsiteY13-546" fmla="*/ 2588887 h 3221116"/>
              <a:gd name="connsiteX14-547" fmla="*/ 1973374 w 3221102"/>
              <a:gd name="connsiteY14-548" fmla="*/ 2195096 h 3221116"/>
              <a:gd name="connsiteX15-549" fmla="*/ 1390827 w 3221102"/>
              <a:gd name="connsiteY15-550" fmla="*/ 2527630 h 3221116"/>
              <a:gd name="connsiteX16-551" fmla="*/ 783896 w 3221102"/>
              <a:gd name="connsiteY16-552" fmla="*/ 1665044 h 3221116"/>
              <a:gd name="connsiteX17-553" fmla="*/ 1268509 w 3221102"/>
              <a:gd name="connsiteY17-554" fmla="*/ 819983 h 3221116"/>
              <a:gd name="connsiteX18-555" fmla="*/ 1328805 w 3221102"/>
              <a:gd name="connsiteY18-556" fmla="*/ 807930 h 3221116"/>
              <a:gd name="connsiteX19-557" fmla="*/ 1390827 w 3221102"/>
              <a:gd name="connsiteY19-558" fmla="*/ 802457 h 3221116"/>
              <a:gd name="connsiteX20-559" fmla="*/ 1462242 w 3221102"/>
              <a:gd name="connsiteY20-560" fmla="*/ 801708 h 3221116"/>
              <a:gd name="connsiteX21-561" fmla="*/ 1956122 w 3221102"/>
              <a:gd name="connsiteY21-562" fmla="*/ 1110076 h 3221116"/>
              <a:gd name="connsiteX22-563" fmla="*/ 1973374 w 3221102"/>
              <a:gd name="connsiteY22-564" fmla="*/ 875315 h 3221116"/>
              <a:gd name="connsiteX23-565" fmla="*/ 2333414 w 3221102"/>
              <a:gd name="connsiteY23-566" fmla="*/ 875315 h 3221116"/>
              <a:gd name="connsiteX24-567" fmla="*/ 2324788 w 3221102"/>
              <a:gd name="connsiteY24-568" fmla="*/ 2054049 h 3221116"/>
              <a:gd name="connsiteX25-569" fmla="*/ 2661746 w 3221102"/>
              <a:gd name="connsiteY25-570" fmla="*/ 2179658 h 3221116"/>
              <a:gd name="connsiteX26-571" fmla="*/ 2691046 w 3221102"/>
              <a:gd name="connsiteY26-572" fmla="*/ 2188689 h 3221116"/>
              <a:gd name="connsiteX27-573" fmla="*/ 2667011 w 3221102"/>
              <a:gd name="connsiteY27-574" fmla="*/ 2175828 h 3221116"/>
              <a:gd name="connsiteX28-575" fmla="*/ 2332141 w 3221102"/>
              <a:gd name="connsiteY28-576" fmla="*/ 653899 h 3221116"/>
              <a:gd name="connsiteX29-577" fmla="*/ 776764 w 3221102"/>
              <a:gd name="connsiteY29-578" fmla="*/ 749845 h 3221116"/>
              <a:gd name="connsiteX30-579" fmla="*/ 631487 w 3221102"/>
              <a:gd name="connsiteY30-580" fmla="*/ 2301392 h 3221116"/>
              <a:gd name="connsiteX31-581" fmla="*/ 2142017 w 3221102"/>
              <a:gd name="connsiteY31-582" fmla="*/ 2684410 h 3221116"/>
              <a:gd name="connsiteX32-583" fmla="*/ 2324866 w 3221102"/>
              <a:gd name="connsiteY32-584" fmla="*/ 3053856 h 3221116"/>
              <a:gd name="connsiteX33-585" fmla="*/ 294693 w 3221102"/>
              <a:gd name="connsiteY33-586" fmla="*/ 2539075 h 3221116"/>
              <a:gd name="connsiteX34-587" fmla="*/ 489947 w 3221102"/>
              <a:gd name="connsiteY34-588" fmla="*/ 453774 h 3221116"/>
              <a:gd name="connsiteX35-589" fmla="*/ 1651152 w 3221102"/>
              <a:gd name="connsiteY35-590" fmla="*/ 501 h 3221116"/>
              <a:gd name="connsiteX0-591" fmla="*/ 2664630 w 3221102"/>
              <a:gd name="connsiteY0-592" fmla="*/ 2175617 h 3221116"/>
              <a:gd name="connsiteX1-593" fmla="*/ 2658205 w 3221102"/>
              <a:gd name="connsiteY1-594" fmla="*/ 2178566 h 3221116"/>
              <a:gd name="connsiteX2-595" fmla="*/ 2664630 w 3221102"/>
              <a:gd name="connsiteY2-596" fmla="*/ 2175617 h 3221116"/>
              <a:gd name="connsiteX3-597" fmla="*/ 1477043 w 3221102"/>
              <a:gd name="connsiteY3-598" fmla="*/ 1144372 h 3221116"/>
              <a:gd name="connsiteX4-599" fmla="*/ 1409070 w 3221102"/>
              <a:gd name="connsiteY4-600" fmla="*/ 1159393 h 3221116"/>
              <a:gd name="connsiteX5-601" fmla="*/ 1152384 w 3221102"/>
              <a:gd name="connsiteY5-602" fmla="*/ 1703728 h 3221116"/>
              <a:gd name="connsiteX6-603" fmla="*/ 1514013 w 3221102"/>
              <a:gd name="connsiteY6-604" fmla="*/ 2152290 h 3221116"/>
              <a:gd name="connsiteX7-605" fmla="*/ 1850815 w 3221102"/>
              <a:gd name="connsiteY7-606" fmla="*/ 1654259 h 3221116"/>
              <a:gd name="connsiteX8-607" fmla="*/ 1830467 w 3221102"/>
              <a:gd name="connsiteY8-608" fmla="*/ 1515986 h 3221116"/>
              <a:gd name="connsiteX9-609" fmla="*/ 1477043 w 3221102"/>
              <a:gd name="connsiteY9-610" fmla="*/ 1144372 h 3221116"/>
              <a:gd name="connsiteX10-611" fmla="*/ 1651152 w 3221102"/>
              <a:gd name="connsiteY10-612" fmla="*/ 501 h 3221116"/>
              <a:gd name="connsiteX11-613" fmla="*/ 2580395 w 3221102"/>
              <a:gd name="connsiteY11-614" fmla="*/ 324821 h 3221116"/>
              <a:gd name="connsiteX12-615" fmla="*/ 3030464 w 3221102"/>
              <a:gd name="connsiteY12-616" fmla="*/ 2370314 h 3221116"/>
              <a:gd name="connsiteX13-617" fmla="*/ 2585849 w 3221102"/>
              <a:gd name="connsiteY13-618" fmla="*/ 2588887 h 3221116"/>
              <a:gd name="connsiteX14-619" fmla="*/ 1973374 w 3221102"/>
              <a:gd name="connsiteY14-620" fmla="*/ 2195096 h 3221116"/>
              <a:gd name="connsiteX15-621" fmla="*/ 1390827 w 3221102"/>
              <a:gd name="connsiteY15-622" fmla="*/ 2527630 h 3221116"/>
              <a:gd name="connsiteX16-623" fmla="*/ 783896 w 3221102"/>
              <a:gd name="connsiteY16-624" fmla="*/ 1665044 h 3221116"/>
              <a:gd name="connsiteX17-625" fmla="*/ 1268509 w 3221102"/>
              <a:gd name="connsiteY17-626" fmla="*/ 819983 h 3221116"/>
              <a:gd name="connsiteX18-627" fmla="*/ 1328805 w 3221102"/>
              <a:gd name="connsiteY18-628" fmla="*/ 807930 h 3221116"/>
              <a:gd name="connsiteX19-629" fmla="*/ 1390827 w 3221102"/>
              <a:gd name="connsiteY19-630" fmla="*/ 802457 h 3221116"/>
              <a:gd name="connsiteX20-631" fmla="*/ 1462242 w 3221102"/>
              <a:gd name="connsiteY20-632" fmla="*/ 801708 h 3221116"/>
              <a:gd name="connsiteX21-633" fmla="*/ 1956122 w 3221102"/>
              <a:gd name="connsiteY21-634" fmla="*/ 1110076 h 3221116"/>
              <a:gd name="connsiteX22-635" fmla="*/ 1973374 w 3221102"/>
              <a:gd name="connsiteY22-636" fmla="*/ 875315 h 3221116"/>
              <a:gd name="connsiteX23-637" fmla="*/ 2333414 w 3221102"/>
              <a:gd name="connsiteY23-638" fmla="*/ 875315 h 3221116"/>
              <a:gd name="connsiteX24-639" fmla="*/ 2324788 w 3221102"/>
              <a:gd name="connsiteY24-640" fmla="*/ 2054049 h 3221116"/>
              <a:gd name="connsiteX25-641" fmla="*/ 2661746 w 3221102"/>
              <a:gd name="connsiteY25-642" fmla="*/ 2179658 h 3221116"/>
              <a:gd name="connsiteX26-643" fmla="*/ 2691046 w 3221102"/>
              <a:gd name="connsiteY26-644" fmla="*/ 2188689 h 3221116"/>
              <a:gd name="connsiteX27-645" fmla="*/ 2667011 w 3221102"/>
              <a:gd name="connsiteY27-646" fmla="*/ 2175828 h 3221116"/>
              <a:gd name="connsiteX28-647" fmla="*/ 2332141 w 3221102"/>
              <a:gd name="connsiteY28-648" fmla="*/ 653899 h 3221116"/>
              <a:gd name="connsiteX29-649" fmla="*/ 776764 w 3221102"/>
              <a:gd name="connsiteY29-650" fmla="*/ 749845 h 3221116"/>
              <a:gd name="connsiteX30-651" fmla="*/ 631487 w 3221102"/>
              <a:gd name="connsiteY30-652" fmla="*/ 2301392 h 3221116"/>
              <a:gd name="connsiteX31-653" fmla="*/ 2142017 w 3221102"/>
              <a:gd name="connsiteY31-654" fmla="*/ 2684410 h 3221116"/>
              <a:gd name="connsiteX32-655" fmla="*/ 2324866 w 3221102"/>
              <a:gd name="connsiteY32-656" fmla="*/ 3053856 h 3221116"/>
              <a:gd name="connsiteX33-657" fmla="*/ 294693 w 3221102"/>
              <a:gd name="connsiteY33-658" fmla="*/ 2539075 h 3221116"/>
              <a:gd name="connsiteX34-659" fmla="*/ 489947 w 3221102"/>
              <a:gd name="connsiteY34-660" fmla="*/ 453774 h 3221116"/>
              <a:gd name="connsiteX35-661" fmla="*/ 1651152 w 3221102"/>
              <a:gd name="connsiteY35-662" fmla="*/ 501 h 3221116"/>
              <a:gd name="connsiteX0-663" fmla="*/ 2664630 w 3221102"/>
              <a:gd name="connsiteY0-664" fmla="*/ 2175617 h 3221116"/>
              <a:gd name="connsiteX1-665" fmla="*/ 2658205 w 3221102"/>
              <a:gd name="connsiteY1-666" fmla="*/ 2178566 h 3221116"/>
              <a:gd name="connsiteX2-667" fmla="*/ 2664630 w 3221102"/>
              <a:gd name="connsiteY2-668" fmla="*/ 2175617 h 3221116"/>
              <a:gd name="connsiteX3-669" fmla="*/ 1477043 w 3221102"/>
              <a:gd name="connsiteY3-670" fmla="*/ 1144372 h 3221116"/>
              <a:gd name="connsiteX4-671" fmla="*/ 1409070 w 3221102"/>
              <a:gd name="connsiteY4-672" fmla="*/ 1159393 h 3221116"/>
              <a:gd name="connsiteX5-673" fmla="*/ 1152384 w 3221102"/>
              <a:gd name="connsiteY5-674" fmla="*/ 1703728 h 3221116"/>
              <a:gd name="connsiteX6-675" fmla="*/ 1514013 w 3221102"/>
              <a:gd name="connsiteY6-676" fmla="*/ 2152290 h 3221116"/>
              <a:gd name="connsiteX7-677" fmla="*/ 1850815 w 3221102"/>
              <a:gd name="connsiteY7-678" fmla="*/ 1654259 h 3221116"/>
              <a:gd name="connsiteX8-679" fmla="*/ 1830467 w 3221102"/>
              <a:gd name="connsiteY8-680" fmla="*/ 1515986 h 3221116"/>
              <a:gd name="connsiteX9-681" fmla="*/ 1477043 w 3221102"/>
              <a:gd name="connsiteY9-682" fmla="*/ 1144372 h 3221116"/>
              <a:gd name="connsiteX10-683" fmla="*/ 1651152 w 3221102"/>
              <a:gd name="connsiteY10-684" fmla="*/ 501 h 3221116"/>
              <a:gd name="connsiteX11-685" fmla="*/ 2580395 w 3221102"/>
              <a:gd name="connsiteY11-686" fmla="*/ 324821 h 3221116"/>
              <a:gd name="connsiteX12-687" fmla="*/ 3030464 w 3221102"/>
              <a:gd name="connsiteY12-688" fmla="*/ 2370314 h 3221116"/>
              <a:gd name="connsiteX13-689" fmla="*/ 2585849 w 3221102"/>
              <a:gd name="connsiteY13-690" fmla="*/ 2588887 h 3221116"/>
              <a:gd name="connsiteX14-691" fmla="*/ 1973374 w 3221102"/>
              <a:gd name="connsiteY14-692" fmla="*/ 2195096 h 3221116"/>
              <a:gd name="connsiteX15-693" fmla="*/ 1390827 w 3221102"/>
              <a:gd name="connsiteY15-694" fmla="*/ 2527630 h 3221116"/>
              <a:gd name="connsiteX16-695" fmla="*/ 783896 w 3221102"/>
              <a:gd name="connsiteY16-696" fmla="*/ 1665044 h 3221116"/>
              <a:gd name="connsiteX17-697" fmla="*/ 1268509 w 3221102"/>
              <a:gd name="connsiteY17-698" fmla="*/ 819983 h 3221116"/>
              <a:gd name="connsiteX18-699" fmla="*/ 1328805 w 3221102"/>
              <a:gd name="connsiteY18-700" fmla="*/ 807930 h 3221116"/>
              <a:gd name="connsiteX19-701" fmla="*/ 1390827 w 3221102"/>
              <a:gd name="connsiteY19-702" fmla="*/ 802457 h 3221116"/>
              <a:gd name="connsiteX20-703" fmla="*/ 1462242 w 3221102"/>
              <a:gd name="connsiteY20-704" fmla="*/ 801708 h 3221116"/>
              <a:gd name="connsiteX21-705" fmla="*/ 1956122 w 3221102"/>
              <a:gd name="connsiteY21-706" fmla="*/ 1110076 h 3221116"/>
              <a:gd name="connsiteX22-707" fmla="*/ 1973374 w 3221102"/>
              <a:gd name="connsiteY22-708" fmla="*/ 875315 h 3221116"/>
              <a:gd name="connsiteX23-709" fmla="*/ 2333414 w 3221102"/>
              <a:gd name="connsiteY23-710" fmla="*/ 875315 h 3221116"/>
              <a:gd name="connsiteX24-711" fmla="*/ 2324788 w 3221102"/>
              <a:gd name="connsiteY24-712" fmla="*/ 2054049 h 3221116"/>
              <a:gd name="connsiteX25-713" fmla="*/ 2661746 w 3221102"/>
              <a:gd name="connsiteY25-714" fmla="*/ 2179658 h 3221116"/>
              <a:gd name="connsiteX26-715" fmla="*/ 2691046 w 3221102"/>
              <a:gd name="connsiteY26-716" fmla="*/ 2188689 h 3221116"/>
              <a:gd name="connsiteX27-717" fmla="*/ 2667011 w 3221102"/>
              <a:gd name="connsiteY27-718" fmla="*/ 2175828 h 3221116"/>
              <a:gd name="connsiteX28-719" fmla="*/ 2332141 w 3221102"/>
              <a:gd name="connsiteY28-720" fmla="*/ 653899 h 3221116"/>
              <a:gd name="connsiteX29-721" fmla="*/ 776764 w 3221102"/>
              <a:gd name="connsiteY29-722" fmla="*/ 749845 h 3221116"/>
              <a:gd name="connsiteX30-723" fmla="*/ 631487 w 3221102"/>
              <a:gd name="connsiteY30-724" fmla="*/ 2301392 h 3221116"/>
              <a:gd name="connsiteX31-725" fmla="*/ 2142017 w 3221102"/>
              <a:gd name="connsiteY31-726" fmla="*/ 2684410 h 3221116"/>
              <a:gd name="connsiteX32-727" fmla="*/ 2324866 w 3221102"/>
              <a:gd name="connsiteY32-728" fmla="*/ 3053856 h 3221116"/>
              <a:gd name="connsiteX33-729" fmla="*/ 294693 w 3221102"/>
              <a:gd name="connsiteY33-730" fmla="*/ 2539075 h 3221116"/>
              <a:gd name="connsiteX34-731" fmla="*/ 489947 w 3221102"/>
              <a:gd name="connsiteY34-732" fmla="*/ 453774 h 3221116"/>
              <a:gd name="connsiteX35-733" fmla="*/ 1651152 w 3221102"/>
              <a:gd name="connsiteY35-734" fmla="*/ 501 h 3221116"/>
              <a:gd name="connsiteX0-735" fmla="*/ 2664630 w 3221102"/>
              <a:gd name="connsiteY0-736" fmla="*/ 2175617 h 3221116"/>
              <a:gd name="connsiteX1-737" fmla="*/ 2658205 w 3221102"/>
              <a:gd name="connsiteY1-738" fmla="*/ 2178566 h 3221116"/>
              <a:gd name="connsiteX2-739" fmla="*/ 2664630 w 3221102"/>
              <a:gd name="connsiteY2-740" fmla="*/ 2175617 h 3221116"/>
              <a:gd name="connsiteX3-741" fmla="*/ 1477043 w 3221102"/>
              <a:gd name="connsiteY3-742" fmla="*/ 1144372 h 3221116"/>
              <a:gd name="connsiteX4-743" fmla="*/ 1409070 w 3221102"/>
              <a:gd name="connsiteY4-744" fmla="*/ 1159393 h 3221116"/>
              <a:gd name="connsiteX5-745" fmla="*/ 1152384 w 3221102"/>
              <a:gd name="connsiteY5-746" fmla="*/ 1703728 h 3221116"/>
              <a:gd name="connsiteX6-747" fmla="*/ 1514013 w 3221102"/>
              <a:gd name="connsiteY6-748" fmla="*/ 2152290 h 3221116"/>
              <a:gd name="connsiteX7-749" fmla="*/ 1850815 w 3221102"/>
              <a:gd name="connsiteY7-750" fmla="*/ 1654259 h 3221116"/>
              <a:gd name="connsiteX8-751" fmla="*/ 1830467 w 3221102"/>
              <a:gd name="connsiteY8-752" fmla="*/ 1515986 h 3221116"/>
              <a:gd name="connsiteX9-753" fmla="*/ 1477043 w 3221102"/>
              <a:gd name="connsiteY9-754" fmla="*/ 1144372 h 3221116"/>
              <a:gd name="connsiteX10-755" fmla="*/ 1651152 w 3221102"/>
              <a:gd name="connsiteY10-756" fmla="*/ 501 h 3221116"/>
              <a:gd name="connsiteX11-757" fmla="*/ 2580395 w 3221102"/>
              <a:gd name="connsiteY11-758" fmla="*/ 324821 h 3221116"/>
              <a:gd name="connsiteX12-759" fmla="*/ 3030464 w 3221102"/>
              <a:gd name="connsiteY12-760" fmla="*/ 2370314 h 3221116"/>
              <a:gd name="connsiteX13-761" fmla="*/ 2585849 w 3221102"/>
              <a:gd name="connsiteY13-762" fmla="*/ 2588887 h 3221116"/>
              <a:gd name="connsiteX14-763" fmla="*/ 1973374 w 3221102"/>
              <a:gd name="connsiteY14-764" fmla="*/ 2195096 h 3221116"/>
              <a:gd name="connsiteX15-765" fmla="*/ 1390827 w 3221102"/>
              <a:gd name="connsiteY15-766" fmla="*/ 2527630 h 3221116"/>
              <a:gd name="connsiteX16-767" fmla="*/ 783896 w 3221102"/>
              <a:gd name="connsiteY16-768" fmla="*/ 1665044 h 3221116"/>
              <a:gd name="connsiteX17-769" fmla="*/ 1268509 w 3221102"/>
              <a:gd name="connsiteY17-770" fmla="*/ 819983 h 3221116"/>
              <a:gd name="connsiteX18-771" fmla="*/ 1328805 w 3221102"/>
              <a:gd name="connsiteY18-772" fmla="*/ 807930 h 3221116"/>
              <a:gd name="connsiteX19-773" fmla="*/ 1390827 w 3221102"/>
              <a:gd name="connsiteY19-774" fmla="*/ 802457 h 3221116"/>
              <a:gd name="connsiteX20-775" fmla="*/ 1462242 w 3221102"/>
              <a:gd name="connsiteY20-776" fmla="*/ 801708 h 3221116"/>
              <a:gd name="connsiteX21-777" fmla="*/ 1956122 w 3221102"/>
              <a:gd name="connsiteY21-778" fmla="*/ 1110076 h 3221116"/>
              <a:gd name="connsiteX22-779" fmla="*/ 1973374 w 3221102"/>
              <a:gd name="connsiteY22-780" fmla="*/ 875315 h 3221116"/>
              <a:gd name="connsiteX23-781" fmla="*/ 2333414 w 3221102"/>
              <a:gd name="connsiteY23-782" fmla="*/ 875315 h 3221116"/>
              <a:gd name="connsiteX24-783" fmla="*/ 2324788 w 3221102"/>
              <a:gd name="connsiteY24-784" fmla="*/ 2054049 h 3221116"/>
              <a:gd name="connsiteX25-785" fmla="*/ 2661746 w 3221102"/>
              <a:gd name="connsiteY25-786" fmla="*/ 2179658 h 3221116"/>
              <a:gd name="connsiteX26-787" fmla="*/ 2691046 w 3221102"/>
              <a:gd name="connsiteY26-788" fmla="*/ 2188689 h 3221116"/>
              <a:gd name="connsiteX27-789" fmla="*/ 2667011 w 3221102"/>
              <a:gd name="connsiteY27-790" fmla="*/ 2175828 h 3221116"/>
              <a:gd name="connsiteX28-791" fmla="*/ 2332141 w 3221102"/>
              <a:gd name="connsiteY28-792" fmla="*/ 653899 h 3221116"/>
              <a:gd name="connsiteX29-793" fmla="*/ 776764 w 3221102"/>
              <a:gd name="connsiteY29-794" fmla="*/ 749845 h 3221116"/>
              <a:gd name="connsiteX30-795" fmla="*/ 631487 w 3221102"/>
              <a:gd name="connsiteY30-796" fmla="*/ 2301392 h 3221116"/>
              <a:gd name="connsiteX31-797" fmla="*/ 2142017 w 3221102"/>
              <a:gd name="connsiteY31-798" fmla="*/ 2684410 h 3221116"/>
              <a:gd name="connsiteX32-799" fmla="*/ 2324866 w 3221102"/>
              <a:gd name="connsiteY32-800" fmla="*/ 3053856 h 3221116"/>
              <a:gd name="connsiteX33-801" fmla="*/ 294693 w 3221102"/>
              <a:gd name="connsiteY33-802" fmla="*/ 2539075 h 3221116"/>
              <a:gd name="connsiteX34-803" fmla="*/ 489947 w 3221102"/>
              <a:gd name="connsiteY34-804" fmla="*/ 453774 h 3221116"/>
              <a:gd name="connsiteX35-805" fmla="*/ 1651152 w 3221102"/>
              <a:gd name="connsiteY35-806" fmla="*/ 501 h 3221116"/>
              <a:gd name="connsiteX0-807" fmla="*/ 2664630 w 3151233"/>
              <a:gd name="connsiteY0-808" fmla="*/ 2175617 h 3221116"/>
              <a:gd name="connsiteX1-809" fmla="*/ 2658205 w 3151233"/>
              <a:gd name="connsiteY1-810" fmla="*/ 2178566 h 3221116"/>
              <a:gd name="connsiteX2-811" fmla="*/ 2664630 w 3151233"/>
              <a:gd name="connsiteY2-812" fmla="*/ 2175617 h 3221116"/>
              <a:gd name="connsiteX3-813" fmla="*/ 1477043 w 3151233"/>
              <a:gd name="connsiteY3-814" fmla="*/ 1144372 h 3221116"/>
              <a:gd name="connsiteX4-815" fmla="*/ 1409070 w 3151233"/>
              <a:gd name="connsiteY4-816" fmla="*/ 1159393 h 3221116"/>
              <a:gd name="connsiteX5-817" fmla="*/ 1152384 w 3151233"/>
              <a:gd name="connsiteY5-818" fmla="*/ 1703728 h 3221116"/>
              <a:gd name="connsiteX6-819" fmla="*/ 1514013 w 3151233"/>
              <a:gd name="connsiteY6-820" fmla="*/ 2152290 h 3221116"/>
              <a:gd name="connsiteX7-821" fmla="*/ 1850815 w 3151233"/>
              <a:gd name="connsiteY7-822" fmla="*/ 1654259 h 3221116"/>
              <a:gd name="connsiteX8-823" fmla="*/ 1830467 w 3151233"/>
              <a:gd name="connsiteY8-824" fmla="*/ 1515986 h 3221116"/>
              <a:gd name="connsiteX9-825" fmla="*/ 1477043 w 3151233"/>
              <a:gd name="connsiteY9-826" fmla="*/ 1144372 h 3221116"/>
              <a:gd name="connsiteX10-827" fmla="*/ 1651152 w 3151233"/>
              <a:gd name="connsiteY10-828" fmla="*/ 501 h 3221116"/>
              <a:gd name="connsiteX11-829" fmla="*/ 2580395 w 3151233"/>
              <a:gd name="connsiteY11-830" fmla="*/ 324821 h 3221116"/>
              <a:gd name="connsiteX12-831" fmla="*/ 3030464 w 3151233"/>
              <a:gd name="connsiteY12-832" fmla="*/ 2249544 h 3221116"/>
              <a:gd name="connsiteX13-833" fmla="*/ 2585849 w 3151233"/>
              <a:gd name="connsiteY13-834" fmla="*/ 2588887 h 3221116"/>
              <a:gd name="connsiteX14-835" fmla="*/ 1973374 w 3151233"/>
              <a:gd name="connsiteY14-836" fmla="*/ 2195096 h 3221116"/>
              <a:gd name="connsiteX15-837" fmla="*/ 1390827 w 3151233"/>
              <a:gd name="connsiteY15-838" fmla="*/ 2527630 h 3221116"/>
              <a:gd name="connsiteX16-839" fmla="*/ 783896 w 3151233"/>
              <a:gd name="connsiteY16-840" fmla="*/ 1665044 h 3221116"/>
              <a:gd name="connsiteX17-841" fmla="*/ 1268509 w 3151233"/>
              <a:gd name="connsiteY17-842" fmla="*/ 819983 h 3221116"/>
              <a:gd name="connsiteX18-843" fmla="*/ 1328805 w 3151233"/>
              <a:gd name="connsiteY18-844" fmla="*/ 807930 h 3221116"/>
              <a:gd name="connsiteX19-845" fmla="*/ 1390827 w 3151233"/>
              <a:gd name="connsiteY19-846" fmla="*/ 802457 h 3221116"/>
              <a:gd name="connsiteX20-847" fmla="*/ 1462242 w 3151233"/>
              <a:gd name="connsiteY20-848" fmla="*/ 801708 h 3221116"/>
              <a:gd name="connsiteX21-849" fmla="*/ 1956122 w 3151233"/>
              <a:gd name="connsiteY21-850" fmla="*/ 1110076 h 3221116"/>
              <a:gd name="connsiteX22-851" fmla="*/ 1973374 w 3151233"/>
              <a:gd name="connsiteY22-852" fmla="*/ 875315 h 3221116"/>
              <a:gd name="connsiteX23-853" fmla="*/ 2333414 w 3151233"/>
              <a:gd name="connsiteY23-854" fmla="*/ 875315 h 3221116"/>
              <a:gd name="connsiteX24-855" fmla="*/ 2324788 w 3151233"/>
              <a:gd name="connsiteY24-856" fmla="*/ 2054049 h 3221116"/>
              <a:gd name="connsiteX25-857" fmla="*/ 2661746 w 3151233"/>
              <a:gd name="connsiteY25-858" fmla="*/ 2179658 h 3221116"/>
              <a:gd name="connsiteX26-859" fmla="*/ 2691046 w 3151233"/>
              <a:gd name="connsiteY26-860" fmla="*/ 2188689 h 3221116"/>
              <a:gd name="connsiteX27-861" fmla="*/ 2667011 w 3151233"/>
              <a:gd name="connsiteY27-862" fmla="*/ 2175828 h 3221116"/>
              <a:gd name="connsiteX28-863" fmla="*/ 2332141 w 3151233"/>
              <a:gd name="connsiteY28-864" fmla="*/ 653899 h 3221116"/>
              <a:gd name="connsiteX29-865" fmla="*/ 776764 w 3151233"/>
              <a:gd name="connsiteY29-866" fmla="*/ 749845 h 3221116"/>
              <a:gd name="connsiteX30-867" fmla="*/ 631487 w 3151233"/>
              <a:gd name="connsiteY30-868" fmla="*/ 2301392 h 3221116"/>
              <a:gd name="connsiteX31-869" fmla="*/ 2142017 w 3151233"/>
              <a:gd name="connsiteY31-870" fmla="*/ 2684410 h 3221116"/>
              <a:gd name="connsiteX32-871" fmla="*/ 2324866 w 3151233"/>
              <a:gd name="connsiteY32-872" fmla="*/ 3053856 h 3221116"/>
              <a:gd name="connsiteX33-873" fmla="*/ 294693 w 3151233"/>
              <a:gd name="connsiteY33-874" fmla="*/ 2539075 h 3221116"/>
              <a:gd name="connsiteX34-875" fmla="*/ 489947 w 3151233"/>
              <a:gd name="connsiteY34-876" fmla="*/ 453774 h 3221116"/>
              <a:gd name="connsiteX35-877" fmla="*/ 1651152 w 3151233"/>
              <a:gd name="connsiteY35-878" fmla="*/ 501 h 3221116"/>
              <a:gd name="connsiteX0-879" fmla="*/ 2664630 w 3161851"/>
              <a:gd name="connsiteY0-880" fmla="*/ 2175617 h 3221116"/>
              <a:gd name="connsiteX1-881" fmla="*/ 2658205 w 3161851"/>
              <a:gd name="connsiteY1-882" fmla="*/ 2178566 h 3221116"/>
              <a:gd name="connsiteX2-883" fmla="*/ 2664630 w 3161851"/>
              <a:gd name="connsiteY2-884" fmla="*/ 2175617 h 3221116"/>
              <a:gd name="connsiteX3-885" fmla="*/ 1477043 w 3161851"/>
              <a:gd name="connsiteY3-886" fmla="*/ 1144372 h 3221116"/>
              <a:gd name="connsiteX4-887" fmla="*/ 1409070 w 3161851"/>
              <a:gd name="connsiteY4-888" fmla="*/ 1159393 h 3221116"/>
              <a:gd name="connsiteX5-889" fmla="*/ 1152384 w 3161851"/>
              <a:gd name="connsiteY5-890" fmla="*/ 1703728 h 3221116"/>
              <a:gd name="connsiteX6-891" fmla="*/ 1514013 w 3161851"/>
              <a:gd name="connsiteY6-892" fmla="*/ 2152290 h 3221116"/>
              <a:gd name="connsiteX7-893" fmla="*/ 1850815 w 3161851"/>
              <a:gd name="connsiteY7-894" fmla="*/ 1654259 h 3221116"/>
              <a:gd name="connsiteX8-895" fmla="*/ 1830467 w 3161851"/>
              <a:gd name="connsiteY8-896" fmla="*/ 1515986 h 3221116"/>
              <a:gd name="connsiteX9-897" fmla="*/ 1477043 w 3161851"/>
              <a:gd name="connsiteY9-898" fmla="*/ 1144372 h 3221116"/>
              <a:gd name="connsiteX10-899" fmla="*/ 1651152 w 3161851"/>
              <a:gd name="connsiteY10-900" fmla="*/ 501 h 3221116"/>
              <a:gd name="connsiteX11-901" fmla="*/ 2580395 w 3161851"/>
              <a:gd name="connsiteY11-902" fmla="*/ 324821 h 3221116"/>
              <a:gd name="connsiteX12-903" fmla="*/ 3030464 w 3161851"/>
              <a:gd name="connsiteY12-904" fmla="*/ 2249544 h 3221116"/>
              <a:gd name="connsiteX13-905" fmla="*/ 2585849 w 3161851"/>
              <a:gd name="connsiteY13-906" fmla="*/ 2588887 h 3221116"/>
              <a:gd name="connsiteX14-907" fmla="*/ 1973374 w 3161851"/>
              <a:gd name="connsiteY14-908" fmla="*/ 2195096 h 3221116"/>
              <a:gd name="connsiteX15-909" fmla="*/ 1390827 w 3161851"/>
              <a:gd name="connsiteY15-910" fmla="*/ 2527630 h 3221116"/>
              <a:gd name="connsiteX16-911" fmla="*/ 783896 w 3161851"/>
              <a:gd name="connsiteY16-912" fmla="*/ 1665044 h 3221116"/>
              <a:gd name="connsiteX17-913" fmla="*/ 1268509 w 3161851"/>
              <a:gd name="connsiteY17-914" fmla="*/ 819983 h 3221116"/>
              <a:gd name="connsiteX18-915" fmla="*/ 1328805 w 3161851"/>
              <a:gd name="connsiteY18-916" fmla="*/ 807930 h 3221116"/>
              <a:gd name="connsiteX19-917" fmla="*/ 1390827 w 3161851"/>
              <a:gd name="connsiteY19-918" fmla="*/ 802457 h 3221116"/>
              <a:gd name="connsiteX20-919" fmla="*/ 1462242 w 3161851"/>
              <a:gd name="connsiteY20-920" fmla="*/ 801708 h 3221116"/>
              <a:gd name="connsiteX21-921" fmla="*/ 1956122 w 3161851"/>
              <a:gd name="connsiteY21-922" fmla="*/ 1110076 h 3221116"/>
              <a:gd name="connsiteX22-923" fmla="*/ 1973374 w 3161851"/>
              <a:gd name="connsiteY22-924" fmla="*/ 875315 h 3221116"/>
              <a:gd name="connsiteX23-925" fmla="*/ 2333414 w 3161851"/>
              <a:gd name="connsiteY23-926" fmla="*/ 875315 h 3221116"/>
              <a:gd name="connsiteX24-927" fmla="*/ 2324788 w 3161851"/>
              <a:gd name="connsiteY24-928" fmla="*/ 2054049 h 3221116"/>
              <a:gd name="connsiteX25-929" fmla="*/ 2661746 w 3161851"/>
              <a:gd name="connsiteY25-930" fmla="*/ 2179658 h 3221116"/>
              <a:gd name="connsiteX26-931" fmla="*/ 2691046 w 3161851"/>
              <a:gd name="connsiteY26-932" fmla="*/ 2188689 h 3221116"/>
              <a:gd name="connsiteX27-933" fmla="*/ 2667011 w 3161851"/>
              <a:gd name="connsiteY27-934" fmla="*/ 2175828 h 3221116"/>
              <a:gd name="connsiteX28-935" fmla="*/ 2332141 w 3161851"/>
              <a:gd name="connsiteY28-936" fmla="*/ 653899 h 3221116"/>
              <a:gd name="connsiteX29-937" fmla="*/ 776764 w 3161851"/>
              <a:gd name="connsiteY29-938" fmla="*/ 749845 h 3221116"/>
              <a:gd name="connsiteX30-939" fmla="*/ 631487 w 3161851"/>
              <a:gd name="connsiteY30-940" fmla="*/ 2301392 h 3221116"/>
              <a:gd name="connsiteX31-941" fmla="*/ 2142017 w 3161851"/>
              <a:gd name="connsiteY31-942" fmla="*/ 2684410 h 3221116"/>
              <a:gd name="connsiteX32-943" fmla="*/ 2324866 w 3161851"/>
              <a:gd name="connsiteY32-944" fmla="*/ 3053856 h 3221116"/>
              <a:gd name="connsiteX33-945" fmla="*/ 294693 w 3161851"/>
              <a:gd name="connsiteY33-946" fmla="*/ 2539075 h 3221116"/>
              <a:gd name="connsiteX34-947" fmla="*/ 489947 w 3161851"/>
              <a:gd name="connsiteY34-948" fmla="*/ 453774 h 3221116"/>
              <a:gd name="connsiteX35-949" fmla="*/ 1651152 w 3161851"/>
              <a:gd name="connsiteY35-950" fmla="*/ 501 h 3221116"/>
              <a:gd name="connsiteX0-951" fmla="*/ 2664630 w 3182629"/>
              <a:gd name="connsiteY0-952" fmla="*/ 2175617 h 3221116"/>
              <a:gd name="connsiteX1-953" fmla="*/ 2658205 w 3182629"/>
              <a:gd name="connsiteY1-954" fmla="*/ 2178566 h 3221116"/>
              <a:gd name="connsiteX2-955" fmla="*/ 2664630 w 3182629"/>
              <a:gd name="connsiteY2-956" fmla="*/ 2175617 h 3221116"/>
              <a:gd name="connsiteX3-957" fmla="*/ 1477043 w 3182629"/>
              <a:gd name="connsiteY3-958" fmla="*/ 1144372 h 3221116"/>
              <a:gd name="connsiteX4-959" fmla="*/ 1409070 w 3182629"/>
              <a:gd name="connsiteY4-960" fmla="*/ 1159393 h 3221116"/>
              <a:gd name="connsiteX5-961" fmla="*/ 1152384 w 3182629"/>
              <a:gd name="connsiteY5-962" fmla="*/ 1703728 h 3221116"/>
              <a:gd name="connsiteX6-963" fmla="*/ 1514013 w 3182629"/>
              <a:gd name="connsiteY6-964" fmla="*/ 2152290 h 3221116"/>
              <a:gd name="connsiteX7-965" fmla="*/ 1850815 w 3182629"/>
              <a:gd name="connsiteY7-966" fmla="*/ 1654259 h 3221116"/>
              <a:gd name="connsiteX8-967" fmla="*/ 1830467 w 3182629"/>
              <a:gd name="connsiteY8-968" fmla="*/ 1515986 h 3221116"/>
              <a:gd name="connsiteX9-969" fmla="*/ 1477043 w 3182629"/>
              <a:gd name="connsiteY9-970" fmla="*/ 1144372 h 3221116"/>
              <a:gd name="connsiteX10-971" fmla="*/ 1651152 w 3182629"/>
              <a:gd name="connsiteY10-972" fmla="*/ 501 h 3221116"/>
              <a:gd name="connsiteX11-973" fmla="*/ 2580395 w 3182629"/>
              <a:gd name="connsiteY11-974" fmla="*/ 324821 h 3221116"/>
              <a:gd name="connsiteX12-975" fmla="*/ 3030464 w 3182629"/>
              <a:gd name="connsiteY12-976" fmla="*/ 2249544 h 3221116"/>
              <a:gd name="connsiteX13-977" fmla="*/ 2585849 w 3182629"/>
              <a:gd name="connsiteY13-978" fmla="*/ 2588887 h 3221116"/>
              <a:gd name="connsiteX14-979" fmla="*/ 1973374 w 3182629"/>
              <a:gd name="connsiteY14-980" fmla="*/ 2195096 h 3221116"/>
              <a:gd name="connsiteX15-981" fmla="*/ 1390827 w 3182629"/>
              <a:gd name="connsiteY15-982" fmla="*/ 2527630 h 3221116"/>
              <a:gd name="connsiteX16-983" fmla="*/ 783896 w 3182629"/>
              <a:gd name="connsiteY16-984" fmla="*/ 1665044 h 3221116"/>
              <a:gd name="connsiteX17-985" fmla="*/ 1268509 w 3182629"/>
              <a:gd name="connsiteY17-986" fmla="*/ 819983 h 3221116"/>
              <a:gd name="connsiteX18-987" fmla="*/ 1328805 w 3182629"/>
              <a:gd name="connsiteY18-988" fmla="*/ 807930 h 3221116"/>
              <a:gd name="connsiteX19-989" fmla="*/ 1390827 w 3182629"/>
              <a:gd name="connsiteY19-990" fmla="*/ 802457 h 3221116"/>
              <a:gd name="connsiteX20-991" fmla="*/ 1462242 w 3182629"/>
              <a:gd name="connsiteY20-992" fmla="*/ 801708 h 3221116"/>
              <a:gd name="connsiteX21-993" fmla="*/ 1956122 w 3182629"/>
              <a:gd name="connsiteY21-994" fmla="*/ 1110076 h 3221116"/>
              <a:gd name="connsiteX22-995" fmla="*/ 1973374 w 3182629"/>
              <a:gd name="connsiteY22-996" fmla="*/ 875315 h 3221116"/>
              <a:gd name="connsiteX23-997" fmla="*/ 2333414 w 3182629"/>
              <a:gd name="connsiteY23-998" fmla="*/ 875315 h 3221116"/>
              <a:gd name="connsiteX24-999" fmla="*/ 2324788 w 3182629"/>
              <a:gd name="connsiteY24-1000" fmla="*/ 2054049 h 3221116"/>
              <a:gd name="connsiteX25-1001" fmla="*/ 2661746 w 3182629"/>
              <a:gd name="connsiteY25-1002" fmla="*/ 2179658 h 3221116"/>
              <a:gd name="connsiteX26-1003" fmla="*/ 2691046 w 3182629"/>
              <a:gd name="connsiteY26-1004" fmla="*/ 2188689 h 3221116"/>
              <a:gd name="connsiteX27-1005" fmla="*/ 2667011 w 3182629"/>
              <a:gd name="connsiteY27-1006" fmla="*/ 2175828 h 3221116"/>
              <a:gd name="connsiteX28-1007" fmla="*/ 2332141 w 3182629"/>
              <a:gd name="connsiteY28-1008" fmla="*/ 653899 h 3221116"/>
              <a:gd name="connsiteX29-1009" fmla="*/ 776764 w 3182629"/>
              <a:gd name="connsiteY29-1010" fmla="*/ 749845 h 3221116"/>
              <a:gd name="connsiteX30-1011" fmla="*/ 631487 w 3182629"/>
              <a:gd name="connsiteY30-1012" fmla="*/ 2301392 h 3221116"/>
              <a:gd name="connsiteX31-1013" fmla="*/ 2142017 w 3182629"/>
              <a:gd name="connsiteY31-1014" fmla="*/ 2684410 h 3221116"/>
              <a:gd name="connsiteX32-1015" fmla="*/ 2324866 w 3182629"/>
              <a:gd name="connsiteY32-1016" fmla="*/ 3053856 h 3221116"/>
              <a:gd name="connsiteX33-1017" fmla="*/ 294693 w 3182629"/>
              <a:gd name="connsiteY33-1018" fmla="*/ 2539075 h 3221116"/>
              <a:gd name="connsiteX34-1019" fmla="*/ 489947 w 3182629"/>
              <a:gd name="connsiteY34-1020" fmla="*/ 453774 h 3221116"/>
              <a:gd name="connsiteX35-1021" fmla="*/ 1651152 w 3182629"/>
              <a:gd name="connsiteY35-1022" fmla="*/ 501 h 3221116"/>
              <a:gd name="connsiteX0-1023" fmla="*/ 2664630 w 3189723"/>
              <a:gd name="connsiteY0-1024" fmla="*/ 2175617 h 3221116"/>
              <a:gd name="connsiteX1-1025" fmla="*/ 2658205 w 3189723"/>
              <a:gd name="connsiteY1-1026" fmla="*/ 2178566 h 3221116"/>
              <a:gd name="connsiteX2-1027" fmla="*/ 2664630 w 3189723"/>
              <a:gd name="connsiteY2-1028" fmla="*/ 2175617 h 3221116"/>
              <a:gd name="connsiteX3-1029" fmla="*/ 1477043 w 3189723"/>
              <a:gd name="connsiteY3-1030" fmla="*/ 1144372 h 3221116"/>
              <a:gd name="connsiteX4-1031" fmla="*/ 1409070 w 3189723"/>
              <a:gd name="connsiteY4-1032" fmla="*/ 1159393 h 3221116"/>
              <a:gd name="connsiteX5-1033" fmla="*/ 1152384 w 3189723"/>
              <a:gd name="connsiteY5-1034" fmla="*/ 1703728 h 3221116"/>
              <a:gd name="connsiteX6-1035" fmla="*/ 1514013 w 3189723"/>
              <a:gd name="connsiteY6-1036" fmla="*/ 2152290 h 3221116"/>
              <a:gd name="connsiteX7-1037" fmla="*/ 1850815 w 3189723"/>
              <a:gd name="connsiteY7-1038" fmla="*/ 1654259 h 3221116"/>
              <a:gd name="connsiteX8-1039" fmla="*/ 1830467 w 3189723"/>
              <a:gd name="connsiteY8-1040" fmla="*/ 1515986 h 3221116"/>
              <a:gd name="connsiteX9-1041" fmla="*/ 1477043 w 3189723"/>
              <a:gd name="connsiteY9-1042" fmla="*/ 1144372 h 3221116"/>
              <a:gd name="connsiteX10-1043" fmla="*/ 1651152 w 3189723"/>
              <a:gd name="connsiteY10-1044" fmla="*/ 501 h 3221116"/>
              <a:gd name="connsiteX11-1045" fmla="*/ 2580395 w 3189723"/>
              <a:gd name="connsiteY11-1046" fmla="*/ 324821 h 3221116"/>
              <a:gd name="connsiteX12-1047" fmla="*/ 3030464 w 3189723"/>
              <a:gd name="connsiteY12-1048" fmla="*/ 2249544 h 3221116"/>
              <a:gd name="connsiteX13-1049" fmla="*/ 2585849 w 3189723"/>
              <a:gd name="connsiteY13-1050" fmla="*/ 2588887 h 3221116"/>
              <a:gd name="connsiteX14-1051" fmla="*/ 1973374 w 3189723"/>
              <a:gd name="connsiteY14-1052" fmla="*/ 2195096 h 3221116"/>
              <a:gd name="connsiteX15-1053" fmla="*/ 1390827 w 3189723"/>
              <a:gd name="connsiteY15-1054" fmla="*/ 2527630 h 3221116"/>
              <a:gd name="connsiteX16-1055" fmla="*/ 783896 w 3189723"/>
              <a:gd name="connsiteY16-1056" fmla="*/ 1665044 h 3221116"/>
              <a:gd name="connsiteX17-1057" fmla="*/ 1268509 w 3189723"/>
              <a:gd name="connsiteY17-1058" fmla="*/ 819983 h 3221116"/>
              <a:gd name="connsiteX18-1059" fmla="*/ 1328805 w 3189723"/>
              <a:gd name="connsiteY18-1060" fmla="*/ 807930 h 3221116"/>
              <a:gd name="connsiteX19-1061" fmla="*/ 1390827 w 3189723"/>
              <a:gd name="connsiteY19-1062" fmla="*/ 802457 h 3221116"/>
              <a:gd name="connsiteX20-1063" fmla="*/ 1462242 w 3189723"/>
              <a:gd name="connsiteY20-1064" fmla="*/ 801708 h 3221116"/>
              <a:gd name="connsiteX21-1065" fmla="*/ 1956122 w 3189723"/>
              <a:gd name="connsiteY21-1066" fmla="*/ 1110076 h 3221116"/>
              <a:gd name="connsiteX22-1067" fmla="*/ 1973374 w 3189723"/>
              <a:gd name="connsiteY22-1068" fmla="*/ 875315 h 3221116"/>
              <a:gd name="connsiteX23-1069" fmla="*/ 2333414 w 3189723"/>
              <a:gd name="connsiteY23-1070" fmla="*/ 875315 h 3221116"/>
              <a:gd name="connsiteX24-1071" fmla="*/ 2324788 w 3189723"/>
              <a:gd name="connsiteY24-1072" fmla="*/ 2054049 h 3221116"/>
              <a:gd name="connsiteX25-1073" fmla="*/ 2661746 w 3189723"/>
              <a:gd name="connsiteY25-1074" fmla="*/ 2179658 h 3221116"/>
              <a:gd name="connsiteX26-1075" fmla="*/ 2691046 w 3189723"/>
              <a:gd name="connsiteY26-1076" fmla="*/ 2188689 h 3221116"/>
              <a:gd name="connsiteX27-1077" fmla="*/ 2667011 w 3189723"/>
              <a:gd name="connsiteY27-1078" fmla="*/ 2175828 h 3221116"/>
              <a:gd name="connsiteX28-1079" fmla="*/ 2332141 w 3189723"/>
              <a:gd name="connsiteY28-1080" fmla="*/ 653899 h 3221116"/>
              <a:gd name="connsiteX29-1081" fmla="*/ 776764 w 3189723"/>
              <a:gd name="connsiteY29-1082" fmla="*/ 749845 h 3221116"/>
              <a:gd name="connsiteX30-1083" fmla="*/ 631487 w 3189723"/>
              <a:gd name="connsiteY30-1084" fmla="*/ 2301392 h 3221116"/>
              <a:gd name="connsiteX31-1085" fmla="*/ 2142017 w 3189723"/>
              <a:gd name="connsiteY31-1086" fmla="*/ 2684410 h 3221116"/>
              <a:gd name="connsiteX32-1087" fmla="*/ 2324866 w 3189723"/>
              <a:gd name="connsiteY32-1088" fmla="*/ 3053856 h 3221116"/>
              <a:gd name="connsiteX33-1089" fmla="*/ 294693 w 3189723"/>
              <a:gd name="connsiteY33-1090" fmla="*/ 2539075 h 3221116"/>
              <a:gd name="connsiteX34-1091" fmla="*/ 489947 w 3189723"/>
              <a:gd name="connsiteY34-1092" fmla="*/ 453774 h 3221116"/>
              <a:gd name="connsiteX35-1093" fmla="*/ 1651152 w 3189723"/>
              <a:gd name="connsiteY35-1094" fmla="*/ 501 h 322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650672" y="374416"/>
            <a:ext cx="33003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FAB117"/>
                </a:solidFill>
              </a:rPr>
              <a:t>Infographic 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Style</a:t>
            </a:r>
            <a:endParaRPr lang="en-US" altLang="ko-KR" sz="4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9306" y="1928794"/>
            <a:ext cx="549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You can simply impress your audience and add a unique zing and appeal to your Presentations. Get a modern PowerPoint  Presentation that is beautifully designed. 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grpSp>
        <p:nvGrpSpPr>
          <p:cNvPr id="24" name="Group 32"/>
          <p:cNvGrpSpPr/>
          <p:nvPr/>
        </p:nvGrpSpPr>
        <p:grpSpPr>
          <a:xfrm>
            <a:off x="8265315" y="2453707"/>
            <a:ext cx="3416809" cy="1097422"/>
            <a:chOff x="4862377" y="4246032"/>
            <a:chExt cx="1656184" cy="1097422"/>
          </a:xfrm>
        </p:grpSpPr>
        <p:sp>
          <p:nvSpPr>
            <p:cNvPr id="25" name="TextBox 24"/>
            <p:cNvSpPr txBox="1"/>
            <p:nvPr/>
          </p:nvSpPr>
          <p:spPr>
            <a:xfrm>
              <a:off x="4862377" y="4512457"/>
              <a:ext cx="16561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Century Gothic" pitchFamily="34" charset="0"/>
                  <a:cs typeface="Arial" panose="020B0604020202020204" pitchFamily="34" charset="0"/>
                </a:rPr>
                <a:t>You can simply impress your audience and add a unique zing and appeal to your Presentations. Easy to change colors, photos and Text.  </a:t>
              </a:r>
              <a:endParaRPr lang="en-US" altLang="ko-KR" sz="1200" dirty="0">
                <a:solidFill>
                  <a:schemeClr val="bg1"/>
                </a:solidFill>
                <a:latin typeface="Century Gothic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862377" y="4246032"/>
              <a:ext cx="165618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Your Text Here</a:t>
              </a:r>
              <a:endParaRPr lang="ko-KR" alt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8" name="Group 32"/>
          <p:cNvGrpSpPr/>
          <p:nvPr/>
        </p:nvGrpSpPr>
        <p:grpSpPr>
          <a:xfrm>
            <a:off x="8265315" y="3808455"/>
            <a:ext cx="3416809" cy="1097422"/>
            <a:chOff x="4862377" y="4246032"/>
            <a:chExt cx="1656184" cy="1097422"/>
          </a:xfrm>
        </p:grpSpPr>
        <p:sp>
          <p:nvSpPr>
            <p:cNvPr id="36" name="TextBox 35"/>
            <p:cNvSpPr txBox="1"/>
            <p:nvPr/>
          </p:nvSpPr>
          <p:spPr>
            <a:xfrm>
              <a:off x="4862377" y="4512457"/>
              <a:ext cx="16561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Century Gothic" pitchFamily="34" charset="0"/>
                  <a:cs typeface="Arial" panose="020B0604020202020204" pitchFamily="34" charset="0"/>
                </a:rPr>
                <a:t>You can simply impress your audience and add a unique zing and appeal to your Presentations. Easy to change colors, photos and Text.  </a:t>
              </a:r>
              <a:endParaRPr lang="en-US" altLang="ko-KR" sz="1200" dirty="0">
                <a:solidFill>
                  <a:schemeClr val="bg1"/>
                </a:solidFill>
                <a:latin typeface="Century Gothic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862377" y="4246032"/>
              <a:ext cx="165618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Your Text Here</a:t>
              </a:r>
              <a:endParaRPr lang="ko-KR" alt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8" name="Group 32"/>
          <p:cNvGrpSpPr/>
          <p:nvPr/>
        </p:nvGrpSpPr>
        <p:grpSpPr>
          <a:xfrm>
            <a:off x="8265315" y="5163203"/>
            <a:ext cx="3416809" cy="1097422"/>
            <a:chOff x="4862377" y="4246032"/>
            <a:chExt cx="1656184" cy="1097422"/>
          </a:xfrm>
        </p:grpSpPr>
        <p:sp>
          <p:nvSpPr>
            <p:cNvPr id="39" name="TextBox 38"/>
            <p:cNvSpPr txBox="1"/>
            <p:nvPr/>
          </p:nvSpPr>
          <p:spPr>
            <a:xfrm>
              <a:off x="4862377" y="4512457"/>
              <a:ext cx="16561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Century Gothic" pitchFamily="34" charset="0"/>
                  <a:cs typeface="Arial" panose="020B0604020202020204" pitchFamily="34" charset="0"/>
                </a:rPr>
                <a:t>You can simply impress your audience and add a unique zing and appeal to your Presentations. Easy to change colors, photos and Text</a:t>
              </a:r>
              <a:r>
                <a:rPr lang="en-US" altLang="ko-KR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.  </a:t>
              </a:r>
              <a:endParaRPr lang="en-US" altLang="ko-KR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862377" y="4246032"/>
              <a:ext cx="165618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Your Text Here</a:t>
              </a:r>
              <a:endParaRPr lang="ko-KR" alt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 rot="10800000" flipH="1" flipV="1">
            <a:off x="1545525" y="2754608"/>
            <a:ext cx="704796" cy="704796"/>
            <a:chOff x="5833678" y="585323"/>
            <a:chExt cx="790407" cy="790407"/>
          </a:xfrm>
        </p:grpSpPr>
        <p:sp>
          <p:nvSpPr>
            <p:cNvPr id="40" name="Arc 3"/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2" name="Oval 41"/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 rot="10800000" flipH="1" flipV="1">
            <a:off x="4236882" y="2754608"/>
            <a:ext cx="704796" cy="704796"/>
            <a:chOff x="5833678" y="585323"/>
            <a:chExt cx="790407" cy="790407"/>
          </a:xfrm>
        </p:grpSpPr>
        <p:sp>
          <p:nvSpPr>
            <p:cNvPr id="44" name="Arc 3"/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3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5" name="Oval 44"/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 rot="10800000" flipH="1" flipV="1">
            <a:off x="2891203" y="2754608"/>
            <a:ext cx="704796" cy="704796"/>
            <a:chOff x="5833678" y="585323"/>
            <a:chExt cx="790407" cy="790407"/>
          </a:xfrm>
        </p:grpSpPr>
        <p:sp>
          <p:nvSpPr>
            <p:cNvPr id="47" name="Arc 3"/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2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8" name="Oval 47"/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52" name="Isosceles Triangle 51"/>
          <p:cNvSpPr/>
          <p:nvPr/>
        </p:nvSpPr>
        <p:spPr>
          <a:xfrm>
            <a:off x="3092077" y="3003896"/>
            <a:ext cx="304374" cy="223199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3" name="TextBox 52"/>
          <p:cNvSpPr txBox="1"/>
          <p:nvPr/>
        </p:nvSpPr>
        <p:spPr>
          <a:xfrm>
            <a:off x="7285380" y="805303"/>
            <a:ext cx="447587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000" dirty="0">
                <a:solidFill>
                  <a:schemeClr val="bg1"/>
                </a:solidFill>
                <a:cs typeface="Arial" panose="020B0604020202020204" pitchFamily="34" charset="0"/>
              </a:rPr>
              <a:t>ALLPPT Layout</a:t>
            </a:r>
            <a:endParaRPr lang="en-GB" altLang="ko-KR" sz="200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r>
              <a:rPr lang="en-GB" altLang="ko-KR" sz="2000" dirty="0">
                <a:solidFill>
                  <a:schemeClr val="bg1"/>
                </a:solidFill>
                <a:cs typeface="Arial" panose="020B0604020202020204" pitchFamily="34" charset="0"/>
              </a:rPr>
              <a:t>Clean Text Slide for your Presentation</a:t>
            </a:r>
            <a:endParaRPr lang="ko-KR" altLang="en-US"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285325" y="1689064"/>
            <a:ext cx="447587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600" dirty="0">
                <a:solidFill>
                  <a:schemeClr val="bg1"/>
                </a:solidFill>
                <a:cs typeface="Arial" panose="020B0604020202020204" pitchFamily="34" charset="0"/>
              </a:rPr>
              <a:t>L</a:t>
            </a:r>
            <a:r>
              <a:rPr lang="en-US" altLang="ko-KR" sz="1600" dirty="0">
                <a:solidFill>
                  <a:schemeClr val="bg1"/>
                </a:solidFill>
                <a:cs typeface="Arial" panose="020B0604020202020204" pitchFamily="34" charset="0"/>
              </a:rPr>
              <a:t>OREM IPSUM DOLOR SIT AMET, CU USU AGAM INTEGRE IMPEDIT.</a:t>
            </a:r>
            <a:endParaRPr lang="ko-KR" altLang="en-US" sz="16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31" name="Picture Placeholder 30" descr="what-is-social-media-2890301-v2-efda9623116544f7ae0b092697630923.png"/>
          <p:cNvPicPr>
            <a:picLocks noGrp="1" noChangeAspect="1"/>
          </p:cNvPicPr>
          <p:nvPr>
            <p:ph type="pic" idx="13"/>
          </p:nvPr>
        </p:nvPicPr>
        <p:blipFill>
          <a:blip r:embed="rId1" cstate="print"/>
          <a:srcRect t="3996" b="3996"/>
          <a:stretch>
            <a:fillRect/>
          </a:stretch>
        </p:blipFill>
        <p:spPr/>
      </p:pic>
      <p:sp>
        <p:nvSpPr>
          <p:cNvPr id="50" name="Rounded Rectangle 2"/>
          <p:cNvSpPr/>
          <p:nvPr/>
        </p:nvSpPr>
        <p:spPr>
          <a:xfrm>
            <a:off x="7438647" y="4223967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-1" fmla="*/ 1979373 w 3960440"/>
              <a:gd name="connsiteY0-2" fmla="*/ 472350 h 3960000"/>
              <a:gd name="connsiteX1-3" fmla="*/ 813783 w 3960440"/>
              <a:gd name="connsiteY1-4" fmla="*/ 1434034 h 3960000"/>
              <a:gd name="connsiteX2-5" fmla="*/ 1171732 w 3960440"/>
              <a:gd name="connsiteY2-6" fmla="*/ 2285845 h 3960000"/>
              <a:gd name="connsiteX3-7" fmla="*/ 1296382 w 3960440"/>
              <a:gd name="connsiteY3-8" fmla="*/ 1907811 h 3960000"/>
              <a:gd name="connsiteX4-9" fmla="*/ 1182276 w 3960440"/>
              <a:gd name="connsiteY4-10" fmla="*/ 1442314 h 3960000"/>
              <a:gd name="connsiteX5-11" fmla="*/ 2217373 w 3960440"/>
              <a:gd name="connsiteY5-12" fmla="*/ 796414 h 3960000"/>
              <a:gd name="connsiteX6-13" fmla="*/ 2730780 w 3960440"/>
              <a:gd name="connsiteY6-14" fmla="*/ 1554106 h 3960000"/>
              <a:gd name="connsiteX7-15" fmla="*/ 2424394 w 3960440"/>
              <a:gd name="connsiteY7-16" fmla="*/ 2278672 h 3960000"/>
              <a:gd name="connsiteX8-17" fmla="*/ 1910984 w 3960440"/>
              <a:gd name="connsiteY8-18" fmla="*/ 2071653 h 3960000"/>
              <a:gd name="connsiteX9-19" fmla="*/ 2072459 w 3960440"/>
              <a:gd name="connsiteY9-20" fmla="*/ 1512703 h 3960000"/>
              <a:gd name="connsiteX10-21" fmla="*/ 1873721 w 3960440"/>
              <a:gd name="connsiteY10-22" fmla="*/ 1156628 h 3960000"/>
              <a:gd name="connsiteX11-23" fmla="*/ 1525929 w 3960440"/>
              <a:gd name="connsiteY11-24" fmla="*/ 1392629 h 3960000"/>
              <a:gd name="connsiteX12-25" fmla="*/ 1521788 w 3960440"/>
              <a:gd name="connsiteY12-26" fmla="*/ 1897758 h 3960000"/>
              <a:gd name="connsiteX13-27" fmla="*/ 1339611 w 3960440"/>
              <a:gd name="connsiteY13-28" fmla="*/ 3487664 h 3960000"/>
              <a:gd name="connsiteX14-29" fmla="*/ 1803335 w 3960440"/>
              <a:gd name="connsiteY14-30" fmla="*/ 2485692 h 3960000"/>
              <a:gd name="connsiteX15-31" fmla="*/ 2283619 w 3960440"/>
              <a:gd name="connsiteY15-32" fmla="*/ 2688571 h 3960000"/>
              <a:gd name="connsiteX16-33" fmla="*/ 3144820 w 3960440"/>
              <a:gd name="connsiteY16-34" fmla="*/ 1595509 h 3960000"/>
              <a:gd name="connsiteX17-35" fmla="*/ 2134565 w 3960440"/>
              <a:gd name="connsiteY17-36" fmla="*/ 477605 h 3960000"/>
              <a:gd name="connsiteX18-37" fmla="*/ 1979373 w 3960440"/>
              <a:gd name="connsiteY18-38" fmla="*/ 472350 h 3960000"/>
              <a:gd name="connsiteX19-39" fmla="*/ 436907 w 3960440"/>
              <a:gd name="connsiteY19-40" fmla="*/ 0 h 3960000"/>
              <a:gd name="connsiteX20-41" fmla="*/ 3523533 w 3960440"/>
              <a:gd name="connsiteY20-42" fmla="*/ 0 h 3960000"/>
              <a:gd name="connsiteX21-43" fmla="*/ 3960440 w 3960440"/>
              <a:gd name="connsiteY21-44" fmla="*/ 436907 h 3960000"/>
              <a:gd name="connsiteX22-45" fmla="*/ 3960440 w 3960440"/>
              <a:gd name="connsiteY22-46" fmla="*/ 3523093 h 3960000"/>
              <a:gd name="connsiteX23-47" fmla="*/ 3523533 w 3960440"/>
              <a:gd name="connsiteY23-48" fmla="*/ 3960000 h 3960000"/>
              <a:gd name="connsiteX24-49" fmla="*/ 436907 w 3960440"/>
              <a:gd name="connsiteY24-50" fmla="*/ 3960000 h 3960000"/>
              <a:gd name="connsiteX25-51" fmla="*/ 0 w 3960440"/>
              <a:gd name="connsiteY25-52" fmla="*/ 3523093 h 3960000"/>
              <a:gd name="connsiteX26-53" fmla="*/ 0 w 3960440"/>
              <a:gd name="connsiteY26-54" fmla="*/ 436907 h 3960000"/>
              <a:gd name="connsiteX27-55" fmla="*/ 436907 w 3960440"/>
              <a:gd name="connsiteY27-56" fmla="*/ 0 h 3960000"/>
              <a:gd name="connsiteX0-57" fmla="*/ 1979373 w 3960440"/>
              <a:gd name="connsiteY0-58" fmla="*/ 472350 h 3960000"/>
              <a:gd name="connsiteX1-59" fmla="*/ 813783 w 3960440"/>
              <a:gd name="connsiteY1-60" fmla="*/ 1434034 h 3960000"/>
              <a:gd name="connsiteX2-61" fmla="*/ 1119009 w 3960440"/>
              <a:gd name="connsiteY2-62" fmla="*/ 2222584 h 3960000"/>
              <a:gd name="connsiteX3-63" fmla="*/ 1296382 w 3960440"/>
              <a:gd name="connsiteY3-64" fmla="*/ 1907811 h 3960000"/>
              <a:gd name="connsiteX4-65" fmla="*/ 1182276 w 3960440"/>
              <a:gd name="connsiteY4-66" fmla="*/ 1442314 h 3960000"/>
              <a:gd name="connsiteX5-67" fmla="*/ 2217373 w 3960440"/>
              <a:gd name="connsiteY5-68" fmla="*/ 796414 h 3960000"/>
              <a:gd name="connsiteX6-69" fmla="*/ 2730780 w 3960440"/>
              <a:gd name="connsiteY6-70" fmla="*/ 1554106 h 3960000"/>
              <a:gd name="connsiteX7-71" fmla="*/ 2424394 w 3960440"/>
              <a:gd name="connsiteY7-72" fmla="*/ 2278672 h 3960000"/>
              <a:gd name="connsiteX8-73" fmla="*/ 1910984 w 3960440"/>
              <a:gd name="connsiteY8-74" fmla="*/ 2071653 h 3960000"/>
              <a:gd name="connsiteX9-75" fmla="*/ 2072459 w 3960440"/>
              <a:gd name="connsiteY9-76" fmla="*/ 1512703 h 3960000"/>
              <a:gd name="connsiteX10-77" fmla="*/ 1873721 w 3960440"/>
              <a:gd name="connsiteY10-78" fmla="*/ 1156628 h 3960000"/>
              <a:gd name="connsiteX11-79" fmla="*/ 1525929 w 3960440"/>
              <a:gd name="connsiteY11-80" fmla="*/ 1392629 h 3960000"/>
              <a:gd name="connsiteX12-81" fmla="*/ 1521788 w 3960440"/>
              <a:gd name="connsiteY12-82" fmla="*/ 1897758 h 3960000"/>
              <a:gd name="connsiteX13-83" fmla="*/ 1339611 w 3960440"/>
              <a:gd name="connsiteY13-84" fmla="*/ 3487664 h 3960000"/>
              <a:gd name="connsiteX14-85" fmla="*/ 1803335 w 3960440"/>
              <a:gd name="connsiteY14-86" fmla="*/ 2485692 h 3960000"/>
              <a:gd name="connsiteX15-87" fmla="*/ 2283619 w 3960440"/>
              <a:gd name="connsiteY15-88" fmla="*/ 2688571 h 3960000"/>
              <a:gd name="connsiteX16-89" fmla="*/ 3144820 w 3960440"/>
              <a:gd name="connsiteY16-90" fmla="*/ 1595509 h 3960000"/>
              <a:gd name="connsiteX17-91" fmla="*/ 2134565 w 3960440"/>
              <a:gd name="connsiteY17-92" fmla="*/ 477605 h 3960000"/>
              <a:gd name="connsiteX18-93" fmla="*/ 1979373 w 3960440"/>
              <a:gd name="connsiteY18-94" fmla="*/ 472350 h 3960000"/>
              <a:gd name="connsiteX19-95" fmla="*/ 436907 w 3960440"/>
              <a:gd name="connsiteY19-96" fmla="*/ 0 h 3960000"/>
              <a:gd name="connsiteX20-97" fmla="*/ 3523533 w 3960440"/>
              <a:gd name="connsiteY20-98" fmla="*/ 0 h 3960000"/>
              <a:gd name="connsiteX21-99" fmla="*/ 3960440 w 3960440"/>
              <a:gd name="connsiteY21-100" fmla="*/ 436907 h 3960000"/>
              <a:gd name="connsiteX22-101" fmla="*/ 3960440 w 3960440"/>
              <a:gd name="connsiteY22-102" fmla="*/ 3523093 h 3960000"/>
              <a:gd name="connsiteX23-103" fmla="*/ 3523533 w 3960440"/>
              <a:gd name="connsiteY23-104" fmla="*/ 3960000 h 3960000"/>
              <a:gd name="connsiteX24-105" fmla="*/ 436907 w 3960440"/>
              <a:gd name="connsiteY24-106" fmla="*/ 3960000 h 3960000"/>
              <a:gd name="connsiteX25-107" fmla="*/ 0 w 3960440"/>
              <a:gd name="connsiteY25-108" fmla="*/ 3523093 h 3960000"/>
              <a:gd name="connsiteX26-109" fmla="*/ 0 w 3960440"/>
              <a:gd name="connsiteY26-110" fmla="*/ 436907 h 3960000"/>
              <a:gd name="connsiteX27-111" fmla="*/ 436907 w 3960440"/>
              <a:gd name="connsiteY27-112" fmla="*/ 0 h 3960000"/>
              <a:gd name="connsiteX0-113" fmla="*/ 1979373 w 3960440"/>
              <a:gd name="connsiteY0-114" fmla="*/ 472350 h 3960000"/>
              <a:gd name="connsiteX1-115" fmla="*/ 813783 w 3960440"/>
              <a:gd name="connsiteY1-116" fmla="*/ 1434034 h 3960000"/>
              <a:gd name="connsiteX2-117" fmla="*/ 1119009 w 3960440"/>
              <a:gd name="connsiteY2-118" fmla="*/ 2222584 h 3960000"/>
              <a:gd name="connsiteX3-119" fmla="*/ 1296382 w 3960440"/>
              <a:gd name="connsiteY3-120" fmla="*/ 1907811 h 3960000"/>
              <a:gd name="connsiteX4-121" fmla="*/ 1182276 w 3960440"/>
              <a:gd name="connsiteY4-122" fmla="*/ 1442314 h 3960000"/>
              <a:gd name="connsiteX5-123" fmla="*/ 2217373 w 3960440"/>
              <a:gd name="connsiteY5-124" fmla="*/ 796414 h 3960000"/>
              <a:gd name="connsiteX6-125" fmla="*/ 2730780 w 3960440"/>
              <a:gd name="connsiteY6-126" fmla="*/ 1554106 h 3960000"/>
              <a:gd name="connsiteX7-127" fmla="*/ 2424394 w 3960440"/>
              <a:gd name="connsiteY7-128" fmla="*/ 2278672 h 3960000"/>
              <a:gd name="connsiteX8-129" fmla="*/ 1910984 w 3960440"/>
              <a:gd name="connsiteY8-130" fmla="*/ 2071653 h 3960000"/>
              <a:gd name="connsiteX9-131" fmla="*/ 2072459 w 3960440"/>
              <a:gd name="connsiteY9-132" fmla="*/ 1512703 h 3960000"/>
              <a:gd name="connsiteX10-133" fmla="*/ 1873721 w 3960440"/>
              <a:gd name="connsiteY10-134" fmla="*/ 1156628 h 3960000"/>
              <a:gd name="connsiteX11-135" fmla="*/ 1525929 w 3960440"/>
              <a:gd name="connsiteY11-136" fmla="*/ 1392629 h 3960000"/>
              <a:gd name="connsiteX12-137" fmla="*/ 1521788 w 3960440"/>
              <a:gd name="connsiteY12-138" fmla="*/ 1897758 h 3960000"/>
              <a:gd name="connsiteX13-139" fmla="*/ 1339611 w 3960440"/>
              <a:gd name="connsiteY13-140" fmla="*/ 3487664 h 3960000"/>
              <a:gd name="connsiteX14-141" fmla="*/ 1803335 w 3960440"/>
              <a:gd name="connsiteY14-142" fmla="*/ 2485692 h 3960000"/>
              <a:gd name="connsiteX15-143" fmla="*/ 2283619 w 3960440"/>
              <a:gd name="connsiteY15-144" fmla="*/ 2688571 h 3960000"/>
              <a:gd name="connsiteX16-145" fmla="*/ 3144820 w 3960440"/>
              <a:gd name="connsiteY16-146" fmla="*/ 1595509 h 3960000"/>
              <a:gd name="connsiteX17-147" fmla="*/ 2134565 w 3960440"/>
              <a:gd name="connsiteY17-148" fmla="*/ 477605 h 3960000"/>
              <a:gd name="connsiteX18-149" fmla="*/ 1979373 w 3960440"/>
              <a:gd name="connsiteY18-150" fmla="*/ 472350 h 3960000"/>
              <a:gd name="connsiteX19-151" fmla="*/ 436907 w 3960440"/>
              <a:gd name="connsiteY19-152" fmla="*/ 0 h 3960000"/>
              <a:gd name="connsiteX20-153" fmla="*/ 3523533 w 3960440"/>
              <a:gd name="connsiteY20-154" fmla="*/ 0 h 3960000"/>
              <a:gd name="connsiteX21-155" fmla="*/ 3960440 w 3960440"/>
              <a:gd name="connsiteY21-156" fmla="*/ 436907 h 3960000"/>
              <a:gd name="connsiteX22-157" fmla="*/ 3960440 w 3960440"/>
              <a:gd name="connsiteY22-158" fmla="*/ 3523093 h 3960000"/>
              <a:gd name="connsiteX23-159" fmla="*/ 3523533 w 3960440"/>
              <a:gd name="connsiteY23-160" fmla="*/ 3960000 h 3960000"/>
              <a:gd name="connsiteX24-161" fmla="*/ 436907 w 3960440"/>
              <a:gd name="connsiteY24-162" fmla="*/ 3960000 h 3960000"/>
              <a:gd name="connsiteX25-163" fmla="*/ 0 w 3960440"/>
              <a:gd name="connsiteY25-164" fmla="*/ 3523093 h 3960000"/>
              <a:gd name="connsiteX26-165" fmla="*/ 0 w 3960440"/>
              <a:gd name="connsiteY26-166" fmla="*/ 436907 h 3960000"/>
              <a:gd name="connsiteX27-167" fmla="*/ 436907 w 3960440"/>
              <a:gd name="connsiteY27-168" fmla="*/ 0 h 3960000"/>
              <a:gd name="connsiteX0-169" fmla="*/ 1979373 w 3960440"/>
              <a:gd name="connsiteY0-170" fmla="*/ 472350 h 3960000"/>
              <a:gd name="connsiteX1-171" fmla="*/ 813783 w 3960440"/>
              <a:gd name="connsiteY1-172" fmla="*/ 1434034 h 3960000"/>
              <a:gd name="connsiteX2-173" fmla="*/ 1119009 w 3960440"/>
              <a:gd name="connsiteY2-174" fmla="*/ 2222584 h 3960000"/>
              <a:gd name="connsiteX3-175" fmla="*/ 1296382 w 3960440"/>
              <a:gd name="connsiteY3-176" fmla="*/ 1907811 h 3960000"/>
              <a:gd name="connsiteX4-177" fmla="*/ 1182276 w 3960440"/>
              <a:gd name="connsiteY4-178" fmla="*/ 1442314 h 3960000"/>
              <a:gd name="connsiteX5-179" fmla="*/ 2217373 w 3960440"/>
              <a:gd name="connsiteY5-180" fmla="*/ 796414 h 3960000"/>
              <a:gd name="connsiteX6-181" fmla="*/ 2730780 w 3960440"/>
              <a:gd name="connsiteY6-182" fmla="*/ 1554106 h 3960000"/>
              <a:gd name="connsiteX7-183" fmla="*/ 2424394 w 3960440"/>
              <a:gd name="connsiteY7-184" fmla="*/ 2278672 h 3960000"/>
              <a:gd name="connsiteX8-185" fmla="*/ 1910984 w 3960440"/>
              <a:gd name="connsiteY8-186" fmla="*/ 2071653 h 3960000"/>
              <a:gd name="connsiteX9-187" fmla="*/ 2072459 w 3960440"/>
              <a:gd name="connsiteY9-188" fmla="*/ 1512703 h 3960000"/>
              <a:gd name="connsiteX10-189" fmla="*/ 1873721 w 3960440"/>
              <a:gd name="connsiteY10-190" fmla="*/ 1156628 h 3960000"/>
              <a:gd name="connsiteX11-191" fmla="*/ 1525929 w 3960440"/>
              <a:gd name="connsiteY11-192" fmla="*/ 1392629 h 3960000"/>
              <a:gd name="connsiteX12-193" fmla="*/ 1521788 w 3960440"/>
              <a:gd name="connsiteY12-194" fmla="*/ 1897758 h 3960000"/>
              <a:gd name="connsiteX13-195" fmla="*/ 1339611 w 3960440"/>
              <a:gd name="connsiteY13-196" fmla="*/ 3487664 h 3960000"/>
              <a:gd name="connsiteX14-197" fmla="*/ 1803335 w 3960440"/>
              <a:gd name="connsiteY14-198" fmla="*/ 2485692 h 3960000"/>
              <a:gd name="connsiteX15-199" fmla="*/ 2283619 w 3960440"/>
              <a:gd name="connsiteY15-200" fmla="*/ 2688571 h 3960000"/>
              <a:gd name="connsiteX16-201" fmla="*/ 3144820 w 3960440"/>
              <a:gd name="connsiteY16-202" fmla="*/ 1595509 h 3960000"/>
              <a:gd name="connsiteX17-203" fmla="*/ 2134565 w 3960440"/>
              <a:gd name="connsiteY17-204" fmla="*/ 477605 h 3960000"/>
              <a:gd name="connsiteX18-205" fmla="*/ 1979373 w 3960440"/>
              <a:gd name="connsiteY18-206" fmla="*/ 472350 h 3960000"/>
              <a:gd name="connsiteX19-207" fmla="*/ 436907 w 3960440"/>
              <a:gd name="connsiteY19-208" fmla="*/ 0 h 3960000"/>
              <a:gd name="connsiteX20-209" fmla="*/ 3523533 w 3960440"/>
              <a:gd name="connsiteY20-210" fmla="*/ 0 h 3960000"/>
              <a:gd name="connsiteX21-211" fmla="*/ 3960440 w 3960440"/>
              <a:gd name="connsiteY21-212" fmla="*/ 436907 h 3960000"/>
              <a:gd name="connsiteX22-213" fmla="*/ 3960440 w 3960440"/>
              <a:gd name="connsiteY22-214" fmla="*/ 3523093 h 3960000"/>
              <a:gd name="connsiteX23-215" fmla="*/ 3523533 w 3960440"/>
              <a:gd name="connsiteY23-216" fmla="*/ 3960000 h 3960000"/>
              <a:gd name="connsiteX24-217" fmla="*/ 436907 w 3960440"/>
              <a:gd name="connsiteY24-218" fmla="*/ 3960000 h 3960000"/>
              <a:gd name="connsiteX25-219" fmla="*/ 0 w 3960440"/>
              <a:gd name="connsiteY25-220" fmla="*/ 3523093 h 3960000"/>
              <a:gd name="connsiteX26-221" fmla="*/ 0 w 3960440"/>
              <a:gd name="connsiteY26-222" fmla="*/ 436907 h 3960000"/>
              <a:gd name="connsiteX27-223" fmla="*/ 436907 w 3960440"/>
              <a:gd name="connsiteY27-224" fmla="*/ 0 h 3960000"/>
              <a:gd name="connsiteX0-225" fmla="*/ 1979373 w 3960440"/>
              <a:gd name="connsiteY0-226" fmla="*/ 472350 h 3960000"/>
              <a:gd name="connsiteX1-227" fmla="*/ 813783 w 3960440"/>
              <a:gd name="connsiteY1-228" fmla="*/ 1434034 h 3960000"/>
              <a:gd name="connsiteX2-229" fmla="*/ 1119009 w 3960440"/>
              <a:gd name="connsiteY2-230" fmla="*/ 2222584 h 3960000"/>
              <a:gd name="connsiteX3-231" fmla="*/ 1296382 w 3960440"/>
              <a:gd name="connsiteY3-232" fmla="*/ 1907811 h 3960000"/>
              <a:gd name="connsiteX4-233" fmla="*/ 1182276 w 3960440"/>
              <a:gd name="connsiteY4-234" fmla="*/ 1442314 h 3960000"/>
              <a:gd name="connsiteX5-235" fmla="*/ 2217373 w 3960440"/>
              <a:gd name="connsiteY5-236" fmla="*/ 796414 h 3960000"/>
              <a:gd name="connsiteX6-237" fmla="*/ 2730780 w 3960440"/>
              <a:gd name="connsiteY6-238" fmla="*/ 1554106 h 3960000"/>
              <a:gd name="connsiteX7-239" fmla="*/ 2424394 w 3960440"/>
              <a:gd name="connsiteY7-240" fmla="*/ 2278672 h 3960000"/>
              <a:gd name="connsiteX8-241" fmla="*/ 1910984 w 3960440"/>
              <a:gd name="connsiteY8-242" fmla="*/ 2071653 h 3960000"/>
              <a:gd name="connsiteX9-243" fmla="*/ 2072459 w 3960440"/>
              <a:gd name="connsiteY9-244" fmla="*/ 1512703 h 3960000"/>
              <a:gd name="connsiteX10-245" fmla="*/ 1873721 w 3960440"/>
              <a:gd name="connsiteY10-246" fmla="*/ 1156628 h 3960000"/>
              <a:gd name="connsiteX11-247" fmla="*/ 1525929 w 3960440"/>
              <a:gd name="connsiteY11-248" fmla="*/ 1392629 h 3960000"/>
              <a:gd name="connsiteX12-249" fmla="*/ 1521788 w 3960440"/>
              <a:gd name="connsiteY12-250" fmla="*/ 1897758 h 3960000"/>
              <a:gd name="connsiteX13-251" fmla="*/ 1339611 w 3960440"/>
              <a:gd name="connsiteY13-252" fmla="*/ 3487664 h 3960000"/>
              <a:gd name="connsiteX14-253" fmla="*/ 1803335 w 3960440"/>
              <a:gd name="connsiteY14-254" fmla="*/ 2485692 h 3960000"/>
              <a:gd name="connsiteX15-255" fmla="*/ 2283619 w 3960440"/>
              <a:gd name="connsiteY15-256" fmla="*/ 2688571 h 3960000"/>
              <a:gd name="connsiteX16-257" fmla="*/ 3144820 w 3960440"/>
              <a:gd name="connsiteY16-258" fmla="*/ 1595509 h 3960000"/>
              <a:gd name="connsiteX17-259" fmla="*/ 2134565 w 3960440"/>
              <a:gd name="connsiteY17-260" fmla="*/ 477605 h 3960000"/>
              <a:gd name="connsiteX18-261" fmla="*/ 1979373 w 3960440"/>
              <a:gd name="connsiteY18-262" fmla="*/ 472350 h 3960000"/>
              <a:gd name="connsiteX19-263" fmla="*/ 436907 w 3960440"/>
              <a:gd name="connsiteY19-264" fmla="*/ 0 h 3960000"/>
              <a:gd name="connsiteX20-265" fmla="*/ 3523533 w 3960440"/>
              <a:gd name="connsiteY20-266" fmla="*/ 0 h 3960000"/>
              <a:gd name="connsiteX21-267" fmla="*/ 3960440 w 3960440"/>
              <a:gd name="connsiteY21-268" fmla="*/ 436907 h 3960000"/>
              <a:gd name="connsiteX22-269" fmla="*/ 3960440 w 3960440"/>
              <a:gd name="connsiteY22-270" fmla="*/ 3523093 h 3960000"/>
              <a:gd name="connsiteX23-271" fmla="*/ 3523533 w 3960440"/>
              <a:gd name="connsiteY23-272" fmla="*/ 3960000 h 3960000"/>
              <a:gd name="connsiteX24-273" fmla="*/ 436907 w 3960440"/>
              <a:gd name="connsiteY24-274" fmla="*/ 3960000 h 3960000"/>
              <a:gd name="connsiteX25-275" fmla="*/ 0 w 3960440"/>
              <a:gd name="connsiteY25-276" fmla="*/ 3523093 h 3960000"/>
              <a:gd name="connsiteX26-277" fmla="*/ 0 w 3960440"/>
              <a:gd name="connsiteY26-278" fmla="*/ 436907 h 3960000"/>
              <a:gd name="connsiteX27-279" fmla="*/ 436907 w 3960440"/>
              <a:gd name="connsiteY27-280" fmla="*/ 0 h 3960000"/>
              <a:gd name="connsiteX0-281" fmla="*/ 1979373 w 3960440"/>
              <a:gd name="connsiteY0-282" fmla="*/ 472350 h 3960000"/>
              <a:gd name="connsiteX1-283" fmla="*/ 813783 w 3960440"/>
              <a:gd name="connsiteY1-284" fmla="*/ 1434034 h 3960000"/>
              <a:gd name="connsiteX2-285" fmla="*/ 1119009 w 3960440"/>
              <a:gd name="connsiteY2-286" fmla="*/ 2222584 h 3960000"/>
              <a:gd name="connsiteX3-287" fmla="*/ 1296382 w 3960440"/>
              <a:gd name="connsiteY3-288" fmla="*/ 1907811 h 3960000"/>
              <a:gd name="connsiteX4-289" fmla="*/ 1182276 w 3960440"/>
              <a:gd name="connsiteY4-290" fmla="*/ 1442314 h 3960000"/>
              <a:gd name="connsiteX5-291" fmla="*/ 2217373 w 3960440"/>
              <a:gd name="connsiteY5-292" fmla="*/ 838586 h 3960000"/>
              <a:gd name="connsiteX6-293" fmla="*/ 2730780 w 3960440"/>
              <a:gd name="connsiteY6-294" fmla="*/ 1554106 h 3960000"/>
              <a:gd name="connsiteX7-295" fmla="*/ 2424394 w 3960440"/>
              <a:gd name="connsiteY7-296" fmla="*/ 2278672 h 3960000"/>
              <a:gd name="connsiteX8-297" fmla="*/ 1910984 w 3960440"/>
              <a:gd name="connsiteY8-298" fmla="*/ 2071653 h 3960000"/>
              <a:gd name="connsiteX9-299" fmla="*/ 2072459 w 3960440"/>
              <a:gd name="connsiteY9-300" fmla="*/ 1512703 h 3960000"/>
              <a:gd name="connsiteX10-301" fmla="*/ 1873721 w 3960440"/>
              <a:gd name="connsiteY10-302" fmla="*/ 1156628 h 3960000"/>
              <a:gd name="connsiteX11-303" fmla="*/ 1525929 w 3960440"/>
              <a:gd name="connsiteY11-304" fmla="*/ 1392629 h 3960000"/>
              <a:gd name="connsiteX12-305" fmla="*/ 1521788 w 3960440"/>
              <a:gd name="connsiteY12-306" fmla="*/ 1897758 h 3960000"/>
              <a:gd name="connsiteX13-307" fmla="*/ 1339611 w 3960440"/>
              <a:gd name="connsiteY13-308" fmla="*/ 3487664 h 3960000"/>
              <a:gd name="connsiteX14-309" fmla="*/ 1803335 w 3960440"/>
              <a:gd name="connsiteY14-310" fmla="*/ 2485692 h 3960000"/>
              <a:gd name="connsiteX15-311" fmla="*/ 2283619 w 3960440"/>
              <a:gd name="connsiteY15-312" fmla="*/ 2688571 h 3960000"/>
              <a:gd name="connsiteX16-313" fmla="*/ 3144820 w 3960440"/>
              <a:gd name="connsiteY16-314" fmla="*/ 1595509 h 3960000"/>
              <a:gd name="connsiteX17-315" fmla="*/ 2134565 w 3960440"/>
              <a:gd name="connsiteY17-316" fmla="*/ 477605 h 3960000"/>
              <a:gd name="connsiteX18-317" fmla="*/ 1979373 w 3960440"/>
              <a:gd name="connsiteY18-318" fmla="*/ 472350 h 3960000"/>
              <a:gd name="connsiteX19-319" fmla="*/ 436907 w 3960440"/>
              <a:gd name="connsiteY19-320" fmla="*/ 0 h 3960000"/>
              <a:gd name="connsiteX20-321" fmla="*/ 3523533 w 3960440"/>
              <a:gd name="connsiteY20-322" fmla="*/ 0 h 3960000"/>
              <a:gd name="connsiteX21-323" fmla="*/ 3960440 w 3960440"/>
              <a:gd name="connsiteY21-324" fmla="*/ 436907 h 3960000"/>
              <a:gd name="connsiteX22-325" fmla="*/ 3960440 w 3960440"/>
              <a:gd name="connsiteY22-326" fmla="*/ 3523093 h 3960000"/>
              <a:gd name="connsiteX23-327" fmla="*/ 3523533 w 3960440"/>
              <a:gd name="connsiteY23-328" fmla="*/ 3960000 h 3960000"/>
              <a:gd name="connsiteX24-329" fmla="*/ 436907 w 3960440"/>
              <a:gd name="connsiteY24-330" fmla="*/ 3960000 h 3960000"/>
              <a:gd name="connsiteX25-331" fmla="*/ 0 w 3960440"/>
              <a:gd name="connsiteY25-332" fmla="*/ 3523093 h 3960000"/>
              <a:gd name="connsiteX26-333" fmla="*/ 0 w 3960440"/>
              <a:gd name="connsiteY26-334" fmla="*/ 436907 h 3960000"/>
              <a:gd name="connsiteX27-335" fmla="*/ 436907 w 3960440"/>
              <a:gd name="connsiteY27-336" fmla="*/ 0 h 3960000"/>
              <a:gd name="connsiteX0-337" fmla="*/ 1979373 w 3960440"/>
              <a:gd name="connsiteY0-338" fmla="*/ 472350 h 3960000"/>
              <a:gd name="connsiteX1-339" fmla="*/ 813783 w 3960440"/>
              <a:gd name="connsiteY1-340" fmla="*/ 1434034 h 3960000"/>
              <a:gd name="connsiteX2-341" fmla="*/ 1119009 w 3960440"/>
              <a:gd name="connsiteY2-342" fmla="*/ 2222584 h 3960000"/>
              <a:gd name="connsiteX3-343" fmla="*/ 1296382 w 3960440"/>
              <a:gd name="connsiteY3-344" fmla="*/ 1907811 h 3960000"/>
              <a:gd name="connsiteX4-345" fmla="*/ 1234998 w 3960440"/>
              <a:gd name="connsiteY4-346" fmla="*/ 1431771 h 3960000"/>
              <a:gd name="connsiteX5-347" fmla="*/ 2217373 w 3960440"/>
              <a:gd name="connsiteY5-348" fmla="*/ 838586 h 3960000"/>
              <a:gd name="connsiteX6-349" fmla="*/ 2730780 w 3960440"/>
              <a:gd name="connsiteY6-350" fmla="*/ 1554106 h 3960000"/>
              <a:gd name="connsiteX7-351" fmla="*/ 2424394 w 3960440"/>
              <a:gd name="connsiteY7-352" fmla="*/ 2278672 h 3960000"/>
              <a:gd name="connsiteX8-353" fmla="*/ 1910984 w 3960440"/>
              <a:gd name="connsiteY8-354" fmla="*/ 2071653 h 3960000"/>
              <a:gd name="connsiteX9-355" fmla="*/ 2072459 w 3960440"/>
              <a:gd name="connsiteY9-356" fmla="*/ 1512703 h 3960000"/>
              <a:gd name="connsiteX10-357" fmla="*/ 1873721 w 3960440"/>
              <a:gd name="connsiteY10-358" fmla="*/ 1156628 h 3960000"/>
              <a:gd name="connsiteX11-359" fmla="*/ 1525929 w 3960440"/>
              <a:gd name="connsiteY11-360" fmla="*/ 1392629 h 3960000"/>
              <a:gd name="connsiteX12-361" fmla="*/ 1521788 w 3960440"/>
              <a:gd name="connsiteY12-362" fmla="*/ 1897758 h 3960000"/>
              <a:gd name="connsiteX13-363" fmla="*/ 1339611 w 3960440"/>
              <a:gd name="connsiteY13-364" fmla="*/ 3487664 h 3960000"/>
              <a:gd name="connsiteX14-365" fmla="*/ 1803335 w 3960440"/>
              <a:gd name="connsiteY14-366" fmla="*/ 2485692 h 3960000"/>
              <a:gd name="connsiteX15-367" fmla="*/ 2283619 w 3960440"/>
              <a:gd name="connsiteY15-368" fmla="*/ 2688571 h 3960000"/>
              <a:gd name="connsiteX16-369" fmla="*/ 3144820 w 3960440"/>
              <a:gd name="connsiteY16-370" fmla="*/ 1595509 h 3960000"/>
              <a:gd name="connsiteX17-371" fmla="*/ 2134565 w 3960440"/>
              <a:gd name="connsiteY17-372" fmla="*/ 477605 h 3960000"/>
              <a:gd name="connsiteX18-373" fmla="*/ 1979373 w 3960440"/>
              <a:gd name="connsiteY18-374" fmla="*/ 472350 h 3960000"/>
              <a:gd name="connsiteX19-375" fmla="*/ 436907 w 3960440"/>
              <a:gd name="connsiteY19-376" fmla="*/ 0 h 3960000"/>
              <a:gd name="connsiteX20-377" fmla="*/ 3523533 w 3960440"/>
              <a:gd name="connsiteY20-378" fmla="*/ 0 h 3960000"/>
              <a:gd name="connsiteX21-379" fmla="*/ 3960440 w 3960440"/>
              <a:gd name="connsiteY21-380" fmla="*/ 436907 h 3960000"/>
              <a:gd name="connsiteX22-381" fmla="*/ 3960440 w 3960440"/>
              <a:gd name="connsiteY22-382" fmla="*/ 3523093 h 3960000"/>
              <a:gd name="connsiteX23-383" fmla="*/ 3523533 w 3960440"/>
              <a:gd name="connsiteY23-384" fmla="*/ 3960000 h 3960000"/>
              <a:gd name="connsiteX24-385" fmla="*/ 436907 w 3960440"/>
              <a:gd name="connsiteY24-386" fmla="*/ 3960000 h 3960000"/>
              <a:gd name="connsiteX25-387" fmla="*/ 0 w 3960440"/>
              <a:gd name="connsiteY25-388" fmla="*/ 3523093 h 3960000"/>
              <a:gd name="connsiteX26-389" fmla="*/ 0 w 3960440"/>
              <a:gd name="connsiteY26-390" fmla="*/ 436907 h 3960000"/>
              <a:gd name="connsiteX27-391" fmla="*/ 436907 w 3960440"/>
              <a:gd name="connsiteY27-392" fmla="*/ 0 h 3960000"/>
              <a:gd name="connsiteX0-393" fmla="*/ 1979373 w 3960440"/>
              <a:gd name="connsiteY0-394" fmla="*/ 472350 h 3960000"/>
              <a:gd name="connsiteX1-395" fmla="*/ 813783 w 3960440"/>
              <a:gd name="connsiteY1-396" fmla="*/ 1434034 h 3960000"/>
              <a:gd name="connsiteX2-397" fmla="*/ 1119009 w 3960440"/>
              <a:gd name="connsiteY2-398" fmla="*/ 2222584 h 3960000"/>
              <a:gd name="connsiteX3-399" fmla="*/ 1296382 w 3960440"/>
              <a:gd name="connsiteY3-400" fmla="*/ 1907811 h 3960000"/>
              <a:gd name="connsiteX4-401" fmla="*/ 1234998 w 3960440"/>
              <a:gd name="connsiteY4-402" fmla="*/ 1431771 h 3960000"/>
              <a:gd name="connsiteX5-403" fmla="*/ 2217373 w 3960440"/>
              <a:gd name="connsiteY5-404" fmla="*/ 838586 h 3960000"/>
              <a:gd name="connsiteX6-405" fmla="*/ 2730780 w 3960440"/>
              <a:gd name="connsiteY6-406" fmla="*/ 1554106 h 3960000"/>
              <a:gd name="connsiteX7-407" fmla="*/ 2424394 w 3960440"/>
              <a:gd name="connsiteY7-408" fmla="*/ 2278672 h 3960000"/>
              <a:gd name="connsiteX8-409" fmla="*/ 1910984 w 3960440"/>
              <a:gd name="connsiteY8-410" fmla="*/ 2071653 h 3960000"/>
              <a:gd name="connsiteX9-411" fmla="*/ 2072459 w 3960440"/>
              <a:gd name="connsiteY9-412" fmla="*/ 1512703 h 3960000"/>
              <a:gd name="connsiteX10-413" fmla="*/ 1915898 w 3960440"/>
              <a:gd name="connsiteY10-414" fmla="*/ 1219889 h 3960000"/>
              <a:gd name="connsiteX11-415" fmla="*/ 1525929 w 3960440"/>
              <a:gd name="connsiteY11-416" fmla="*/ 1392629 h 3960000"/>
              <a:gd name="connsiteX12-417" fmla="*/ 1521788 w 3960440"/>
              <a:gd name="connsiteY12-418" fmla="*/ 1897758 h 3960000"/>
              <a:gd name="connsiteX13-419" fmla="*/ 1339611 w 3960440"/>
              <a:gd name="connsiteY13-420" fmla="*/ 3487664 h 3960000"/>
              <a:gd name="connsiteX14-421" fmla="*/ 1803335 w 3960440"/>
              <a:gd name="connsiteY14-422" fmla="*/ 2485692 h 3960000"/>
              <a:gd name="connsiteX15-423" fmla="*/ 2283619 w 3960440"/>
              <a:gd name="connsiteY15-424" fmla="*/ 2688571 h 3960000"/>
              <a:gd name="connsiteX16-425" fmla="*/ 3144820 w 3960440"/>
              <a:gd name="connsiteY16-426" fmla="*/ 1595509 h 3960000"/>
              <a:gd name="connsiteX17-427" fmla="*/ 2134565 w 3960440"/>
              <a:gd name="connsiteY17-428" fmla="*/ 477605 h 3960000"/>
              <a:gd name="connsiteX18-429" fmla="*/ 1979373 w 3960440"/>
              <a:gd name="connsiteY18-430" fmla="*/ 472350 h 3960000"/>
              <a:gd name="connsiteX19-431" fmla="*/ 436907 w 3960440"/>
              <a:gd name="connsiteY19-432" fmla="*/ 0 h 3960000"/>
              <a:gd name="connsiteX20-433" fmla="*/ 3523533 w 3960440"/>
              <a:gd name="connsiteY20-434" fmla="*/ 0 h 3960000"/>
              <a:gd name="connsiteX21-435" fmla="*/ 3960440 w 3960440"/>
              <a:gd name="connsiteY21-436" fmla="*/ 436907 h 3960000"/>
              <a:gd name="connsiteX22-437" fmla="*/ 3960440 w 3960440"/>
              <a:gd name="connsiteY22-438" fmla="*/ 3523093 h 3960000"/>
              <a:gd name="connsiteX23-439" fmla="*/ 3523533 w 3960440"/>
              <a:gd name="connsiteY23-440" fmla="*/ 3960000 h 3960000"/>
              <a:gd name="connsiteX24-441" fmla="*/ 436907 w 3960440"/>
              <a:gd name="connsiteY24-442" fmla="*/ 3960000 h 3960000"/>
              <a:gd name="connsiteX25-443" fmla="*/ 0 w 3960440"/>
              <a:gd name="connsiteY25-444" fmla="*/ 3523093 h 3960000"/>
              <a:gd name="connsiteX26-445" fmla="*/ 0 w 3960440"/>
              <a:gd name="connsiteY26-446" fmla="*/ 436907 h 3960000"/>
              <a:gd name="connsiteX27-447" fmla="*/ 436907 w 3960440"/>
              <a:gd name="connsiteY27-448" fmla="*/ 0 h 3960000"/>
              <a:gd name="connsiteX0-449" fmla="*/ 1979373 w 3960440"/>
              <a:gd name="connsiteY0-450" fmla="*/ 472350 h 3960000"/>
              <a:gd name="connsiteX1-451" fmla="*/ 813783 w 3960440"/>
              <a:gd name="connsiteY1-452" fmla="*/ 1434034 h 3960000"/>
              <a:gd name="connsiteX2-453" fmla="*/ 1119009 w 3960440"/>
              <a:gd name="connsiteY2-454" fmla="*/ 2222584 h 3960000"/>
              <a:gd name="connsiteX3-455" fmla="*/ 1296382 w 3960440"/>
              <a:gd name="connsiteY3-456" fmla="*/ 1907811 h 3960000"/>
              <a:gd name="connsiteX4-457" fmla="*/ 1234998 w 3960440"/>
              <a:gd name="connsiteY4-458" fmla="*/ 1431771 h 3960000"/>
              <a:gd name="connsiteX5-459" fmla="*/ 2217373 w 3960440"/>
              <a:gd name="connsiteY5-460" fmla="*/ 838586 h 3960000"/>
              <a:gd name="connsiteX6-461" fmla="*/ 2730780 w 3960440"/>
              <a:gd name="connsiteY6-462" fmla="*/ 1554106 h 3960000"/>
              <a:gd name="connsiteX7-463" fmla="*/ 2424394 w 3960440"/>
              <a:gd name="connsiteY7-464" fmla="*/ 2278672 h 3960000"/>
              <a:gd name="connsiteX8-465" fmla="*/ 1910984 w 3960440"/>
              <a:gd name="connsiteY8-466" fmla="*/ 2071653 h 3960000"/>
              <a:gd name="connsiteX9-467" fmla="*/ 2072459 w 3960440"/>
              <a:gd name="connsiteY9-468" fmla="*/ 1512703 h 3960000"/>
              <a:gd name="connsiteX10-469" fmla="*/ 1915898 w 3960440"/>
              <a:gd name="connsiteY10-470" fmla="*/ 1219889 h 3960000"/>
              <a:gd name="connsiteX11-471" fmla="*/ 1589196 w 3960440"/>
              <a:gd name="connsiteY11-472" fmla="*/ 1434803 h 3960000"/>
              <a:gd name="connsiteX12-473" fmla="*/ 1521788 w 3960440"/>
              <a:gd name="connsiteY12-474" fmla="*/ 1897758 h 3960000"/>
              <a:gd name="connsiteX13-475" fmla="*/ 1339611 w 3960440"/>
              <a:gd name="connsiteY13-476" fmla="*/ 3487664 h 3960000"/>
              <a:gd name="connsiteX14-477" fmla="*/ 1803335 w 3960440"/>
              <a:gd name="connsiteY14-478" fmla="*/ 2485692 h 3960000"/>
              <a:gd name="connsiteX15-479" fmla="*/ 2283619 w 3960440"/>
              <a:gd name="connsiteY15-480" fmla="*/ 2688571 h 3960000"/>
              <a:gd name="connsiteX16-481" fmla="*/ 3144820 w 3960440"/>
              <a:gd name="connsiteY16-482" fmla="*/ 1595509 h 3960000"/>
              <a:gd name="connsiteX17-483" fmla="*/ 2134565 w 3960440"/>
              <a:gd name="connsiteY17-484" fmla="*/ 477605 h 3960000"/>
              <a:gd name="connsiteX18-485" fmla="*/ 1979373 w 3960440"/>
              <a:gd name="connsiteY18-486" fmla="*/ 472350 h 3960000"/>
              <a:gd name="connsiteX19-487" fmla="*/ 436907 w 3960440"/>
              <a:gd name="connsiteY19-488" fmla="*/ 0 h 3960000"/>
              <a:gd name="connsiteX20-489" fmla="*/ 3523533 w 3960440"/>
              <a:gd name="connsiteY20-490" fmla="*/ 0 h 3960000"/>
              <a:gd name="connsiteX21-491" fmla="*/ 3960440 w 3960440"/>
              <a:gd name="connsiteY21-492" fmla="*/ 436907 h 3960000"/>
              <a:gd name="connsiteX22-493" fmla="*/ 3960440 w 3960440"/>
              <a:gd name="connsiteY22-494" fmla="*/ 3523093 h 3960000"/>
              <a:gd name="connsiteX23-495" fmla="*/ 3523533 w 3960440"/>
              <a:gd name="connsiteY23-496" fmla="*/ 3960000 h 3960000"/>
              <a:gd name="connsiteX24-497" fmla="*/ 436907 w 3960440"/>
              <a:gd name="connsiteY24-498" fmla="*/ 3960000 h 3960000"/>
              <a:gd name="connsiteX25-499" fmla="*/ 0 w 3960440"/>
              <a:gd name="connsiteY25-500" fmla="*/ 3523093 h 3960000"/>
              <a:gd name="connsiteX26-501" fmla="*/ 0 w 3960440"/>
              <a:gd name="connsiteY26-502" fmla="*/ 436907 h 3960000"/>
              <a:gd name="connsiteX27-503" fmla="*/ 436907 w 3960440"/>
              <a:gd name="connsiteY27-504" fmla="*/ 0 h 3960000"/>
              <a:gd name="connsiteX0-505" fmla="*/ 1979373 w 3960440"/>
              <a:gd name="connsiteY0-506" fmla="*/ 472350 h 3960000"/>
              <a:gd name="connsiteX1-507" fmla="*/ 813783 w 3960440"/>
              <a:gd name="connsiteY1-508" fmla="*/ 1434034 h 3960000"/>
              <a:gd name="connsiteX2-509" fmla="*/ 1119009 w 3960440"/>
              <a:gd name="connsiteY2-510" fmla="*/ 2222584 h 3960000"/>
              <a:gd name="connsiteX3-511" fmla="*/ 1296382 w 3960440"/>
              <a:gd name="connsiteY3-512" fmla="*/ 1907811 h 3960000"/>
              <a:gd name="connsiteX4-513" fmla="*/ 1234998 w 3960440"/>
              <a:gd name="connsiteY4-514" fmla="*/ 1431771 h 3960000"/>
              <a:gd name="connsiteX5-515" fmla="*/ 2217373 w 3960440"/>
              <a:gd name="connsiteY5-516" fmla="*/ 838586 h 3960000"/>
              <a:gd name="connsiteX6-517" fmla="*/ 2730780 w 3960440"/>
              <a:gd name="connsiteY6-518" fmla="*/ 1554106 h 3960000"/>
              <a:gd name="connsiteX7-519" fmla="*/ 2424394 w 3960440"/>
              <a:gd name="connsiteY7-520" fmla="*/ 2278672 h 3960000"/>
              <a:gd name="connsiteX8-521" fmla="*/ 1910984 w 3960440"/>
              <a:gd name="connsiteY8-522" fmla="*/ 2071653 h 3960000"/>
              <a:gd name="connsiteX9-523" fmla="*/ 2072459 w 3960440"/>
              <a:gd name="connsiteY9-524" fmla="*/ 1512703 h 3960000"/>
              <a:gd name="connsiteX10-525" fmla="*/ 1915898 w 3960440"/>
              <a:gd name="connsiteY10-526" fmla="*/ 1219889 h 3960000"/>
              <a:gd name="connsiteX11-527" fmla="*/ 1589196 w 3960440"/>
              <a:gd name="connsiteY11-528" fmla="*/ 1434803 h 3960000"/>
              <a:gd name="connsiteX12-529" fmla="*/ 1574511 w 3960440"/>
              <a:gd name="connsiteY12-530" fmla="*/ 1939931 h 3960000"/>
              <a:gd name="connsiteX13-531" fmla="*/ 1339611 w 3960440"/>
              <a:gd name="connsiteY13-532" fmla="*/ 3487664 h 3960000"/>
              <a:gd name="connsiteX14-533" fmla="*/ 1803335 w 3960440"/>
              <a:gd name="connsiteY14-534" fmla="*/ 2485692 h 3960000"/>
              <a:gd name="connsiteX15-535" fmla="*/ 2283619 w 3960440"/>
              <a:gd name="connsiteY15-536" fmla="*/ 2688571 h 3960000"/>
              <a:gd name="connsiteX16-537" fmla="*/ 3144820 w 3960440"/>
              <a:gd name="connsiteY16-538" fmla="*/ 1595509 h 3960000"/>
              <a:gd name="connsiteX17-539" fmla="*/ 2134565 w 3960440"/>
              <a:gd name="connsiteY17-540" fmla="*/ 477605 h 3960000"/>
              <a:gd name="connsiteX18-541" fmla="*/ 1979373 w 3960440"/>
              <a:gd name="connsiteY18-542" fmla="*/ 472350 h 3960000"/>
              <a:gd name="connsiteX19-543" fmla="*/ 436907 w 3960440"/>
              <a:gd name="connsiteY19-544" fmla="*/ 0 h 3960000"/>
              <a:gd name="connsiteX20-545" fmla="*/ 3523533 w 3960440"/>
              <a:gd name="connsiteY20-546" fmla="*/ 0 h 3960000"/>
              <a:gd name="connsiteX21-547" fmla="*/ 3960440 w 3960440"/>
              <a:gd name="connsiteY21-548" fmla="*/ 436907 h 3960000"/>
              <a:gd name="connsiteX22-549" fmla="*/ 3960440 w 3960440"/>
              <a:gd name="connsiteY22-550" fmla="*/ 3523093 h 3960000"/>
              <a:gd name="connsiteX23-551" fmla="*/ 3523533 w 3960440"/>
              <a:gd name="connsiteY23-552" fmla="*/ 3960000 h 3960000"/>
              <a:gd name="connsiteX24-553" fmla="*/ 436907 w 3960440"/>
              <a:gd name="connsiteY24-554" fmla="*/ 3960000 h 3960000"/>
              <a:gd name="connsiteX25-555" fmla="*/ 0 w 3960440"/>
              <a:gd name="connsiteY25-556" fmla="*/ 3523093 h 3960000"/>
              <a:gd name="connsiteX26-557" fmla="*/ 0 w 3960440"/>
              <a:gd name="connsiteY26-558" fmla="*/ 436907 h 3960000"/>
              <a:gd name="connsiteX27-559" fmla="*/ 436907 w 3960440"/>
              <a:gd name="connsiteY27-560" fmla="*/ 0 h 3960000"/>
              <a:gd name="connsiteX0-561" fmla="*/ 1979373 w 3960440"/>
              <a:gd name="connsiteY0-562" fmla="*/ 472350 h 3960000"/>
              <a:gd name="connsiteX1-563" fmla="*/ 813783 w 3960440"/>
              <a:gd name="connsiteY1-564" fmla="*/ 1434034 h 3960000"/>
              <a:gd name="connsiteX2-565" fmla="*/ 1119009 w 3960440"/>
              <a:gd name="connsiteY2-566" fmla="*/ 2222584 h 3960000"/>
              <a:gd name="connsiteX3-567" fmla="*/ 1296382 w 3960440"/>
              <a:gd name="connsiteY3-568" fmla="*/ 1907811 h 3960000"/>
              <a:gd name="connsiteX4-569" fmla="*/ 1234998 w 3960440"/>
              <a:gd name="connsiteY4-570" fmla="*/ 1431771 h 3960000"/>
              <a:gd name="connsiteX5-571" fmla="*/ 2217373 w 3960440"/>
              <a:gd name="connsiteY5-572" fmla="*/ 838586 h 3960000"/>
              <a:gd name="connsiteX6-573" fmla="*/ 2730780 w 3960440"/>
              <a:gd name="connsiteY6-574" fmla="*/ 1554106 h 3960000"/>
              <a:gd name="connsiteX7-575" fmla="*/ 2424394 w 3960440"/>
              <a:gd name="connsiteY7-576" fmla="*/ 2278672 h 3960000"/>
              <a:gd name="connsiteX8-577" fmla="*/ 1910984 w 3960440"/>
              <a:gd name="connsiteY8-578" fmla="*/ 2071653 h 3960000"/>
              <a:gd name="connsiteX9-579" fmla="*/ 2072459 w 3960440"/>
              <a:gd name="connsiteY9-580" fmla="*/ 1512703 h 3960000"/>
              <a:gd name="connsiteX10-581" fmla="*/ 1915898 w 3960440"/>
              <a:gd name="connsiteY10-582" fmla="*/ 1219889 h 3960000"/>
              <a:gd name="connsiteX11-583" fmla="*/ 1589196 w 3960440"/>
              <a:gd name="connsiteY11-584" fmla="*/ 1434803 h 3960000"/>
              <a:gd name="connsiteX12-585" fmla="*/ 1574511 w 3960440"/>
              <a:gd name="connsiteY12-586" fmla="*/ 1939931 h 3960000"/>
              <a:gd name="connsiteX13-587" fmla="*/ 1339611 w 3960440"/>
              <a:gd name="connsiteY13-588" fmla="*/ 3487664 h 3960000"/>
              <a:gd name="connsiteX14-589" fmla="*/ 1866603 w 3960440"/>
              <a:gd name="connsiteY14-590" fmla="*/ 2506778 h 3960000"/>
              <a:gd name="connsiteX15-591" fmla="*/ 2283619 w 3960440"/>
              <a:gd name="connsiteY15-592" fmla="*/ 2688571 h 3960000"/>
              <a:gd name="connsiteX16-593" fmla="*/ 3144820 w 3960440"/>
              <a:gd name="connsiteY16-594" fmla="*/ 1595509 h 3960000"/>
              <a:gd name="connsiteX17-595" fmla="*/ 2134565 w 3960440"/>
              <a:gd name="connsiteY17-596" fmla="*/ 477605 h 3960000"/>
              <a:gd name="connsiteX18-597" fmla="*/ 1979373 w 3960440"/>
              <a:gd name="connsiteY18-598" fmla="*/ 472350 h 3960000"/>
              <a:gd name="connsiteX19-599" fmla="*/ 436907 w 3960440"/>
              <a:gd name="connsiteY19-600" fmla="*/ 0 h 3960000"/>
              <a:gd name="connsiteX20-601" fmla="*/ 3523533 w 3960440"/>
              <a:gd name="connsiteY20-602" fmla="*/ 0 h 3960000"/>
              <a:gd name="connsiteX21-603" fmla="*/ 3960440 w 3960440"/>
              <a:gd name="connsiteY21-604" fmla="*/ 436907 h 3960000"/>
              <a:gd name="connsiteX22-605" fmla="*/ 3960440 w 3960440"/>
              <a:gd name="connsiteY22-606" fmla="*/ 3523093 h 3960000"/>
              <a:gd name="connsiteX23-607" fmla="*/ 3523533 w 3960440"/>
              <a:gd name="connsiteY23-608" fmla="*/ 3960000 h 3960000"/>
              <a:gd name="connsiteX24-609" fmla="*/ 436907 w 3960440"/>
              <a:gd name="connsiteY24-610" fmla="*/ 3960000 h 3960000"/>
              <a:gd name="connsiteX25-611" fmla="*/ 0 w 3960440"/>
              <a:gd name="connsiteY25-612" fmla="*/ 3523093 h 3960000"/>
              <a:gd name="connsiteX26-613" fmla="*/ 0 w 3960440"/>
              <a:gd name="connsiteY26-614" fmla="*/ 436907 h 3960000"/>
              <a:gd name="connsiteX27-615" fmla="*/ 436907 w 3960440"/>
              <a:gd name="connsiteY27-616" fmla="*/ 0 h 3960000"/>
              <a:gd name="connsiteX0-617" fmla="*/ 1979373 w 3960440"/>
              <a:gd name="connsiteY0-618" fmla="*/ 472350 h 3960000"/>
              <a:gd name="connsiteX1-619" fmla="*/ 813783 w 3960440"/>
              <a:gd name="connsiteY1-620" fmla="*/ 1434034 h 3960000"/>
              <a:gd name="connsiteX2-621" fmla="*/ 1119009 w 3960440"/>
              <a:gd name="connsiteY2-622" fmla="*/ 2222584 h 3960000"/>
              <a:gd name="connsiteX3-623" fmla="*/ 1296382 w 3960440"/>
              <a:gd name="connsiteY3-624" fmla="*/ 1907811 h 3960000"/>
              <a:gd name="connsiteX4-625" fmla="*/ 1234998 w 3960440"/>
              <a:gd name="connsiteY4-626" fmla="*/ 1431771 h 3960000"/>
              <a:gd name="connsiteX5-627" fmla="*/ 2217373 w 3960440"/>
              <a:gd name="connsiteY5-628" fmla="*/ 838586 h 3960000"/>
              <a:gd name="connsiteX6-629" fmla="*/ 2730780 w 3960440"/>
              <a:gd name="connsiteY6-630" fmla="*/ 1554106 h 3960000"/>
              <a:gd name="connsiteX7-631" fmla="*/ 2424394 w 3960440"/>
              <a:gd name="connsiteY7-632" fmla="*/ 2278672 h 3960000"/>
              <a:gd name="connsiteX8-633" fmla="*/ 1995341 w 3960440"/>
              <a:gd name="connsiteY8-634" fmla="*/ 2082197 h 3960000"/>
              <a:gd name="connsiteX9-635" fmla="*/ 2072459 w 3960440"/>
              <a:gd name="connsiteY9-636" fmla="*/ 1512703 h 3960000"/>
              <a:gd name="connsiteX10-637" fmla="*/ 1915898 w 3960440"/>
              <a:gd name="connsiteY10-638" fmla="*/ 1219889 h 3960000"/>
              <a:gd name="connsiteX11-639" fmla="*/ 1589196 w 3960440"/>
              <a:gd name="connsiteY11-640" fmla="*/ 1434803 h 3960000"/>
              <a:gd name="connsiteX12-641" fmla="*/ 1574511 w 3960440"/>
              <a:gd name="connsiteY12-642" fmla="*/ 1939931 h 3960000"/>
              <a:gd name="connsiteX13-643" fmla="*/ 1339611 w 3960440"/>
              <a:gd name="connsiteY13-644" fmla="*/ 3487664 h 3960000"/>
              <a:gd name="connsiteX14-645" fmla="*/ 1866603 w 3960440"/>
              <a:gd name="connsiteY14-646" fmla="*/ 2506778 h 3960000"/>
              <a:gd name="connsiteX15-647" fmla="*/ 2283619 w 3960440"/>
              <a:gd name="connsiteY15-648" fmla="*/ 2688571 h 3960000"/>
              <a:gd name="connsiteX16-649" fmla="*/ 3144820 w 3960440"/>
              <a:gd name="connsiteY16-650" fmla="*/ 1595509 h 3960000"/>
              <a:gd name="connsiteX17-651" fmla="*/ 2134565 w 3960440"/>
              <a:gd name="connsiteY17-652" fmla="*/ 477605 h 3960000"/>
              <a:gd name="connsiteX18-653" fmla="*/ 1979373 w 3960440"/>
              <a:gd name="connsiteY18-654" fmla="*/ 472350 h 3960000"/>
              <a:gd name="connsiteX19-655" fmla="*/ 436907 w 3960440"/>
              <a:gd name="connsiteY19-656" fmla="*/ 0 h 3960000"/>
              <a:gd name="connsiteX20-657" fmla="*/ 3523533 w 3960440"/>
              <a:gd name="connsiteY20-658" fmla="*/ 0 h 3960000"/>
              <a:gd name="connsiteX21-659" fmla="*/ 3960440 w 3960440"/>
              <a:gd name="connsiteY21-660" fmla="*/ 436907 h 3960000"/>
              <a:gd name="connsiteX22-661" fmla="*/ 3960440 w 3960440"/>
              <a:gd name="connsiteY22-662" fmla="*/ 3523093 h 3960000"/>
              <a:gd name="connsiteX23-663" fmla="*/ 3523533 w 3960440"/>
              <a:gd name="connsiteY23-664" fmla="*/ 3960000 h 3960000"/>
              <a:gd name="connsiteX24-665" fmla="*/ 436907 w 3960440"/>
              <a:gd name="connsiteY24-666" fmla="*/ 3960000 h 3960000"/>
              <a:gd name="connsiteX25-667" fmla="*/ 0 w 3960440"/>
              <a:gd name="connsiteY25-668" fmla="*/ 3523093 h 3960000"/>
              <a:gd name="connsiteX26-669" fmla="*/ 0 w 3960440"/>
              <a:gd name="connsiteY26-670" fmla="*/ 436907 h 3960000"/>
              <a:gd name="connsiteX27-671" fmla="*/ 436907 w 3960440"/>
              <a:gd name="connsiteY27-672" fmla="*/ 0 h 3960000"/>
              <a:gd name="connsiteX0-673" fmla="*/ 1979373 w 3960440"/>
              <a:gd name="connsiteY0-674" fmla="*/ 472350 h 3960000"/>
              <a:gd name="connsiteX1-675" fmla="*/ 813783 w 3960440"/>
              <a:gd name="connsiteY1-676" fmla="*/ 1434034 h 3960000"/>
              <a:gd name="connsiteX2-677" fmla="*/ 1119009 w 3960440"/>
              <a:gd name="connsiteY2-678" fmla="*/ 2222584 h 3960000"/>
              <a:gd name="connsiteX3-679" fmla="*/ 1296382 w 3960440"/>
              <a:gd name="connsiteY3-680" fmla="*/ 1907811 h 3960000"/>
              <a:gd name="connsiteX4-681" fmla="*/ 1234998 w 3960440"/>
              <a:gd name="connsiteY4-682" fmla="*/ 1431771 h 3960000"/>
              <a:gd name="connsiteX5-683" fmla="*/ 2217373 w 3960440"/>
              <a:gd name="connsiteY5-684" fmla="*/ 838586 h 3960000"/>
              <a:gd name="connsiteX6-685" fmla="*/ 2730780 w 3960440"/>
              <a:gd name="connsiteY6-686" fmla="*/ 1554106 h 3960000"/>
              <a:gd name="connsiteX7-687" fmla="*/ 2424394 w 3960440"/>
              <a:gd name="connsiteY7-688" fmla="*/ 2278672 h 3960000"/>
              <a:gd name="connsiteX8-689" fmla="*/ 1995341 w 3960440"/>
              <a:gd name="connsiteY8-690" fmla="*/ 2082197 h 3960000"/>
              <a:gd name="connsiteX9-691" fmla="*/ 2135727 w 3960440"/>
              <a:gd name="connsiteY9-692" fmla="*/ 1554876 h 3960000"/>
              <a:gd name="connsiteX10-693" fmla="*/ 1915898 w 3960440"/>
              <a:gd name="connsiteY10-694" fmla="*/ 1219889 h 3960000"/>
              <a:gd name="connsiteX11-695" fmla="*/ 1589196 w 3960440"/>
              <a:gd name="connsiteY11-696" fmla="*/ 1434803 h 3960000"/>
              <a:gd name="connsiteX12-697" fmla="*/ 1574511 w 3960440"/>
              <a:gd name="connsiteY12-698" fmla="*/ 1939931 h 3960000"/>
              <a:gd name="connsiteX13-699" fmla="*/ 1339611 w 3960440"/>
              <a:gd name="connsiteY13-700" fmla="*/ 3487664 h 3960000"/>
              <a:gd name="connsiteX14-701" fmla="*/ 1866603 w 3960440"/>
              <a:gd name="connsiteY14-702" fmla="*/ 2506778 h 3960000"/>
              <a:gd name="connsiteX15-703" fmla="*/ 2283619 w 3960440"/>
              <a:gd name="connsiteY15-704" fmla="*/ 2688571 h 3960000"/>
              <a:gd name="connsiteX16-705" fmla="*/ 3144820 w 3960440"/>
              <a:gd name="connsiteY16-706" fmla="*/ 1595509 h 3960000"/>
              <a:gd name="connsiteX17-707" fmla="*/ 2134565 w 3960440"/>
              <a:gd name="connsiteY17-708" fmla="*/ 477605 h 3960000"/>
              <a:gd name="connsiteX18-709" fmla="*/ 1979373 w 3960440"/>
              <a:gd name="connsiteY18-710" fmla="*/ 472350 h 3960000"/>
              <a:gd name="connsiteX19-711" fmla="*/ 436907 w 3960440"/>
              <a:gd name="connsiteY19-712" fmla="*/ 0 h 3960000"/>
              <a:gd name="connsiteX20-713" fmla="*/ 3523533 w 3960440"/>
              <a:gd name="connsiteY20-714" fmla="*/ 0 h 3960000"/>
              <a:gd name="connsiteX21-715" fmla="*/ 3960440 w 3960440"/>
              <a:gd name="connsiteY21-716" fmla="*/ 436907 h 3960000"/>
              <a:gd name="connsiteX22-717" fmla="*/ 3960440 w 3960440"/>
              <a:gd name="connsiteY22-718" fmla="*/ 3523093 h 3960000"/>
              <a:gd name="connsiteX23-719" fmla="*/ 3523533 w 3960440"/>
              <a:gd name="connsiteY23-720" fmla="*/ 3960000 h 3960000"/>
              <a:gd name="connsiteX24-721" fmla="*/ 436907 w 3960440"/>
              <a:gd name="connsiteY24-722" fmla="*/ 3960000 h 3960000"/>
              <a:gd name="connsiteX25-723" fmla="*/ 0 w 3960440"/>
              <a:gd name="connsiteY25-724" fmla="*/ 3523093 h 3960000"/>
              <a:gd name="connsiteX26-725" fmla="*/ 0 w 3960440"/>
              <a:gd name="connsiteY26-726" fmla="*/ 436907 h 3960000"/>
              <a:gd name="connsiteX27-727" fmla="*/ 436907 w 3960440"/>
              <a:gd name="connsiteY27-728" fmla="*/ 0 h 3960000"/>
              <a:gd name="connsiteX0-729" fmla="*/ 1979373 w 3960440"/>
              <a:gd name="connsiteY0-730" fmla="*/ 472350 h 3960000"/>
              <a:gd name="connsiteX1-731" fmla="*/ 813783 w 3960440"/>
              <a:gd name="connsiteY1-732" fmla="*/ 1434034 h 3960000"/>
              <a:gd name="connsiteX2-733" fmla="*/ 1119009 w 3960440"/>
              <a:gd name="connsiteY2-734" fmla="*/ 2222584 h 3960000"/>
              <a:gd name="connsiteX3-735" fmla="*/ 1296382 w 3960440"/>
              <a:gd name="connsiteY3-736" fmla="*/ 1907811 h 3960000"/>
              <a:gd name="connsiteX4-737" fmla="*/ 1234998 w 3960440"/>
              <a:gd name="connsiteY4-738" fmla="*/ 1431771 h 3960000"/>
              <a:gd name="connsiteX5-739" fmla="*/ 2217373 w 3960440"/>
              <a:gd name="connsiteY5-740" fmla="*/ 891303 h 3960000"/>
              <a:gd name="connsiteX6-741" fmla="*/ 2730780 w 3960440"/>
              <a:gd name="connsiteY6-742" fmla="*/ 1554106 h 3960000"/>
              <a:gd name="connsiteX7-743" fmla="*/ 2424394 w 3960440"/>
              <a:gd name="connsiteY7-744" fmla="*/ 2278672 h 3960000"/>
              <a:gd name="connsiteX8-745" fmla="*/ 1995341 w 3960440"/>
              <a:gd name="connsiteY8-746" fmla="*/ 2082197 h 3960000"/>
              <a:gd name="connsiteX9-747" fmla="*/ 2135727 w 3960440"/>
              <a:gd name="connsiteY9-748" fmla="*/ 1554876 h 3960000"/>
              <a:gd name="connsiteX10-749" fmla="*/ 1915898 w 3960440"/>
              <a:gd name="connsiteY10-750" fmla="*/ 1219889 h 3960000"/>
              <a:gd name="connsiteX11-751" fmla="*/ 1589196 w 3960440"/>
              <a:gd name="connsiteY11-752" fmla="*/ 1434803 h 3960000"/>
              <a:gd name="connsiteX12-753" fmla="*/ 1574511 w 3960440"/>
              <a:gd name="connsiteY12-754" fmla="*/ 1939931 h 3960000"/>
              <a:gd name="connsiteX13-755" fmla="*/ 1339611 w 3960440"/>
              <a:gd name="connsiteY13-756" fmla="*/ 3487664 h 3960000"/>
              <a:gd name="connsiteX14-757" fmla="*/ 1866603 w 3960440"/>
              <a:gd name="connsiteY14-758" fmla="*/ 2506778 h 3960000"/>
              <a:gd name="connsiteX15-759" fmla="*/ 2283619 w 3960440"/>
              <a:gd name="connsiteY15-760" fmla="*/ 2688571 h 3960000"/>
              <a:gd name="connsiteX16-761" fmla="*/ 3144820 w 3960440"/>
              <a:gd name="connsiteY16-762" fmla="*/ 1595509 h 3960000"/>
              <a:gd name="connsiteX17-763" fmla="*/ 2134565 w 3960440"/>
              <a:gd name="connsiteY17-764" fmla="*/ 477605 h 3960000"/>
              <a:gd name="connsiteX18-765" fmla="*/ 1979373 w 3960440"/>
              <a:gd name="connsiteY18-766" fmla="*/ 472350 h 3960000"/>
              <a:gd name="connsiteX19-767" fmla="*/ 436907 w 3960440"/>
              <a:gd name="connsiteY19-768" fmla="*/ 0 h 3960000"/>
              <a:gd name="connsiteX20-769" fmla="*/ 3523533 w 3960440"/>
              <a:gd name="connsiteY20-770" fmla="*/ 0 h 3960000"/>
              <a:gd name="connsiteX21-771" fmla="*/ 3960440 w 3960440"/>
              <a:gd name="connsiteY21-772" fmla="*/ 436907 h 3960000"/>
              <a:gd name="connsiteX22-773" fmla="*/ 3960440 w 3960440"/>
              <a:gd name="connsiteY22-774" fmla="*/ 3523093 h 3960000"/>
              <a:gd name="connsiteX23-775" fmla="*/ 3523533 w 3960440"/>
              <a:gd name="connsiteY23-776" fmla="*/ 3960000 h 3960000"/>
              <a:gd name="connsiteX24-777" fmla="*/ 436907 w 3960440"/>
              <a:gd name="connsiteY24-778" fmla="*/ 3960000 h 3960000"/>
              <a:gd name="connsiteX25-779" fmla="*/ 0 w 3960440"/>
              <a:gd name="connsiteY25-780" fmla="*/ 3523093 h 3960000"/>
              <a:gd name="connsiteX26-781" fmla="*/ 0 w 3960440"/>
              <a:gd name="connsiteY26-782" fmla="*/ 436907 h 3960000"/>
              <a:gd name="connsiteX27-783" fmla="*/ 436907 w 3960440"/>
              <a:gd name="connsiteY27-784" fmla="*/ 0 h 3960000"/>
              <a:gd name="connsiteX0-785" fmla="*/ 1979373 w 3960440"/>
              <a:gd name="connsiteY0-786" fmla="*/ 472350 h 3960000"/>
              <a:gd name="connsiteX1-787" fmla="*/ 813783 w 3960440"/>
              <a:gd name="connsiteY1-788" fmla="*/ 1434034 h 3960000"/>
              <a:gd name="connsiteX2-789" fmla="*/ 1119009 w 3960440"/>
              <a:gd name="connsiteY2-790" fmla="*/ 2222584 h 3960000"/>
              <a:gd name="connsiteX3-791" fmla="*/ 1296382 w 3960440"/>
              <a:gd name="connsiteY3-792" fmla="*/ 1907811 h 3960000"/>
              <a:gd name="connsiteX4-793" fmla="*/ 1234998 w 3960440"/>
              <a:gd name="connsiteY4-794" fmla="*/ 1431771 h 3960000"/>
              <a:gd name="connsiteX5-795" fmla="*/ 2217373 w 3960440"/>
              <a:gd name="connsiteY5-796" fmla="*/ 891303 h 3960000"/>
              <a:gd name="connsiteX6-797" fmla="*/ 2783502 w 3960440"/>
              <a:gd name="connsiteY6-798" fmla="*/ 1606823 h 3960000"/>
              <a:gd name="connsiteX7-799" fmla="*/ 2424394 w 3960440"/>
              <a:gd name="connsiteY7-800" fmla="*/ 2278672 h 3960000"/>
              <a:gd name="connsiteX8-801" fmla="*/ 1995341 w 3960440"/>
              <a:gd name="connsiteY8-802" fmla="*/ 2082197 h 3960000"/>
              <a:gd name="connsiteX9-803" fmla="*/ 2135727 w 3960440"/>
              <a:gd name="connsiteY9-804" fmla="*/ 1554876 h 3960000"/>
              <a:gd name="connsiteX10-805" fmla="*/ 1915898 w 3960440"/>
              <a:gd name="connsiteY10-806" fmla="*/ 1219889 h 3960000"/>
              <a:gd name="connsiteX11-807" fmla="*/ 1589196 w 3960440"/>
              <a:gd name="connsiteY11-808" fmla="*/ 1434803 h 3960000"/>
              <a:gd name="connsiteX12-809" fmla="*/ 1574511 w 3960440"/>
              <a:gd name="connsiteY12-810" fmla="*/ 1939931 h 3960000"/>
              <a:gd name="connsiteX13-811" fmla="*/ 1339611 w 3960440"/>
              <a:gd name="connsiteY13-812" fmla="*/ 3487664 h 3960000"/>
              <a:gd name="connsiteX14-813" fmla="*/ 1866603 w 3960440"/>
              <a:gd name="connsiteY14-814" fmla="*/ 2506778 h 3960000"/>
              <a:gd name="connsiteX15-815" fmla="*/ 2283619 w 3960440"/>
              <a:gd name="connsiteY15-816" fmla="*/ 2688571 h 3960000"/>
              <a:gd name="connsiteX16-817" fmla="*/ 3144820 w 3960440"/>
              <a:gd name="connsiteY16-818" fmla="*/ 1595509 h 3960000"/>
              <a:gd name="connsiteX17-819" fmla="*/ 2134565 w 3960440"/>
              <a:gd name="connsiteY17-820" fmla="*/ 477605 h 3960000"/>
              <a:gd name="connsiteX18-821" fmla="*/ 1979373 w 3960440"/>
              <a:gd name="connsiteY18-822" fmla="*/ 472350 h 3960000"/>
              <a:gd name="connsiteX19-823" fmla="*/ 436907 w 3960440"/>
              <a:gd name="connsiteY19-824" fmla="*/ 0 h 3960000"/>
              <a:gd name="connsiteX20-825" fmla="*/ 3523533 w 3960440"/>
              <a:gd name="connsiteY20-826" fmla="*/ 0 h 3960000"/>
              <a:gd name="connsiteX21-827" fmla="*/ 3960440 w 3960440"/>
              <a:gd name="connsiteY21-828" fmla="*/ 436907 h 3960000"/>
              <a:gd name="connsiteX22-829" fmla="*/ 3960440 w 3960440"/>
              <a:gd name="connsiteY22-830" fmla="*/ 3523093 h 3960000"/>
              <a:gd name="connsiteX23-831" fmla="*/ 3523533 w 3960440"/>
              <a:gd name="connsiteY23-832" fmla="*/ 3960000 h 3960000"/>
              <a:gd name="connsiteX24-833" fmla="*/ 436907 w 3960440"/>
              <a:gd name="connsiteY24-834" fmla="*/ 3960000 h 3960000"/>
              <a:gd name="connsiteX25-835" fmla="*/ 0 w 3960440"/>
              <a:gd name="connsiteY25-836" fmla="*/ 3523093 h 3960000"/>
              <a:gd name="connsiteX26-837" fmla="*/ 0 w 3960440"/>
              <a:gd name="connsiteY26-838" fmla="*/ 436907 h 3960000"/>
              <a:gd name="connsiteX27-839" fmla="*/ 436907 w 3960440"/>
              <a:gd name="connsiteY27-840" fmla="*/ 0 h 3960000"/>
              <a:gd name="connsiteX0-841" fmla="*/ 1979373 w 3960440"/>
              <a:gd name="connsiteY0-842" fmla="*/ 472350 h 3960000"/>
              <a:gd name="connsiteX1-843" fmla="*/ 813783 w 3960440"/>
              <a:gd name="connsiteY1-844" fmla="*/ 1434034 h 3960000"/>
              <a:gd name="connsiteX2-845" fmla="*/ 1119009 w 3960440"/>
              <a:gd name="connsiteY2-846" fmla="*/ 2222584 h 3960000"/>
              <a:gd name="connsiteX3-847" fmla="*/ 1296382 w 3960440"/>
              <a:gd name="connsiteY3-848" fmla="*/ 1907811 h 3960000"/>
              <a:gd name="connsiteX4-849" fmla="*/ 1234998 w 3960440"/>
              <a:gd name="connsiteY4-850" fmla="*/ 1431771 h 3960000"/>
              <a:gd name="connsiteX5-851" fmla="*/ 2217373 w 3960440"/>
              <a:gd name="connsiteY5-852" fmla="*/ 891303 h 3960000"/>
              <a:gd name="connsiteX6-853" fmla="*/ 2783502 w 3960440"/>
              <a:gd name="connsiteY6-854" fmla="*/ 1606823 h 3960000"/>
              <a:gd name="connsiteX7-855" fmla="*/ 2456028 w 3960440"/>
              <a:gd name="connsiteY7-856" fmla="*/ 2225955 h 3960000"/>
              <a:gd name="connsiteX8-857" fmla="*/ 1995341 w 3960440"/>
              <a:gd name="connsiteY8-858" fmla="*/ 2082197 h 3960000"/>
              <a:gd name="connsiteX9-859" fmla="*/ 2135727 w 3960440"/>
              <a:gd name="connsiteY9-860" fmla="*/ 1554876 h 3960000"/>
              <a:gd name="connsiteX10-861" fmla="*/ 1915898 w 3960440"/>
              <a:gd name="connsiteY10-862" fmla="*/ 1219889 h 3960000"/>
              <a:gd name="connsiteX11-863" fmla="*/ 1589196 w 3960440"/>
              <a:gd name="connsiteY11-864" fmla="*/ 1434803 h 3960000"/>
              <a:gd name="connsiteX12-865" fmla="*/ 1574511 w 3960440"/>
              <a:gd name="connsiteY12-866" fmla="*/ 1939931 h 3960000"/>
              <a:gd name="connsiteX13-867" fmla="*/ 1339611 w 3960440"/>
              <a:gd name="connsiteY13-868" fmla="*/ 3487664 h 3960000"/>
              <a:gd name="connsiteX14-869" fmla="*/ 1866603 w 3960440"/>
              <a:gd name="connsiteY14-870" fmla="*/ 2506778 h 3960000"/>
              <a:gd name="connsiteX15-871" fmla="*/ 2283619 w 3960440"/>
              <a:gd name="connsiteY15-872" fmla="*/ 2688571 h 3960000"/>
              <a:gd name="connsiteX16-873" fmla="*/ 3144820 w 3960440"/>
              <a:gd name="connsiteY16-874" fmla="*/ 1595509 h 3960000"/>
              <a:gd name="connsiteX17-875" fmla="*/ 2134565 w 3960440"/>
              <a:gd name="connsiteY17-876" fmla="*/ 477605 h 3960000"/>
              <a:gd name="connsiteX18-877" fmla="*/ 1979373 w 3960440"/>
              <a:gd name="connsiteY18-878" fmla="*/ 472350 h 3960000"/>
              <a:gd name="connsiteX19-879" fmla="*/ 436907 w 3960440"/>
              <a:gd name="connsiteY19-880" fmla="*/ 0 h 3960000"/>
              <a:gd name="connsiteX20-881" fmla="*/ 3523533 w 3960440"/>
              <a:gd name="connsiteY20-882" fmla="*/ 0 h 3960000"/>
              <a:gd name="connsiteX21-883" fmla="*/ 3960440 w 3960440"/>
              <a:gd name="connsiteY21-884" fmla="*/ 436907 h 3960000"/>
              <a:gd name="connsiteX22-885" fmla="*/ 3960440 w 3960440"/>
              <a:gd name="connsiteY22-886" fmla="*/ 3523093 h 3960000"/>
              <a:gd name="connsiteX23-887" fmla="*/ 3523533 w 3960440"/>
              <a:gd name="connsiteY23-888" fmla="*/ 3960000 h 3960000"/>
              <a:gd name="connsiteX24-889" fmla="*/ 436907 w 3960440"/>
              <a:gd name="connsiteY24-890" fmla="*/ 3960000 h 3960000"/>
              <a:gd name="connsiteX25-891" fmla="*/ 0 w 3960440"/>
              <a:gd name="connsiteY25-892" fmla="*/ 3523093 h 3960000"/>
              <a:gd name="connsiteX26-893" fmla="*/ 0 w 3960440"/>
              <a:gd name="connsiteY26-894" fmla="*/ 436907 h 3960000"/>
              <a:gd name="connsiteX27-895" fmla="*/ 436907 w 3960440"/>
              <a:gd name="connsiteY27-896" fmla="*/ 0 h 3960000"/>
              <a:gd name="connsiteX0-897" fmla="*/ 1979373 w 3960440"/>
              <a:gd name="connsiteY0-898" fmla="*/ 472350 h 3960000"/>
              <a:gd name="connsiteX1-899" fmla="*/ 813783 w 3960440"/>
              <a:gd name="connsiteY1-900" fmla="*/ 1434034 h 3960000"/>
              <a:gd name="connsiteX2-901" fmla="*/ 1119009 w 3960440"/>
              <a:gd name="connsiteY2-902" fmla="*/ 2222584 h 3960000"/>
              <a:gd name="connsiteX3-903" fmla="*/ 1296382 w 3960440"/>
              <a:gd name="connsiteY3-904" fmla="*/ 1907811 h 3960000"/>
              <a:gd name="connsiteX4-905" fmla="*/ 1234998 w 3960440"/>
              <a:gd name="connsiteY4-906" fmla="*/ 1431771 h 3960000"/>
              <a:gd name="connsiteX5-907" fmla="*/ 2217373 w 3960440"/>
              <a:gd name="connsiteY5-908" fmla="*/ 891303 h 3960000"/>
              <a:gd name="connsiteX6-909" fmla="*/ 2783502 w 3960440"/>
              <a:gd name="connsiteY6-910" fmla="*/ 1606823 h 3960000"/>
              <a:gd name="connsiteX7-911" fmla="*/ 2456028 w 3960440"/>
              <a:gd name="connsiteY7-912" fmla="*/ 2225955 h 3960000"/>
              <a:gd name="connsiteX8-913" fmla="*/ 2026974 w 3960440"/>
              <a:gd name="connsiteY8-914" fmla="*/ 2018938 h 3960000"/>
              <a:gd name="connsiteX9-915" fmla="*/ 2135727 w 3960440"/>
              <a:gd name="connsiteY9-916" fmla="*/ 1554876 h 3960000"/>
              <a:gd name="connsiteX10-917" fmla="*/ 1915898 w 3960440"/>
              <a:gd name="connsiteY10-918" fmla="*/ 1219889 h 3960000"/>
              <a:gd name="connsiteX11-919" fmla="*/ 1589196 w 3960440"/>
              <a:gd name="connsiteY11-920" fmla="*/ 1434803 h 3960000"/>
              <a:gd name="connsiteX12-921" fmla="*/ 1574511 w 3960440"/>
              <a:gd name="connsiteY12-922" fmla="*/ 1939931 h 3960000"/>
              <a:gd name="connsiteX13-923" fmla="*/ 1339611 w 3960440"/>
              <a:gd name="connsiteY13-924" fmla="*/ 3487664 h 3960000"/>
              <a:gd name="connsiteX14-925" fmla="*/ 1866603 w 3960440"/>
              <a:gd name="connsiteY14-926" fmla="*/ 2506778 h 3960000"/>
              <a:gd name="connsiteX15-927" fmla="*/ 2283619 w 3960440"/>
              <a:gd name="connsiteY15-928" fmla="*/ 2688571 h 3960000"/>
              <a:gd name="connsiteX16-929" fmla="*/ 3144820 w 3960440"/>
              <a:gd name="connsiteY16-930" fmla="*/ 1595509 h 3960000"/>
              <a:gd name="connsiteX17-931" fmla="*/ 2134565 w 3960440"/>
              <a:gd name="connsiteY17-932" fmla="*/ 477605 h 3960000"/>
              <a:gd name="connsiteX18-933" fmla="*/ 1979373 w 3960440"/>
              <a:gd name="connsiteY18-934" fmla="*/ 472350 h 3960000"/>
              <a:gd name="connsiteX19-935" fmla="*/ 436907 w 3960440"/>
              <a:gd name="connsiteY19-936" fmla="*/ 0 h 3960000"/>
              <a:gd name="connsiteX20-937" fmla="*/ 3523533 w 3960440"/>
              <a:gd name="connsiteY20-938" fmla="*/ 0 h 3960000"/>
              <a:gd name="connsiteX21-939" fmla="*/ 3960440 w 3960440"/>
              <a:gd name="connsiteY21-940" fmla="*/ 436907 h 3960000"/>
              <a:gd name="connsiteX22-941" fmla="*/ 3960440 w 3960440"/>
              <a:gd name="connsiteY22-942" fmla="*/ 3523093 h 3960000"/>
              <a:gd name="connsiteX23-943" fmla="*/ 3523533 w 3960440"/>
              <a:gd name="connsiteY23-944" fmla="*/ 3960000 h 3960000"/>
              <a:gd name="connsiteX24-945" fmla="*/ 436907 w 3960440"/>
              <a:gd name="connsiteY24-946" fmla="*/ 3960000 h 3960000"/>
              <a:gd name="connsiteX25-947" fmla="*/ 0 w 3960440"/>
              <a:gd name="connsiteY25-948" fmla="*/ 3523093 h 3960000"/>
              <a:gd name="connsiteX26-949" fmla="*/ 0 w 3960440"/>
              <a:gd name="connsiteY26-950" fmla="*/ 436907 h 3960000"/>
              <a:gd name="connsiteX27-951" fmla="*/ 436907 w 3960440"/>
              <a:gd name="connsiteY27-952" fmla="*/ 0 h 3960000"/>
              <a:gd name="connsiteX0-953" fmla="*/ 1979373 w 3960440"/>
              <a:gd name="connsiteY0-954" fmla="*/ 472350 h 3960000"/>
              <a:gd name="connsiteX1-955" fmla="*/ 813783 w 3960440"/>
              <a:gd name="connsiteY1-956" fmla="*/ 1434034 h 3960000"/>
              <a:gd name="connsiteX2-957" fmla="*/ 1119009 w 3960440"/>
              <a:gd name="connsiteY2-958" fmla="*/ 2222584 h 3960000"/>
              <a:gd name="connsiteX3-959" fmla="*/ 1296382 w 3960440"/>
              <a:gd name="connsiteY3-960" fmla="*/ 1907811 h 3960000"/>
              <a:gd name="connsiteX4-961" fmla="*/ 1234998 w 3960440"/>
              <a:gd name="connsiteY4-962" fmla="*/ 1431771 h 3960000"/>
              <a:gd name="connsiteX5-963" fmla="*/ 2217373 w 3960440"/>
              <a:gd name="connsiteY5-964" fmla="*/ 891303 h 3960000"/>
              <a:gd name="connsiteX6-965" fmla="*/ 2783502 w 3960440"/>
              <a:gd name="connsiteY6-966" fmla="*/ 1606823 h 3960000"/>
              <a:gd name="connsiteX7-967" fmla="*/ 2456028 w 3960440"/>
              <a:gd name="connsiteY7-968" fmla="*/ 2225955 h 3960000"/>
              <a:gd name="connsiteX8-969" fmla="*/ 2026974 w 3960440"/>
              <a:gd name="connsiteY8-970" fmla="*/ 2018938 h 3960000"/>
              <a:gd name="connsiteX9-971" fmla="*/ 2135727 w 3960440"/>
              <a:gd name="connsiteY9-972" fmla="*/ 1554876 h 3960000"/>
              <a:gd name="connsiteX10-973" fmla="*/ 1915898 w 3960440"/>
              <a:gd name="connsiteY10-974" fmla="*/ 1219889 h 3960000"/>
              <a:gd name="connsiteX11-975" fmla="*/ 1589196 w 3960440"/>
              <a:gd name="connsiteY11-976" fmla="*/ 1434803 h 3960000"/>
              <a:gd name="connsiteX12-977" fmla="*/ 1574511 w 3960440"/>
              <a:gd name="connsiteY12-978" fmla="*/ 1939931 h 3960000"/>
              <a:gd name="connsiteX13-979" fmla="*/ 1339611 w 3960440"/>
              <a:gd name="connsiteY13-980" fmla="*/ 3487664 h 3960000"/>
              <a:gd name="connsiteX14-981" fmla="*/ 1887692 w 3960440"/>
              <a:gd name="connsiteY14-982" fmla="*/ 2422431 h 3960000"/>
              <a:gd name="connsiteX15-983" fmla="*/ 2283619 w 3960440"/>
              <a:gd name="connsiteY15-984" fmla="*/ 2688571 h 3960000"/>
              <a:gd name="connsiteX16-985" fmla="*/ 3144820 w 3960440"/>
              <a:gd name="connsiteY16-986" fmla="*/ 1595509 h 3960000"/>
              <a:gd name="connsiteX17-987" fmla="*/ 2134565 w 3960440"/>
              <a:gd name="connsiteY17-988" fmla="*/ 477605 h 3960000"/>
              <a:gd name="connsiteX18-989" fmla="*/ 1979373 w 3960440"/>
              <a:gd name="connsiteY18-990" fmla="*/ 472350 h 3960000"/>
              <a:gd name="connsiteX19-991" fmla="*/ 436907 w 3960440"/>
              <a:gd name="connsiteY19-992" fmla="*/ 0 h 3960000"/>
              <a:gd name="connsiteX20-993" fmla="*/ 3523533 w 3960440"/>
              <a:gd name="connsiteY20-994" fmla="*/ 0 h 3960000"/>
              <a:gd name="connsiteX21-995" fmla="*/ 3960440 w 3960440"/>
              <a:gd name="connsiteY21-996" fmla="*/ 436907 h 3960000"/>
              <a:gd name="connsiteX22-997" fmla="*/ 3960440 w 3960440"/>
              <a:gd name="connsiteY22-998" fmla="*/ 3523093 h 3960000"/>
              <a:gd name="connsiteX23-999" fmla="*/ 3523533 w 3960440"/>
              <a:gd name="connsiteY23-1000" fmla="*/ 3960000 h 3960000"/>
              <a:gd name="connsiteX24-1001" fmla="*/ 436907 w 3960440"/>
              <a:gd name="connsiteY24-1002" fmla="*/ 3960000 h 3960000"/>
              <a:gd name="connsiteX25-1003" fmla="*/ 0 w 3960440"/>
              <a:gd name="connsiteY25-1004" fmla="*/ 3523093 h 3960000"/>
              <a:gd name="connsiteX26-1005" fmla="*/ 0 w 3960440"/>
              <a:gd name="connsiteY26-1006" fmla="*/ 436907 h 3960000"/>
              <a:gd name="connsiteX27-1007" fmla="*/ 436907 w 3960440"/>
              <a:gd name="connsiteY27-1008" fmla="*/ 0 h 3960000"/>
              <a:gd name="connsiteX0-1009" fmla="*/ 1979373 w 3960440"/>
              <a:gd name="connsiteY0-1010" fmla="*/ 472350 h 3960000"/>
              <a:gd name="connsiteX1-1011" fmla="*/ 813783 w 3960440"/>
              <a:gd name="connsiteY1-1012" fmla="*/ 1434034 h 3960000"/>
              <a:gd name="connsiteX2-1013" fmla="*/ 1119009 w 3960440"/>
              <a:gd name="connsiteY2-1014" fmla="*/ 2222584 h 3960000"/>
              <a:gd name="connsiteX3-1015" fmla="*/ 1296382 w 3960440"/>
              <a:gd name="connsiteY3-1016" fmla="*/ 1907811 h 3960000"/>
              <a:gd name="connsiteX4-1017" fmla="*/ 1234998 w 3960440"/>
              <a:gd name="connsiteY4-1018" fmla="*/ 1431771 h 3960000"/>
              <a:gd name="connsiteX5-1019" fmla="*/ 2217373 w 3960440"/>
              <a:gd name="connsiteY5-1020" fmla="*/ 891303 h 3960000"/>
              <a:gd name="connsiteX6-1021" fmla="*/ 2783502 w 3960440"/>
              <a:gd name="connsiteY6-1022" fmla="*/ 1606823 h 3960000"/>
              <a:gd name="connsiteX7-1023" fmla="*/ 2456028 w 3960440"/>
              <a:gd name="connsiteY7-1024" fmla="*/ 2225955 h 3960000"/>
              <a:gd name="connsiteX8-1025" fmla="*/ 2026974 w 3960440"/>
              <a:gd name="connsiteY8-1026" fmla="*/ 2018938 h 3960000"/>
              <a:gd name="connsiteX9-1027" fmla="*/ 2135727 w 3960440"/>
              <a:gd name="connsiteY9-1028" fmla="*/ 1554876 h 3960000"/>
              <a:gd name="connsiteX10-1029" fmla="*/ 1915898 w 3960440"/>
              <a:gd name="connsiteY10-1030" fmla="*/ 1219889 h 3960000"/>
              <a:gd name="connsiteX11-1031" fmla="*/ 1589196 w 3960440"/>
              <a:gd name="connsiteY11-1032" fmla="*/ 1434803 h 3960000"/>
              <a:gd name="connsiteX12-1033" fmla="*/ 1574511 w 3960440"/>
              <a:gd name="connsiteY12-1034" fmla="*/ 1939931 h 3960000"/>
              <a:gd name="connsiteX13-1035" fmla="*/ 1339611 w 3960440"/>
              <a:gd name="connsiteY13-1036" fmla="*/ 3487664 h 3960000"/>
              <a:gd name="connsiteX14-1037" fmla="*/ 1887692 w 3960440"/>
              <a:gd name="connsiteY14-1038" fmla="*/ 2422431 h 3960000"/>
              <a:gd name="connsiteX15-1039" fmla="*/ 2336342 w 3960440"/>
              <a:gd name="connsiteY15-1040" fmla="*/ 2720202 h 3960000"/>
              <a:gd name="connsiteX16-1041" fmla="*/ 3144820 w 3960440"/>
              <a:gd name="connsiteY16-1042" fmla="*/ 1595509 h 3960000"/>
              <a:gd name="connsiteX17-1043" fmla="*/ 2134565 w 3960440"/>
              <a:gd name="connsiteY17-1044" fmla="*/ 477605 h 3960000"/>
              <a:gd name="connsiteX18-1045" fmla="*/ 1979373 w 3960440"/>
              <a:gd name="connsiteY18-1046" fmla="*/ 472350 h 3960000"/>
              <a:gd name="connsiteX19-1047" fmla="*/ 436907 w 3960440"/>
              <a:gd name="connsiteY19-1048" fmla="*/ 0 h 3960000"/>
              <a:gd name="connsiteX20-1049" fmla="*/ 3523533 w 3960440"/>
              <a:gd name="connsiteY20-1050" fmla="*/ 0 h 3960000"/>
              <a:gd name="connsiteX21-1051" fmla="*/ 3960440 w 3960440"/>
              <a:gd name="connsiteY21-1052" fmla="*/ 436907 h 3960000"/>
              <a:gd name="connsiteX22-1053" fmla="*/ 3960440 w 3960440"/>
              <a:gd name="connsiteY22-1054" fmla="*/ 3523093 h 3960000"/>
              <a:gd name="connsiteX23-1055" fmla="*/ 3523533 w 3960440"/>
              <a:gd name="connsiteY23-1056" fmla="*/ 3960000 h 3960000"/>
              <a:gd name="connsiteX24-1057" fmla="*/ 436907 w 3960440"/>
              <a:gd name="connsiteY24-1058" fmla="*/ 3960000 h 3960000"/>
              <a:gd name="connsiteX25-1059" fmla="*/ 0 w 3960440"/>
              <a:gd name="connsiteY25-1060" fmla="*/ 3523093 h 3960000"/>
              <a:gd name="connsiteX26-1061" fmla="*/ 0 w 3960440"/>
              <a:gd name="connsiteY26-1062" fmla="*/ 436907 h 3960000"/>
              <a:gd name="connsiteX27-1063" fmla="*/ 436907 w 3960440"/>
              <a:gd name="connsiteY27-1064" fmla="*/ 0 h 3960000"/>
              <a:gd name="connsiteX0-1065" fmla="*/ 1979373 w 3960440"/>
              <a:gd name="connsiteY0-1066" fmla="*/ 472350 h 3960000"/>
              <a:gd name="connsiteX1-1067" fmla="*/ 813783 w 3960440"/>
              <a:gd name="connsiteY1-1068" fmla="*/ 1434034 h 3960000"/>
              <a:gd name="connsiteX2-1069" fmla="*/ 1119009 w 3960440"/>
              <a:gd name="connsiteY2-1070" fmla="*/ 2222584 h 3960000"/>
              <a:gd name="connsiteX3-1071" fmla="*/ 1296382 w 3960440"/>
              <a:gd name="connsiteY3-1072" fmla="*/ 1907811 h 3960000"/>
              <a:gd name="connsiteX4-1073" fmla="*/ 1234998 w 3960440"/>
              <a:gd name="connsiteY4-1074" fmla="*/ 1431771 h 3960000"/>
              <a:gd name="connsiteX5-1075" fmla="*/ 2217373 w 3960440"/>
              <a:gd name="connsiteY5-1076" fmla="*/ 891303 h 3960000"/>
              <a:gd name="connsiteX6-1077" fmla="*/ 2783502 w 3960440"/>
              <a:gd name="connsiteY6-1078" fmla="*/ 1606823 h 3960000"/>
              <a:gd name="connsiteX7-1079" fmla="*/ 2456028 w 3960440"/>
              <a:gd name="connsiteY7-1080" fmla="*/ 2225955 h 3960000"/>
              <a:gd name="connsiteX8-1081" fmla="*/ 2026974 w 3960440"/>
              <a:gd name="connsiteY8-1082" fmla="*/ 2018938 h 3960000"/>
              <a:gd name="connsiteX9-1083" fmla="*/ 2135727 w 3960440"/>
              <a:gd name="connsiteY9-1084" fmla="*/ 1554876 h 3960000"/>
              <a:gd name="connsiteX10-1085" fmla="*/ 1915898 w 3960440"/>
              <a:gd name="connsiteY10-1086" fmla="*/ 1219889 h 3960000"/>
              <a:gd name="connsiteX11-1087" fmla="*/ 1589196 w 3960440"/>
              <a:gd name="connsiteY11-1088" fmla="*/ 1434803 h 3960000"/>
              <a:gd name="connsiteX12-1089" fmla="*/ 1574511 w 3960440"/>
              <a:gd name="connsiteY12-1090" fmla="*/ 1939931 h 3960000"/>
              <a:gd name="connsiteX13-1091" fmla="*/ 1339611 w 3960440"/>
              <a:gd name="connsiteY13-1092" fmla="*/ 3487664 h 3960000"/>
              <a:gd name="connsiteX14-1093" fmla="*/ 1887692 w 3960440"/>
              <a:gd name="connsiteY14-1094" fmla="*/ 2422431 h 3960000"/>
              <a:gd name="connsiteX15-1095" fmla="*/ 2336342 w 3960440"/>
              <a:gd name="connsiteY15-1096" fmla="*/ 2720202 h 3960000"/>
              <a:gd name="connsiteX16-1097" fmla="*/ 3176454 w 3960440"/>
              <a:gd name="connsiteY16-1098" fmla="*/ 1627140 h 3960000"/>
              <a:gd name="connsiteX17-1099" fmla="*/ 2134565 w 3960440"/>
              <a:gd name="connsiteY17-1100" fmla="*/ 477605 h 3960000"/>
              <a:gd name="connsiteX18-1101" fmla="*/ 1979373 w 3960440"/>
              <a:gd name="connsiteY18-1102" fmla="*/ 472350 h 3960000"/>
              <a:gd name="connsiteX19-1103" fmla="*/ 436907 w 3960440"/>
              <a:gd name="connsiteY19-1104" fmla="*/ 0 h 3960000"/>
              <a:gd name="connsiteX20-1105" fmla="*/ 3523533 w 3960440"/>
              <a:gd name="connsiteY20-1106" fmla="*/ 0 h 3960000"/>
              <a:gd name="connsiteX21-1107" fmla="*/ 3960440 w 3960440"/>
              <a:gd name="connsiteY21-1108" fmla="*/ 436907 h 3960000"/>
              <a:gd name="connsiteX22-1109" fmla="*/ 3960440 w 3960440"/>
              <a:gd name="connsiteY22-1110" fmla="*/ 3523093 h 3960000"/>
              <a:gd name="connsiteX23-1111" fmla="*/ 3523533 w 3960440"/>
              <a:gd name="connsiteY23-1112" fmla="*/ 3960000 h 3960000"/>
              <a:gd name="connsiteX24-1113" fmla="*/ 436907 w 3960440"/>
              <a:gd name="connsiteY24-1114" fmla="*/ 3960000 h 3960000"/>
              <a:gd name="connsiteX25-1115" fmla="*/ 0 w 3960440"/>
              <a:gd name="connsiteY25-1116" fmla="*/ 3523093 h 3960000"/>
              <a:gd name="connsiteX26-1117" fmla="*/ 0 w 3960440"/>
              <a:gd name="connsiteY26-1118" fmla="*/ 436907 h 3960000"/>
              <a:gd name="connsiteX27-1119" fmla="*/ 436907 w 3960440"/>
              <a:gd name="connsiteY27-1120" fmla="*/ 0 h 3960000"/>
              <a:gd name="connsiteX0-1121" fmla="*/ 1979373 w 3960440"/>
              <a:gd name="connsiteY0-1122" fmla="*/ 472350 h 3960000"/>
              <a:gd name="connsiteX1-1123" fmla="*/ 813783 w 3960440"/>
              <a:gd name="connsiteY1-1124" fmla="*/ 1434034 h 3960000"/>
              <a:gd name="connsiteX2-1125" fmla="*/ 1119009 w 3960440"/>
              <a:gd name="connsiteY2-1126" fmla="*/ 2222584 h 3960000"/>
              <a:gd name="connsiteX3-1127" fmla="*/ 1296382 w 3960440"/>
              <a:gd name="connsiteY3-1128" fmla="*/ 1907811 h 3960000"/>
              <a:gd name="connsiteX4-1129" fmla="*/ 1234998 w 3960440"/>
              <a:gd name="connsiteY4-1130" fmla="*/ 1431771 h 3960000"/>
              <a:gd name="connsiteX5-1131" fmla="*/ 2217373 w 3960440"/>
              <a:gd name="connsiteY5-1132" fmla="*/ 891303 h 3960000"/>
              <a:gd name="connsiteX6-1133" fmla="*/ 2783502 w 3960440"/>
              <a:gd name="connsiteY6-1134" fmla="*/ 1606823 h 3960000"/>
              <a:gd name="connsiteX7-1135" fmla="*/ 2456028 w 3960440"/>
              <a:gd name="connsiteY7-1136" fmla="*/ 2225955 h 3960000"/>
              <a:gd name="connsiteX8-1137" fmla="*/ 2026974 w 3960440"/>
              <a:gd name="connsiteY8-1138" fmla="*/ 2018938 h 3960000"/>
              <a:gd name="connsiteX9-1139" fmla="*/ 2135727 w 3960440"/>
              <a:gd name="connsiteY9-1140" fmla="*/ 1554876 h 3960000"/>
              <a:gd name="connsiteX10-1141" fmla="*/ 1915898 w 3960440"/>
              <a:gd name="connsiteY10-1142" fmla="*/ 1219889 h 3960000"/>
              <a:gd name="connsiteX11-1143" fmla="*/ 1589196 w 3960440"/>
              <a:gd name="connsiteY11-1144" fmla="*/ 1434803 h 3960000"/>
              <a:gd name="connsiteX12-1145" fmla="*/ 1574511 w 3960440"/>
              <a:gd name="connsiteY12-1146" fmla="*/ 1939931 h 3960000"/>
              <a:gd name="connsiteX13-1147" fmla="*/ 1339611 w 3960440"/>
              <a:gd name="connsiteY13-1148" fmla="*/ 3487664 h 3960000"/>
              <a:gd name="connsiteX14-1149" fmla="*/ 1887692 w 3960440"/>
              <a:gd name="connsiteY14-1150" fmla="*/ 2422431 h 3960000"/>
              <a:gd name="connsiteX15-1151" fmla="*/ 2336342 w 3960440"/>
              <a:gd name="connsiteY15-1152" fmla="*/ 2720202 h 3960000"/>
              <a:gd name="connsiteX16-1153" fmla="*/ 3176454 w 3960440"/>
              <a:gd name="connsiteY16-1154" fmla="*/ 1627140 h 3960000"/>
              <a:gd name="connsiteX17-1155" fmla="*/ 2134565 w 3960440"/>
              <a:gd name="connsiteY17-1156" fmla="*/ 477605 h 3960000"/>
              <a:gd name="connsiteX18-1157" fmla="*/ 1979373 w 3960440"/>
              <a:gd name="connsiteY18-1158" fmla="*/ 472350 h 3960000"/>
              <a:gd name="connsiteX19-1159" fmla="*/ 436907 w 3960440"/>
              <a:gd name="connsiteY19-1160" fmla="*/ 0 h 3960000"/>
              <a:gd name="connsiteX20-1161" fmla="*/ 3523533 w 3960440"/>
              <a:gd name="connsiteY20-1162" fmla="*/ 0 h 3960000"/>
              <a:gd name="connsiteX21-1163" fmla="*/ 3960440 w 3960440"/>
              <a:gd name="connsiteY21-1164" fmla="*/ 436907 h 3960000"/>
              <a:gd name="connsiteX22-1165" fmla="*/ 3960440 w 3960440"/>
              <a:gd name="connsiteY22-1166" fmla="*/ 3523093 h 3960000"/>
              <a:gd name="connsiteX23-1167" fmla="*/ 3523533 w 3960440"/>
              <a:gd name="connsiteY23-1168" fmla="*/ 3960000 h 3960000"/>
              <a:gd name="connsiteX24-1169" fmla="*/ 436907 w 3960440"/>
              <a:gd name="connsiteY24-1170" fmla="*/ 3960000 h 3960000"/>
              <a:gd name="connsiteX25-1171" fmla="*/ 0 w 3960440"/>
              <a:gd name="connsiteY25-1172" fmla="*/ 3523093 h 3960000"/>
              <a:gd name="connsiteX26-1173" fmla="*/ 0 w 3960440"/>
              <a:gd name="connsiteY26-1174" fmla="*/ 436907 h 3960000"/>
              <a:gd name="connsiteX27-1175" fmla="*/ 436907 w 3960440"/>
              <a:gd name="connsiteY27-1176" fmla="*/ 0 h 3960000"/>
              <a:gd name="connsiteX0-1177" fmla="*/ 1979373 w 3960440"/>
              <a:gd name="connsiteY0-1178" fmla="*/ 472350 h 3960000"/>
              <a:gd name="connsiteX1-1179" fmla="*/ 813783 w 3960440"/>
              <a:gd name="connsiteY1-1180" fmla="*/ 1434034 h 3960000"/>
              <a:gd name="connsiteX2-1181" fmla="*/ 1119009 w 3960440"/>
              <a:gd name="connsiteY2-1182" fmla="*/ 2222584 h 3960000"/>
              <a:gd name="connsiteX3-1183" fmla="*/ 1296382 w 3960440"/>
              <a:gd name="connsiteY3-1184" fmla="*/ 1907811 h 3960000"/>
              <a:gd name="connsiteX4-1185" fmla="*/ 1234998 w 3960440"/>
              <a:gd name="connsiteY4-1186" fmla="*/ 1431771 h 3960000"/>
              <a:gd name="connsiteX5-1187" fmla="*/ 2217373 w 3960440"/>
              <a:gd name="connsiteY5-1188" fmla="*/ 891303 h 3960000"/>
              <a:gd name="connsiteX6-1189" fmla="*/ 2783502 w 3960440"/>
              <a:gd name="connsiteY6-1190" fmla="*/ 1606823 h 3960000"/>
              <a:gd name="connsiteX7-1191" fmla="*/ 2456028 w 3960440"/>
              <a:gd name="connsiteY7-1192" fmla="*/ 2225955 h 3960000"/>
              <a:gd name="connsiteX8-1193" fmla="*/ 2026974 w 3960440"/>
              <a:gd name="connsiteY8-1194" fmla="*/ 2018938 h 3960000"/>
              <a:gd name="connsiteX9-1195" fmla="*/ 2135727 w 3960440"/>
              <a:gd name="connsiteY9-1196" fmla="*/ 1554876 h 3960000"/>
              <a:gd name="connsiteX10-1197" fmla="*/ 1915898 w 3960440"/>
              <a:gd name="connsiteY10-1198" fmla="*/ 1219889 h 3960000"/>
              <a:gd name="connsiteX11-1199" fmla="*/ 1589196 w 3960440"/>
              <a:gd name="connsiteY11-1200" fmla="*/ 1434803 h 3960000"/>
              <a:gd name="connsiteX12-1201" fmla="*/ 1574511 w 3960440"/>
              <a:gd name="connsiteY12-1202" fmla="*/ 1939931 h 3960000"/>
              <a:gd name="connsiteX13-1203" fmla="*/ 1339611 w 3960440"/>
              <a:gd name="connsiteY13-1204" fmla="*/ 3487664 h 3960000"/>
              <a:gd name="connsiteX14-1205" fmla="*/ 1887692 w 3960440"/>
              <a:gd name="connsiteY14-1206" fmla="*/ 2422431 h 3960000"/>
              <a:gd name="connsiteX15-1207" fmla="*/ 2336342 w 3960440"/>
              <a:gd name="connsiteY15-1208" fmla="*/ 2720202 h 3960000"/>
              <a:gd name="connsiteX16-1209" fmla="*/ 3176454 w 3960440"/>
              <a:gd name="connsiteY16-1210" fmla="*/ 1627140 h 3960000"/>
              <a:gd name="connsiteX17-1211" fmla="*/ 2134565 w 3960440"/>
              <a:gd name="connsiteY17-1212" fmla="*/ 477605 h 3960000"/>
              <a:gd name="connsiteX18-1213" fmla="*/ 1979373 w 3960440"/>
              <a:gd name="connsiteY18-1214" fmla="*/ 472350 h 3960000"/>
              <a:gd name="connsiteX19-1215" fmla="*/ 436907 w 3960440"/>
              <a:gd name="connsiteY19-1216" fmla="*/ 0 h 3960000"/>
              <a:gd name="connsiteX20-1217" fmla="*/ 3523533 w 3960440"/>
              <a:gd name="connsiteY20-1218" fmla="*/ 0 h 3960000"/>
              <a:gd name="connsiteX21-1219" fmla="*/ 3960440 w 3960440"/>
              <a:gd name="connsiteY21-1220" fmla="*/ 436907 h 3960000"/>
              <a:gd name="connsiteX22-1221" fmla="*/ 3960440 w 3960440"/>
              <a:gd name="connsiteY22-1222" fmla="*/ 3523093 h 3960000"/>
              <a:gd name="connsiteX23-1223" fmla="*/ 3523533 w 3960440"/>
              <a:gd name="connsiteY23-1224" fmla="*/ 3960000 h 3960000"/>
              <a:gd name="connsiteX24-1225" fmla="*/ 436907 w 3960440"/>
              <a:gd name="connsiteY24-1226" fmla="*/ 3960000 h 3960000"/>
              <a:gd name="connsiteX25-1227" fmla="*/ 0 w 3960440"/>
              <a:gd name="connsiteY25-1228" fmla="*/ 3523093 h 3960000"/>
              <a:gd name="connsiteX26-1229" fmla="*/ 0 w 3960440"/>
              <a:gd name="connsiteY26-1230" fmla="*/ 436907 h 3960000"/>
              <a:gd name="connsiteX27-1231" fmla="*/ 436907 w 3960440"/>
              <a:gd name="connsiteY27-1232" fmla="*/ 0 h 3960000"/>
              <a:gd name="connsiteX0-1233" fmla="*/ 1979373 w 3960440"/>
              <a:gd name="connsiteY0-1234" fmla="*/ 472350 h 3960000"/>
              <a:gd name="connsiteX1-1235" fmla="*/ 813783 w 3960440"/>
              <a:gd name="connsiteY1-1236" fmla="*/ 1434034 h 3960000"/>
              <a:gd name="connsiteX2-1237" fmla="*/ 1119009 w 3960440"/>
              <a:gd name="connsiteY2-1238" fmla="*/ 2222584 h 3960000"/>
              <a:gd name="connsiteX3-1239" fmla="*/ 1296382 w 3960440"/>
              <a:gd name="connsiteY3-1240" fmla="*/ 1907811 h 3960000"/>
              <a:gd name="connsiteX4-1241" fmla="*/ 1234998 w 3960440"/>
              <a:gd name="connsiteY4-1242" fmla="*/ 1431771 h 3960000"/>
              <a:gd name="connsiteX5-1243" fmla="*/ 2217373 w 3960440"/>
              <a:gd name="connsiteY5-1244" fmla="*/ 891303 h 3960000"/>
              <a:gd name="connsiteX6-1245" fmla="*/ 2783502 w 3960440"/>
              <a:gd name="connsiteY6-1246" fmla="*/ 1606823 h 3960000"/>
              <a:gd name="connsiteX7-1247" fmla="*/ 2456028 w 3960440"/>
              <a:gd name="connsiteY7-1248" fmla="*/ 2225955 h 3960000"/>
              <a:gd name="connsiteX8-1249" fmla="*/ 2026974 w 3960440"/>
              <a:gd name="connsiteY8-1250" fmla="*/ 2018938 h 3960000"/>
              <a:gd name="connsiteX9-1251" fmla="*/ 2135727 w 3960440"/>
              <a:gd name="connsiteY9-1252" fmla="*/ 1554876 h 3960000"/>
              <a:gd name="connsiteX10-1253" fmla="*/ 1915898 w 3960440"/>
              <a:gd name="connsiteY10-1254" fmla="*/ 1219889 h 3960000"/>
              <a:gd name="connsiteX11-1255" fmla="*/ 1589196 w 3960440"/>
              <a:gd name="connsiteY11-1256" fmla="*/ 1434803 h 3960000"/>
              <a:gd name="connsiteX12-1257" fmla="*/ 1574511 w 3960440"/>
              <a:gd name="connsiteY12-1258" fmla="*/ 1939931 h 3960000"/>
              <a:gd name="connsiteX13-1259" fmla="*/ 1339611 w 3960440"/>
              <a:gd name="connsiteY13-1260" fmla="*/ 3487664 h 3960000"/>
              <a:gd name="connsiteX14-1261" fmla="*/ 1887692 w 3960440"/>
              <a:gd name="connsiteY14-1262" fmla="*/ 2422431 h 3960000"/>
              <a:gd name="connsiteX15-1263" fmla="*/ 2336342 w 3960440"/>
              <a:gd name="connsiteY15-1264" fmla="*/ 2720202 h 3960000"/>
              <a:gd name="connsiteX16-1265" fmla="*/ 3176454 w 3960440"/>
              <a:gd name="connsiteY16-1266" fmla="*/ 1627140 h 3960000"/>
              <a:gd name="connsiteX17-1267" fmla="*/ 2134565 w 3960440"/>
              <a:gd name="connsiteY17-1268" fmla="*/ 477605 h 3960000"/>
              <a:gd name="connsiteX18-1269" fmla="*/ 1979373 w 3960440"/>
              <a:gd name="connsiteY18-1270" fmla="*/ 472350 h 3960000"/>
              <a:gd name="connsiteX19-1271" fmla="*/ 436907 w 3960440"/>
              <a:gd name="connsiteY19-1272" fmla="*/ 0 h 3960000"/>
              <a:gd name="connsiteX20-1273" fmla="*/ 3523533 w 3960440"/>
              <a:gd name="connsiteY20-1274" fmla="*/ 0 h 3960000"/>
              <a:gd name="connsiteX21-1275" fmla="*/ 3960440 w 3960440"/>
              <a:gd name="connsiteY21-1276" fmla="*/ 436907 h 3960000"/>
              <a:gd name="connsiteX22-1277" fmla="*/ 3960440 w 3960440"/>
              <a:gd name="connsiteY22-1278" fmla="*/ 3523093 h 3960000"/>
              <a:gd name="connsiteX23-1279" fmla="*/ 3523533 w 3960440"/>
              <a:gd name="connsiteY23-1280" fmla="*/ 3960000 h 3960000"/>
              <a:gd name="connsiteX24-1281" fmla="*/ 436907 w 3960440"/>
              <a:gd name="connsiteY24-1282" fmla="*/ 3960000 h 3960000"/>
              <a:gd name="connsiteX25-1283" fmla="*/ 0 w 3960440"/>
              <a:gd name="connsiteY25-1284" fmla="*/ 3523093 h 3960000"/>
              <a:gd name="connsiteX26-1285" fmla="*/ 0 w 3960440"/>
              <a:gd name="connsiteY26-1286" fmla="*/ 436907 h 3960000"/>
              <a:gd name="connsiteX27-1287" fmla="*/ 436907 w 3960440"/>
              <a:gd name="connsiteY27-1288" fmla="*/ 0 h 3960000"/>
              <a:gd name="connsiteX0-1289" fmla="*/ 1979373 w 3960440"/>
              <a:gd name="connsiteY0-1290" fmla="*/ 472350 h 3960000"/>
              <a:gd name="connsiteX1-1291" fmla="*/ 813783 w 3960440"/>
              <a:gd name="connsiteY1-1292" fmla="*/ 1434034 h 3960000"/>
              <a:gd name="connsiteX2-1293" fmla="*/ 1119009 w 3960440"/>
              <a:gd name="connsiteY2-1294" fmla="*/ 2222584 h 3960000"/>
              <a:gd name="connsiteX3-1295" fmla="*/ 1296382 w 3960440"/>
              <a:gd name="connsiteY3-1296" fmla="*/ 1907811 h 3960000"/>
              <a:gd name="connsiteX4-1297" fmla="*/ 1234998 w 3960440"/>
              <a:gd name="connsiteY4-1298" fmla="*/ 1431771 h 3960000"/>
              <a:gd name="connsiteX5-1299" fmla="*/ 2217373 w 3960440"/>
              <a:gd name="connsiteY5-1300" fmla="*/ 891303 h 3960000"/>
              <a:gd name="connsiteX6-1301" fmla="*/ 2783502 w 3960440"/>
              <a:gd name="connsiteY6-1302" fmla="*/ 1606823 h 3960000"/>
              <a:gd name="connsiteX7-1303" fmla="*/ 2456028 w 3960440"/>
              <a:gd name="connsiteY7-1304" fmla="*/ 2225955 h 3960000"/>
              <a:gd name="connsiteX8-1305" fmla="*/ 2026974 w 3960440"/>
              <a:gd name="connsiteY8-1306" fmla="*/ 2018938 h 3960000"/>
              <a:gd name="connsiteX9-1307" fmla="*/ 2135727 w 3960440"/>
              <a:gd name="connsiteY9-1308" fmla="*/ 1554876 h 3960000"/>
              <a:gd name="connsiteX10-1309" fmla="*/ 1915898 w 3960440"/>
              <a:gd name="connsiteY10-1310" fmla="*/ 1219889 h 3960000"/>
              <a:gd name="connsiteX11-1311" fmla="*/ 1589196 w 3960440"/>
              <a:gd name="connsiteY11-1312" fmla="*/ 1434803 h 3960000"/>
              <a:gd name="connsiteX12-1313" fmla="*/ 1574511 w 3960440"/>
              <a:gd name="connsiteY12-1314" fmla="*/ 1939931 h 3960000"/>
              <a:gd name="connsiteX13-1315" fmla="*/ 1339611 w 3960440"/>
              <a:gd name="connsiteY13-1316" fmla="*/ 3487664 h 3960000"/>
              <a:gd name="connsiteX14-1317" fmla="*/ 1887692 w 3960440"/>
              <a:gd name="connsiteY14-1318" fmla="*/ 2422431 h 3960000"/>
              <a:gd name="connsiteX15-1319" fmla="*/ 2336342 w 3960440"/>
              <a:gd name="connsiteY15-1320" fmla="*/ 2720202 h 3960000"/>
              <a:gd name="connsiteX16-1321" fmla="*/ 3176454 w 3960440"/>
              <a:gd name="connsiteY16-1322" fmla="*/ 1627140 h 3960000"/>
              <a:gd name="connsiteX17-1323" fmla="*/ 1979373 w 3960440"/>
              <a:gd name="connsiteY17-1324" fmla="*/ 472350 h 3960000"/>
              <a:gd name="connsiteX18-1325" fmla="*/ 436907 w 3960440"/>
              <a:gd name="connsiteY18-1326" fmla="*/ 0 h 3960000"/>
              <a:gd name="connsiteX19-1327" fmla="*/ 3523533 w 3960440"/>
              <a:gd name="connsiteY19-1328" fmla="*/ 0 h 3960000"/>
              <a:gd name="connsiteX20-1329" fmla="*/ 3960440 w 3960440"/>
              <a:gd name="connsiteY20-1330" fmla="*/ 436907 h 3960000"/>
              <a:gd name="connsiteX21-1331" fmla="*/ 3960440 w 3960440"/>
              <a:gd name="connsiteY21-1332" fmla="*/ 3523093 h 3960000"/>
              <a:gd name="connsiteX22-1333" fmla="*/ 3523533 w 3960440"/>
              <a:gd name="connsiteY22-1334" fmla="*/ 3960000 h 3960000"/>
              <a:gd name="connsiteX23-1335" fmla="*/ 436907 w 3960440"/>
              <a:gd name="connsiteY23-1336" fmla="*/ 3960000 h 3960000"/>
              <a:gd name="connsiteX24-1337" fmla="*/ 0 w 3960440"/>
              <a:gd name="connsiteY24-1338" fmla="*/ 3523093 h 3960000"/>
              <a:gd name="connsiteX25-1339" fmla="*/ 0 w 3960440"/>
              <a:gd name="connsiteY25-1340" fmla="*/ 436907 h 3960000"/>
              <a:gd name="connsiteX26-1341" fmla="*/ 436907 w 3960440"/>
              <a:gd name="connsiteY26-1342" fmla="*/ 0 h 3960000"/>
              <a:gd name="connsiteX0-1343" fmla="*/ 1979373 w 3960440"/>
              <a:gd name="connsiteY0-1344" fmla="*/ 472350 h 3960000"/>
              <a:gd name="connsiteX1-1345" fmla="*/ 813783 w 3960440"/>
              <a:gd name="connsiteY1-1346" fmla="*/ 1434034 h 3960000"/>
              <a:gd name="connsiteX2-1347" fmla="*/ 1119009 w 3960440"/>
              <a:gd name="connsiteY2-1348" fmla="*/ 2222584 h 3960000"/>
              <a:gd name="connsiteX3-1349" fmla="*/ 1296382 w 3960440"/>
              <a:gd name="connsiteY3-1350" fmla="*/ 1907811 h 3960000"/>
              <a:gd name="connsiteX4-1351" fmla="*/ 1234998 w 3960440"/>
              <a:gd name="connsiteY4-1352" fmla="*/ 1431771 h 3960000"/>
              <a:gd name="connsiteX5-1353" fmla="*/ 2217373 w 3960440"/>
              <a:gd name="connsiteY5-1354" fmla="*/ 891303 h 3960000"/>
              <a:gd name="connsiteX6-1355" fmla="*/ 2783502 w 3960440"/>
              <a:gd name="connsiteY6-1356" fmla="*/ 1606823 h 3960000"/>
              <a:gd name="connsiteX7-1357" fmla="*/ 2456028 w 3960440"/>
              <a:gd name="connsiteY7-1358" fmla="*/ 2225955 h 3960000"/>
              <a:gd name="connsiteX8-1359" fmla="*/ 2026974 w 3960440"/>
              <a:gd name="connsiteY8-1360" fmla="*/ 2018938 h 3960000"/>
              <a:gd name="connsiteX9-1361" fmla="*/ 2135727 w 3960440"/>
              <a:gd name="connsiteY9-1362" fmla="*/ 1554876 h 3960000"/>
              <a:gd name="connsiteX10-1363" fmla="*/ 1915898 w 3960440"/>
              <a:gd name="connsiteY10-1364" fmla="*/ 1219889 h 3960000"/>
              <a:gd name="connsiteX11-1365" fmla="*/ 1589196 w 3960440"/>
              <a:gd name="connsiteY11-1366" fmla="*/ 1434803 h 3960000"/>
              <a:gd name="connsiteX12-1367" fmla="*/ 1574511 w 3960440"/>
              <a:gd name="connsiteY12-1368" fmla="*/ 1939931 h 3960000"/>
              <a:gd name="connsiteX13-1369" fmla="*/ 1339611 w 3960440"/>
              <a:gd name="connsiteY13-1370" fmla="*/ 3487664 h 3960000"/>
              <a:gd name="connsiteX14-1371" fmla="*/ 1887692 w 3960440"/>
              <a:gd name="connsiteY14-1372" fmla="*/ 2422431 h 3960000"/>
              <a:gd name="connsiteX15-1373" fmla="*/ 2336342 w 3960440"/>
              <a:gd name="connsiteY15-1374" fmla="*/ 2720202 h 3960000"/>
              <a:gd name="connsiteX16-1375" fmla="*/ 3176454 w 3960440"/>
              <a:gd name="connsiteY16-1376" fmla="*/ 1627140 h 3960000"/>
              <a:gd name="connsiteX17-1377" fmla="*/ 1979373 w 3960440"/>
              <a:gd name="connsiteY17-1378" fmla="*/ 472350 h 3960000"/>
              <a:gd name="connsiteX18-1379" fmla="*/ 436907 w 3960440"/>
              <a:gd name="connsiteY18-1380" fmla="*/ 0 h 3960000"/>
              <a:gd name="connsiteX19-1381" fmla="*/ 3523533 w 3960440"/>
              <a:gd name="connsiteY19-1382" fmla="*/ 0 h 3960000"/>
              <a:gd name="connsiteX20-1383" fmla="*/ 3960440 w 3960440"/>
              <a:gd name="connsiteY20-1384" fmla="*/ 436907 h 3960000"/>
              <a:gd name="connsiteX21-1385" fmla="*/ 3960440 w 3960440"/>
              <a:gd name="connsiteY21-1386" fmla="*/ 3523093 h 3960000"/>
              <a:gd name="connsiteX22-1387" fmla="*/ 3523533 w 3960440"/>
              <a:gd name="connsiteY22-1388" fmla="*/ 3960000 h 3960000"/>
              <a:gd name="connsiteX23-1389" fmla="*/ 436907 w 3960440"/>
              <a:gd name="connsiteY23-1390" fmla="*/ 3960000 h 3960000"/>
              <a:gd name="connsiteX24-1391" fmla="*/ 0 w 3960440"/>
              <a:gd name="connsiteY24-1392" fmla="*/ 3523093 h 3960000"/>
              <a:gd name="connsiteX25-1393" fmla="*/ 0 w 3960440"/>
              <a:gd name="connsiteY25-1394" fmla="*/ 436907 h 3960000"/>
              <a:gd name="connsiteX26-1395" fmla="*/ 436907 w 3960440"/>
              <a:gd name="connsiteY26-1396" fmla="*/ 0 h 3960000"/>
              <a:gd name="connsiteX0-1397" fmla="*/ 1979373 w 3960440"/>
              <a:gd name="connsiteY0-1398" fmla="*/ 472350 h 3960000"/>
              <a:gd name="connsiteX1-1399" fmla="*/ 813783 w 3960440"/>
              <a:gd name="connsiteY1-1400" fmla="*/ 1434034 h 3960000"/>
              <a:gd name="connsiteX2-1401" fmla="*/ 1119009 w 3960440"/>
              <a:gd name="connsiteY2-1402" fmla="*/ 2222584 h 3960000"/>
              <a:gd name="connsiteX3-1403" fmla="*/ 1296382 w 3960440"/>
              <a:gd name="connsiteY3-1404" fmla="*/ 1907811 h 3960000"/>
              <a:gd name="connsiteX4-1405" fmla="*/ 1234998 w 3960440"/>
              <a:gd name="connsiteY4-1406" fmla="*/ 1431771 h 3960000"/>
              <a:gd name="connsiteX5-1407" fmla="*/ 2217373 w 3960440"/>
              <a:gd name="connsiteY5-1408" fmla="*/ 891303 h 3960000"/>
              <a:gd name="connsiteX6-1409" fmla="*/ 2783502 w 3960440"/>
              <a:gd name="connsiteY6-1410" fmla="*/ 1606823 h 3960000"/>
              <a:gd name="connsiteX7-1411" fmla="*/ 2456028 w 3960440"/>
              <a:gd name="connsiteY7-1412" fmla="*/ 2225955 h 3960000"/>
              <a:gd name="connsiteX8-1413" fmla="*/ 2026974 w 3960440"/>
              <a:gd name="connsiteY8-1414" fmla="*/ 2018938 h 3960000"/>
              <a:gd name="connsiteX9-1415" fmla="*/ 2135727 w 3960440"/>
              <a:gd name="connsiteY9-1416" fmla="*/ 1554876 h 3960000"/>
              <a:gd name="connsiteX10-1417" fmla="*/ 1915898 w 3960440"/>
              <a:gd name="connsiteY10-1418" fmla="*/ 1219889 h 3960000"/>
              <a:gd name="connsiteX11-1419" fmla="*/ 1589196 w 3960440"/>
              <a:gd name="connsiteY11-1420" fmla="*/ 1434803 h 3960000"/>
              <a:gd name="connsiteX12-1421" fmla="*/ 1574511 w 3960440"/>
              <a:gd name="connsiteY12-1422" fmla="*/ 1939931 h 3960000"/>
              <a:gd name="connsiteX13-1423" fmla="*/ 1339611 w 3960440"/>
              <a:gd name="connsiteY13-1424" fmla="*/ 3487664 h 3960000"/>
              <a:gd name="connsiteX14-1425" fmla="*/ 1887692 w 3960440"/>
              <a:gd name="connsiteY14-1426" fmla="*/ 2422431 h 3960000"/>
              <a:gd name="connsiteX15-1427" fmla="*/ 2336342 w 3960440"/>
              <a:gd name="connsiteY15-1428" fmla="*/ 2720202 h 3960000"/>
              <a:gd name="connsiteX16-1429" fmla="*/ 3176454 w 3960440"/>
              <a:gd name="connsiteY16-1430" fmla="*/ 1627140 h 3960000"/>
              <a:gd name="connsiteX17-1431" fmla="*/ 1979373 w 3960440"/>
              <a:gd name="connsiteY17-1432" fmla="*/ 472350 h 3960000"/>
              <a:gd name="connsiteX18-1433" fmla="*/ 436907 w 3960440"/>
              <a:gd name="connsiteY18-1434" fmla="*/ 0 h 3960000"/>
              <a:gd name="connsiteX19-1435" fmla="*/ 3523533 w 3960440"/>
              <a:gd name="connsiteY19-1436" fmla="*/ 0 h 3960000"/>
              <a:gd name="connsiteX20-1437" fmla="*/ 3960440 w 3960440"/>
              <a:gd name="connsiteY20-1438" fmla="*/ 436907 h 3960000"/>
              <a:gd name="connsiteX21-1439" fmla="*/ 3960440 w 3960440"/>
              <a:gd name="connsiteY21-1440" fmla="*/ 3523093 h 3960000"/>
              <a:gd name="connsiteX22-1441" fmla="*/ 3523533 w 3960440"/>
              <a:gd name="connsiteY22-1442" fmla="*/ 3960000 h 3960000"/>
              <a:gd name="connsiteX23-1443" fmla="*/ 436907 w 3960440"/>
              <a:gd name="connsiteY23-1444" fmla="*/ 3960000 h 3960000"/>
              <a:gd name="connsiteX24-1445" fmla="*/ 0 w 3960440"/>
              <a:gd name="connsiteY24-1446" fmla="*/ 3523093 h 3960000"/>
              <a:gd name="connsiteX25-1447" fmla="*/ 0 w 3960440"/>
              <a:gd name="connsiteY25-1448" fmla="*/ 436907 h 3960000"/>
              <a:gd name="connsiteX26-1449" fmla="*/ 436907 w 3960440"/>
              <a:gd name="connsiteY26-1450" fmla="*/ 0 h 3960000"/>
              <a:gd name="connsiteX0-1451" fmla="*/ 1979373 w 3960440"/>
              <a:gd name="connsiteY0-1452" fmla="*/ 472350 h 3960000"/>
              <a:gd name="connsiteX1-1453" fmla="*/ 813783 w 3960440"/>
              <a:gd name="connsiteY1-1454" fmla="*/ 1434034 h 3960000"/>
              <a:gd name="connsiteX2-1455" fmla="*/ 1119009 w 3960440"/>
              <a:gd name="connsiteY2-1456" fmla="*/ 2222584 h 3960000"/>
              <a:gd name="connsiteX3-1457" fmla="*/ 1328015 w 3960440"/>
              <a:gd name="connsiteY3-1458" fmla="*/ 1812920 h 3960000"/>
              <a:gd name="connsiteX4-1459" fmla="*/ 1234998 w 3960440"/>
              <a:gd name="connsiteY4-1460" fmla="*/ 1431771 h 3960000"/>
              <a:gd name="connsiteX5-1461" fmla="*/ 2217373 w 3960440"/>
              <a:gd name="connsiteY5-1462" fmla="*/ 891303 h 3960000"/>
              <a:gd name="connsiteX6-1463" fmla="*/ 2783502 w 3960440"/>
              <a:gd name="connsiteY6-1464" fmla="*/ 1606823 h 3960000"/>
              <a:gd name="connsiteX7-1465" fmla="*/ 2456028 w 3960440"/>
              <a:gd name="connsiteY7-1466" fmla="*/ 2225955 h 3960000"/>
              <a:gd name="connsiteX8-1467" fmla="*/ 2026974 w 3960440"/>
              <a:gd name="connsiteY8-1468" fmla="*/ 2018938 h 3960000"/>
              <a:gd name="connsiteX9-1469" fmla="*/ 2135727 w 3960440"/>
              <a:gd name="connsiteY9-1470" fmla="*/ 1554876 h 3960000"/>
              <a:gd name="connsiteX10-1471" fmla="*/ 1915898 w 3960440"/>
              <a:gd name="connsiteY10-1472" fmla="*/ 1219889 h 3960000"/>
              <a:gd name="connsiteX11-1473" fmla="*/ 1589196 w 3960440"/>
              <a:gd name="connsiteY11-1474" fmla="*/ 1434803 h 3960000"/>
              <a:gd name="connsiteX12-1475" fmla="*/ 1574511 w 3960440"/>
              <a:gd name="connsiteY12-1476" fmla="*/ 1939931 h 3960000"/>
              <a:gd name="connsiteX13-1477" fmla="*/ 1339611 w 3960440"/>
              <a:gd name="connsiteY13-1478" fmla="*/ 3487664 h 3960000"/>
              <a:gd name="connsiteX14-1479" fmla="*/ 1887692 w 3960440"/>
              <a:gd name="connsiteY14-1480" fmla="*/ 2422431 h 3960000"/>
              <a:gd name="connsiteX15-1481" fmla="*/ 2336342 w 3960440"/>
              <a:gd name="connsiteY15-1482" fmla="*/ 2720202 h 3960000"/>
              <a:gd name="connsiteX16-1483" fmla="*/ 3176454 w 3960440"/>
              <a:gd name="connsiteY16-1484" fmla="*/ 1627140 h 3960000"/>
              <a:gd name="connsiteX17-1485" fmla="*/ 1979373 w 3960440"/>
              <a:gd name="connsiteY17-1486" fmla="*/ 472350 h 3960000"/>
              <a:gd name="connsiteX18-1487" fmla="*/ 436907 w 3960440"/>
              <a:gd name="connsiteY18-1488" fmla="*/ 0 h 3960000"/>
              <a:gd name="connsiteX19-1489" fmla="*/ 3523533 w 3960440"/>
              <a:gd name="connsiteY19-1490" fmla="*/ 0 h 3960000"/>
              <a:gd name="connsiteX20-1491" fmla="*/ 3960440 w 3960440"/>
              <a:gd name="connsiteY20-1492" fmla="*/ 436907 h 3960000"/>
              <a:gd name="connsiteX21-1493" fmla="*/ 3960440 w 3960440"/>
              <a:gd name="connsiteY21-1494" fmla="*/ 3523093 h 3960000"/>
              <a:gd name="connsiteX22-1495" fmla="*/ 3523533 w 3960440"/>
              <a:gd name="connsiteY22-1496" fmla="*/ 3960000 h 3960000"/>
              <a:gd name="connsiteX23-1497" fmla="*/ 436907 w 3960440"/>
              <a:gd name="connsiteY23-1498" fmla="*/ 3960000 h 3960000"/>
              <a:gd name="connsiteX24-1499" fmla="*/ 0 w 3960440"/>
              <a:gd name="connsiteY24-1500" fmla="*/ 3523093 h 3960000"/>
              <a:gd name="connsiteX25-1501" fmla="*/ 0 w 3960440"/>
              <a:gd name="connsiteY25-1502" fmla="*/ 436907 h 3960000"/>
              <a:gd name="connsiteX26-1503" fmla="*/ 436907 w 3960440"/>
              <a:gd name="connsiteY26-1504" fmla="*/ 0 h 3960000"/>
              <a:gd name="connsiteX0-1505" fmla="*/ 1979373 w 3960440"/>
              <a:gd name="connsiteY0-1506" fmla="*/ 472350 h 3960000"/>
              <a:gd name="connsiteX1-1507" fmla="*/ 813783 w 3960440"/>
              <a:gd name="connsiteY1-1508" fmla="*/ 1434034 h 3960000"/>
              <a:gd name="connsiteX2-1509" fmla="*/ 1119009 w 3960440"/>
              <a:gd name="connsiteY2-1510" fmla="*/ 2222584 h 3960000"/>
              <a:gd name="connsiteX3-1511" fmla="*/ 1328015 w 3960440"/>
              <a:gd name="connsiteY3-1512" fmla="*/ 1812920 h 3960000"/>
              <a:gd name="connsiteX4-1513" fmla="*/ 1234998 w 3960440"/>
              <a:gd name="connsiteY4-1514" fmla="*/ 1431771 h 3960000"/>
              <a:gd name="connsiteX5-1515" fmla="*/ 2217373 w 3960440"/>
              <a:gd name="connsiteY5-1516" fmla="*/ 891303 h 3960000"/>
              <a:gd name="connsiteX6-1517" fmla="*/ 2783502 w 3960440"/>
              <a:gd name="connsiteY6-1518" fmla="*/ 1606823 h 3960000"/>
              <a:gd name="connsiteX7-1519" fmla="*/ 2456028 w 3960440"/>
              <a:gd name="connsiteY7-1520" fmla="*/ 2225955 h 3960000"/>
              <a:gd name="connsiteX8-1521" fmla="*/ 2026974 w 3960440"/>
              <a:gd name="connsiteY8-1522" fmla="*/ 2018938 h 3960000"/>
              <a:gd name="connsiteX9-1523" fmla="*/ 2135727 w 3960440"/>
              <a:gd name="connsiteY9-1524" fmla="*/ 1554876 h 3960000"/>
              <a:gd name="connsiteX10-1525" fmla="*/ 1915898 w 3960440"/>
              <a:gd name="connsiteY10-1526" fmla="*/ 1219889 h 3960000"/>
              <a:gd name="connsiteX11-1527" fmla="*/ 1589196 w 3960440"/>
              <a:gd name="connsiteY11-1528" fmla="*/ 1434803 h 3960000"/>
              <a:gd name="connsiteX12-1529" fmla="*/ 1574511 w 3960440"/>
              <a:gd name="connsiteY12-1530" fmla="*/ 1939931 h 3960000"/>
              <a:gd name="connsiteX13-1531" fmla="*/ 1339611 w 3960440"/>
              <a:gd name="connsiteY13-1532" fmla="*/ 3487664 h 3960000"/>
              <a:gd name="connsiteX14-1533" fmla="*/ 1887692 w 3960440"/>
              <a:gd name="connsiteY14-1534" fmla="*/ 2422431 h 3960000"/>
              <a:gd name="connsiteX15-1535" fmla="*/ 2336342 w 3960440"/>
              <a:gd name="connsiteY15-1536" fmla="*/ 2720202 h 3960000"/>
              <a:gd name="connsiteX16-1537" fmla="*/ 3176454 w 3960440"/>
              <a:gd name="connsiteY16-1538" fmla="*/ 1627140 h 3960000"/>
              <a:gd name="connsiteX17-1539" fmla="*/ 1979373 w 3960440"/>
              <a:gd name="connsiteY17-1540" fmla="*/ 472350 h 3960000"/>
              <a:gd name="connsiteX18-1541" fmla="*/ 436907 w 3960440"/>
              <a:gd name="connsiteY18-1542" fmla="*/ 0 h 3960000"/>
              <a:gd name="connsiteX19-1543" fmla="*/ 3523533 w 3960440"/>
              <a:gd name="connsiteY19-1544" fmla="*/ 0 h 3960000"/>
              <a:gd name="connsiteX20-1545" fmla="*/ 3960440 w 3960440"/>
              <a:gd name="connsiteY20-1546" fmla="*/ 436907 h 3960000"/>
              <a:gd name="connsiteX21-1547" fmla="*/ 3960440 w 3960440"/>
              <a:gd name="connsiteY21-1548" fmla="*/ 3523093 h 3960000"/>
              <a:gd name="connsiteX22-1549" fmla="*/ 3523533 w 3960440"/>
              <a:gd name="connsiteY22-1550" fmla="*/ 3960000 h 3960000"/>
              <a:gd name="connsiteX23-1551" fmla="*/ 436907 w 3960440"/>
              <a:gd name="connsiteY23-1552" fmla="*/ 3960000 h 3960000"/>
              <a:gd name="connsiteX24-1553" fmla="*/ 0 w 3960440"/>
              <a:gd name="connsiteY24-1554" fmla="*/ 3523093 h 3960000"/>
              <a:gd name="connsiteX25-1555" fmla="*/ 0 w 3960440"/>
              <a:gd name="connsiteY25-1556" fmla="*/ 436907 h 3960000"/>
              <a:gd name="connsiteX26-1557" fmla="*/ 436907 w 3960440"/>
              <a:gd name="connsiteY26-1558" fmla="*/ 0 h 396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5" name="Rounded Rectangle 8"/>
          <p:cNvSpPr/>
          <p:nvPr/>
        </p:nvSpPr>
        <p:spPr>
          <a:xfrm>
            <a:off x="7427661" y="2878493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-1" fmla="*/ 554477 w 3888432"/>
              <a:gd name="connsiteY0-2" fmla="*/ 1512168 h 3960440"/>
              <a:gd name="connsiteX1-3" fmla="*/ 554477 w 3888432"/>
              <a:gd name="connsiteY1-4" fmla="*/ 3312368 h 3960440"/>
              <a:gd name="connsiteX2-5" fmla="*/ 1201638 w 3888432"/>
              <a:gd name="connsiteY2-6" fmla="*/ 3312368 h 3960440"/>
              <a:gd name="connsiteX3-7" fmla="*/ 1201638 w 3888432"/>
              <a:gd name="connsiteY3-8" fmla="*/ 1512168 h 3960440"/>
              <a:gd name="connsiteX4-9" fmla="*/ 554477 w 3888432"/>
              <a:gd name="connsiteY4-10" fmla="*/ 1512168 h 3960440"/>
              <a:gd name="connsiteX5-11" fmla="*/ 2840340 w 3888432"/>
              <a:gd name="connsiteY5-12" fmla="*/ 1479943 h 3960440"/>
              <a:gd name="connsiteX6-13" fmla="*/ 2136833 w 3888432"/>
              <a:gd name="connsiteY6-14" fmla="*/ 1785510 h 3960440"/>
              <a:gd name="connsiteX7-15" fmla="*/ 2136833 w 3888432"/>
              <a:gd name="connsiteY7-16" fmla="*/ 1510185 h 3960440"/>
              <a:gd name="connsiteX8-17" fmla="*/ 1489672 w 3888432"/>
              <a:gd name="connsiteY8-18" fmla="*/ 1510185 h 3960440"/>
              <a:gd name="connsiteX9-19" fmla="*/ 1489672 w 3888432"/>
              <a:gd name="connsiteY9-20" fmla="*/ 3310385 h 3960440"/>
              <a:gd name="connsiteX10-21" fmla="*/ 2136833 w 3888432"/>
              <a:gd name="connsiteY10-22" fmla="*/ 3310385 h 3960440"/>
              <a:gd name="connsiteX11-23" fmla="*/ 2136833 w 3888432"/>
              <a:gd name="connsiteY11-24" fmla="*/ 2084121 h 3960440"/>
              <a:gd name="connsiteX12-25" fmla="*/ 2673919 w 3888432"/>
              <a:gd name="connsiteY12-26" fmla="*/ 2138897 h 3960440"/>
              <a:gd name="connsiteX13-27" fmla="*/ 2679688 w 3888432"/>
              <a:gd name="connsiteY13-28" fmla="*/ 3312366 h 3960440"/>
              <a:gd name="connsiteX14-29" fmla="*/ 3326849 w 3888432"/>
              <a:gd name="connsiteY14-30" fmla="*/ 3312366 h 3960440"/>
              <a:gd name="connsiteX15-31" fmla="*/ 3333768 w 3888432"/>
              <a:gd name="connsiteY15-32" fmla="*/ 2128613 h 3960440"/>
              <a:gd name="connsiteX16-33" fmla="*/ 2840340 w 3888432"/>
              <a:gd name="connsiteY16-34" fmla="*/ 1479943 h 3960440"/>
              <a:gd name="connsiteX17-35" fmla="*/ 878058 w 3888432"/>
              <a:gd name="connsiteY17-36" fmla="*/ 648072 h 3960440"/>
              <a:gd name="connsiteX18-37" fmla="*/ 554477 w 3888432"/>
              <a:gd name="connsiteY18-38" fmla="*/ 971653 h 3960440"/>
              <a:gd name="connsiteX19-39" fmla="*/ 878058 w 3888432"/>
              <a:gd name="connsiteY19-40" fmla="*/ 1295234 h 3960440"/>
              <a:gd name="connsiteX20-41" fmla="*/ 1201639 w 3888432"/>
              <a:gd name="connsiteY20-42" fmla="*/ 971653 h 3960440"/>
              <a:gd name="connsiteX21-43" fmla="*/ 878058 w 3888432"/>
              <a:gd name="connsiteY21-44" fmla="*/ 648072 h 3960440"/>
              <a:gd name="connsiteX22-45" fmla="*/ 333511 w 3888432"/>
              <a:gd name="connsiteY22-46" fmla="*/ 0 h 3960440"/>
              <a:gd name="connsiteX23-47" fmla="*/ 3554921 w 3888432"/>
              <a:gd name="connsiteY23-48" fmla="*/ 0 h 3960440"/>
              <a:gd name="connsiteX24-49" fmla="*/ 3888432 w 3888432"/>
              <a:gd name="connsiteY24-50" fmla="*/ 333511 h 3960440"/>
              <a:gd name="connsiteX25-51" fmla="*/ 3888432 w 3888432"/>
              <a:gd name="connsiteY25-52" fmla="*/ 3626929 h 3960440"/>
              <a:gd name="connsiteX26-53" fmla="*/ 3554921 w 3888432"/>
              <a:gd name="connsiteY26-54" fmla="*/ 3960440 h 3960440"/>
              <a:gd name="connsiteX27-55" fmla="*/ 333511 w 3888432"/>
              <a:gd name="connsiteY27-56" fmla="*/ 3960440 h 3960440"/>
              <a:gd name="connsiteX28-57" fmla="*/ 0 w 3888432"/>
              <a:gd name="connsiteY28-58" fmla="*/ 3626929 h 3960440"/>
              <a:gd name="connsiteX29-59" fmla="*/ 0 w 3888432"/>
              <a:gd name="connsiteY29-60" fmla="*/ 333511 h 3960440"/>
              <a:gd name="connsiteX30-61" fmla="*/ 333511 w 3888432"/>
              <a:gd name="connsiteY30-62" fmla="*/ 0 h 3960440"/>
              <a:gd name="connsiteX0-63" fmla="*/ 554477 w 3888432"/>
              <a:gd name="connsiteY0-64" fmla="*/ 1512168 h 3960440"/>
              <a:gd name="connsiteX1-65" fmla="*/ 554477 w 3888432"/>
              <a:gd name="connsiteY1-66" fmla="*/ 3312368 h 3960440"/>
              <a:gd name="connsiteX2-67" fmla="*/ 1201638 w 3888432"/>
              <a:gd name="connsiteY2-68" fmla="*/ 3312368 h 3960440"/>
              <a:gd name="connsiteX3-69" fmla="*/ 1201638 w 3888432"/>
              <a:gd name="connsiteY3-70" fmla="*/ 1512168 h 3960440"/>
              <a:gd name="connsiteX4-71" fmla="*/ 554477 w 3888432"/>
              <a:gd name="connsiteY4-72" fmla="*/ 1512168 h 3960440"/>
              <a:gd name="connsiteX5-73" fmla="*/ 2840340 w 3888432"/>
              <a:gd name="connsiteY5-74" fmla="*/ 1479943 h 3960440"/>
              <a:gd name="connsiteX6-75" fmla="*/ 2136833 w 3888432"/>
              <a:gd name="connsiteY6-76" fmla="*/ 1785510 h 3960440"/>
              <a:gd name="connsiteX7-77" fmla="*/ 2136833 w 3888432"/>
              <a:gd name="connsiteY7-78" fmla="*/ 1510185 h 3960440"/>
              <a:gd name="connsiteX8-79" fmla="*/ 1489672 w 3888432"/>
              <a:gd name="connsiteY8-80" fmla="*/ 1510185 h 3960440"/>
              <a:gd name="connsiteX9-81" fmla="*/ 1489672 w 3888432"/>
              <a:gd name="connsiteY9-82" fmla="*/ 3310385 h 3960440"/>
              <a:gd name="connsiteX10-83" fmla="*/ 2136833 w 3888432"/>
              <a:gd name="connsiteY10-84" fmla="*/ 3310385 h 3960440"/>
              <a:gd name="connsiteX11-85" fmla="*/ 2136833 w 3888432"/>
              <a:gd name="connsiteY11-86" fmla="*/ 2084121 h 3960440"/>
              <a:gd name="connsiteX12-87" fmla="*/ 2673919 w 3888432"/>
              <a:gd name="connsiteY12-88" fmla="*/ 2138897 h 3960440"/>
              <a:gd name="connsiteX13-89" fmla="*/ 2679688 w 3888432"/>
              <a:gd name="connsiteY13-90" fmla="*/ 3312366 h 3960440"/>
              <a:gd name="connsiteX14-91" fmla="*/ 3326849 w 3888432"/>
              <a:gd name="connsiteY14-92" fmla="*/ 3312366 h 3960440"/>
              <a:gd name="connsiteX15-93" fmla="*/ 3333768 w 3888432"/>
              <a:gd name="connsiteY15-94" fmla="*/ 2128613 h 3960440"/>
              <a:gd name="connsiteX16-95" fmla="*/ 2840340 w 3888432"/>
              <a:gd name="connsiteY16-96" fmla="*/ 1479943 h 3960440"/>
              <a:gd name="connsiteX17-97" fmla="*/ 878058 w 3888432"/>
              <a:gd name="connsiteY17-98" fmla="*/ 648072 h 3960440"/>
              <a:gd name="connsiteX18-99" fmla="*/ 554477 w 3888432"/>
              <a:gd name="connsiteY18-100" fmla="*/ 971653 h 3960440"/>
              <a:gd name="connsiteX19-101" fmla="*/ 878058 w 3888432"/>
              <a:gd name="connsiteY19-102" fmla="*/ 1295234 h 3960440"/>
              <a:gd name="connsiteX20-103" fmla="*/ 1201639 w 3888432"/>
              <a:gd name="connsiteY20-104" fmla="*/ 971653 h 3960440"/>
              <a:gd name="connsiteX21-105" fmla="*/ 878058 w 3888432"/>
              <a:gd name="connsiteY21-106" fmla="*/ 648072 h 3960440"/>
              <a:gd name="connsiteX22-107" fmla="*/ 333511 w 3888432"/>
              <a:gd name="connsiteY22-108" fmla="*/ 0 h 3960440"/>
              <a:gd name="connsiteX23-109" fmla="*/ 3554921 w 3888432"/>
              <a:gd name="connsiteY23-110" fmla="*/ 0 h 3960440"/>
              <a:gd name="connsiteX24-111" fmla="*/ 3888432 w 3888432"/>
              <a:gd name="connsiteY24-112" fmla="*/ 333511 h 3960440"/>
              <a:gd name="connsiteX25-113" fmla="*/ 3888432 w 3888432"/>
              <a:gd name="connsiteY25-114" fmla="*/ 3626929 h 3960440"/>
              <a:gd name="connsiteX26-115" fmla="*/ 3554921 w 3888432"/>
              <a:gd name="connsiteY26-116" fmla="*/ 3960440 h 3960440"/>
              <a:gd name="connsiteX27-117" fmla="*/ 333511 w 3888432"/>
              <a:gd name="connsiteY27-118" fmla="*/ 3960440 h 3960440"/>
              <a:gd name="connsiteX28-119" fmla="*/ 0 w 3888432"/>
              <a:gd name="connsiteY28-120" fmla="*/ 3626929 h 3960440"/>
              <a:gd name="connsiteX29-121" fmla="*/ 0 w 3888432"/>
              <a:gd name="connsiteY29-122" fmla="*/ 333511 h 3960440"/>
              <a:gd name="connsiteX30-123" fmla="*/ 333511 w 3888432"/>
              <a:gd name="connsiteY30-124" fmla="*/ 0 h 3960440"/>
              <a:gd name="connsiteX0-125" fmla="*/ 554477 w 3888432"/>
              <a:gd name="connsiteY0-126" fmla="*/ 1512168 h 3960440"/>
              <a:gd name="connsiteX1-127" fmla="*/ 554477 w 3888432"/>
              <a:gd name="connsiteY1-128" fmla="*/ 3312368 h 3960440"/>
              <a:gd name="connsiteX2-129" fmla="*/ 1201638 w 3888432"/>
              <a:gd name="connsiteY2-130" fmla="*/ 3312368 h 3960440"/>
              <a:gd name="connsiteX3-131" fmla="*/ 1201638 w 3888432"/>
              <a:gd name="connsiteY3-132" fmla="*/ 1512168 h 3960440"/>
              <a:gd name="connsiteX4-133" fmla="*/ 554477 w 3888432"/>
              <a:gd name="connsiteY4-134" fmla="*/ 1512168 h 3960440"/>
              <a:gd name="connsiteX5-135" fmla="*/ 2840340 w 3888432"/>
              <a:gd name="connsiteY5-136" fmla="*/ 1479943 h 3960440"/>
              <a:gd name="connsiteX6-137" fmla="*/ 2136833 w 3888432"/>
              <a:gd name="connsiteY6-138" fmla="*/ 1785510 h 3960440"/>
              <a:gd name="connsiteX7-139" fmla="*/ 2136833 w 3888432"/>
              <a:gd name="connsiteY7-140" fmla="*/ 1510185 h 3960440"/>
              <a:gd name="connsiteX8-141" fmla="*/ 1489672 w 3888432"/>
              <a:gd name="connsiteY8-142" fmla="*/ 1510185 h 3960440"/>
              <a:gd name="connsiteX9-143" fmla="*/ 1489672 w 3888432"/>
              <a:gd name="connsiteY9-144" fmla="*/ 3310385 h 3960440"/>
              <a:gd name="connsiteX10-145" fmla="*/ 2136833 w 3888432"/>
              <a:gd name="connsiteY10-146" fmla="*/ 3310385 h 3960440"/>
              <a:gd name="connsiteX11-147" fmla="*/ 2136833 w 3888432"/>
              <a:gd name="connsiteY11-148" fmla="*/ 2084121 h 3960440"/>
              <a:gd name="connsiteX12-149" fmla="*/ 2673919 w 3888432"/>
              <a:gd name="connsiteY12-150" fmla="*/ 2138897 h 3960440"/>
              <a:gd name="connsiteX13-151" fmla="*/ 2679688 w 3888432"/>
              <a:gd name="connsiteY13-152" fmla="*/ 3312366 h 3960440"/>
              <a:gd name="connsiteX14-153" fmla="*/ 3326849 w 3888432"/>
              <a:gd name="connsiteY14-154" fmla="*/ 3312366 h 3960440"/>
              <a:gd name="connsiteX15-155" fmla="*/ 3333768 w 3888432"/>
              <a:gd name="connsiteY15-156" fmla="*/ 2128613 h 3960440"/>
              <a:gd name="connsiteX16-157" fmla="*/ 2840340 w 3888432"/>
              <a:gd name="connsiteY16-158" fmla="*/ 1479943 h 3960440"/>
              <a:gd name="connsiteX17-159" fmla="*/ 878058 w 3888432"/>
              <a:gd name="connsiteY17-160" fmla="*/ 648072 h 3960440"/>
              <a:gd name="connsiteX18-161" fmla="*/ 554477 w 3888432"/>
              <a:gd name="connsiteY18-162" fmla="*/ 971653 h 3960440"/>
              <a:gd name="connsiteX19-163" fmla="*/ 878058 w 3888432"/>
              <a:gd name="connsiteY19-164" fmla="*/ 1295234 h 3960440"/>
              <a:gd name="connsiteX20-165" fmla="*/ 1201639 w 3888432"/>
              <a:gd name="connsiteY20-166" fmla="*/ 971653 h 3960440"/>
              <a:gd name="connsiteX21-167" fmla="*/ 878058 w 3888432"/>
              <a:gd name="connsiteY21-168" fmla="*/ 648072 h 3960440"/>
              <a:gd name="connsiteX22-169" fmla="*/ 333511 w 3888432"/>
              <a:gd name="connsiteY22-170" fmla="*/ 0 h 3960440"/>
              <a:gd name="connsiteX23-171" fmla="*/ 3554921 w 3888432"/>
              <a:gd name="connsiteY23-172" fmla="*/ 0 h 3960440"/>
              <a:gd name="connsiteX24-173" fmla="*/ 3888432 w 3888432"/>
              <a:gd name="connsiteY24-174" fmla="*/ 333511 h 3960440"/>
              <a:gd name="connsiteX25-175" fmla="*/ 3888432 w 3888432"/>
              <a:gd name="connsiteY25-176" fmla="*/ 3626929 h 3960440"/>
              <a:gd name="connsiteX26-177" fmla="*/ 3554921 w 3888432"/>
              <a:gd name="connsiteY26-178" fmla="*/ 3960440 h 3960440"/>
              <a:gd name="connsiteX27-179" fmla="*/ 333511 w 3888432"/>
              <a:gd name="connsiteY27-180" fmla="*/ 3960440 h 3960440"/>
              <a:gd name="connsiteX28-181" fmla="*/ 0 w 3888432"/>
              <a:gd name="connsiteY28-182" fmla="*/ 3626929 h 3960440"/>
              <a:gd name="connsiteX29-183" fmla="*/ 0 w 3888432"/>
              <a:gd name="connsiteY29-184" fmla="*/ 333511 h 3960440"/>
              <a:gd name="connsiteX30-185" fmla="*/ 333511 w 3888432"/>
              <a:gd name="connsiteY30-186" fmla="*/ 0 h 3960440"/>
              <a:gd name="connsiteX0-187" fmla="*/ 554477 w 3888432"/>
              <a:gd name="connsiteY0-188" fmla="*/ 1512168 h 3960440"/>
              <a:gd name="connsiteX1-189" fmla="*/ 554477 w 3888432"/>
              <a:gd name="connsiteY1-190" fmla="*/ 3312368 h 3960440"/>
              <a:gd name="connsiteX2-191" fmla="*/ 1201638 w 3888432"/>
              <a:gd name="connsiteY2-192" fmla="*/ 3312368 h 3960440"/>
              <a:gd name="connsiteX3-193" fmla="*/ 1201638 w 3888432"/>
              <a:gd name="connsiteY3-194" fmla="*/ 1512168 h 3960440"/>
              <a:gd name="connsiteX4-195" fmla="*/ 554477 w 3888432"/>
              <a:gd name="connsiteY4-196" fmla="*/ 1512168 h 3960440"/>
              <a:gd name="connsiteX5-197" fmla="*/ 2840340 w 3888432"/>
              <a:gd name="connsiteY5-198" fmla="*/ 1479943 h 3960440"/>
              <a:gd name="connsiteX6-199" fmla="*/ 2136833 w 3888432"/>
              <a:gd name="connsiteY6-200" fmla="*/ 1785510 h 3960440"/>
              <a:gd name="connsiteX7-201" fmla="*/ 2136833 w 3888432"/>
              <a:gd name="connsiteY7-202" fmla="*/ 1510185 h 3960440"/>
              <a:gd name="connsiteX8-203" fmla="*/ 1489672 w 3888432"/>
              <a:gd name="connsiteY8-204" fmla="*/ 1510185 h 3960440"/>
              <a:gd name="connsiteX9-205" fmla="*/ 1489672 w 3888432"/>
              <a:gd name="connsiteY9-206" fmla="*/ 3310385 h 3960440"/>
              <a:gd name="connsiteX10-207" fmla="*/ 2136833 w 3888432"/>
              <a:gd name="connsiteY10-208" fmla="*/ 3310385 h 3960440"/>
              <a:gd name="connsiteX11-209" fmla="*/ 2136833 w 3888432"/>
              <a:gd name="connsiteY11-210" fmla="*/ 2084121 h 3960440"/>
              <a:gd name="connsiteX12-211" fmla="*/ 2673919 w 3888432"/>
              <a:gd name="connsiteY12-212" fmla="*/ 2138897 h 3960440"/>
              <a:gd name="connsiteX13-213" fmla="*/ 2679688 w 3888432"/>
              <a:gd name="connsiteY13-214" fmla="*/ 3312366 h 3960440"/>
              <a:gd name="connsiteX14-215" fmla="*/ 3326849 w 3888432"/>
              <a:gd name="connsiteY14-216" fmla="*/ 3312366 h 3960440"/>
              <a:gd name="connsiteX15-217" fmla="*/ 3333768 w 3888432"/>
              <a:gd name="connsiteY15-218" fmla="*/ 2128613 h 3960440"/>
              <a:gd name="connsiteX16-219" fmla="*/ 2840340 w 3888432"/>
              <a:gd name="connsiteY16-220" fmla="*/ 1479943 h 3960440"/>
              <a:gd name="connsiteX17-221" fmla="*/ 878058 w 3888432"/>
              <a:gd name="connsiteY17-222" fmla="*/ 648072 h 3960440"/>
              <a:gd name="connsiteX18-223" fmla="*/ 554477 w 3888432"/>
              <a:gd name="connsiteY18-224" fmla="*/ 971653 h 3960440"/>
              <a:gd name="connsiteX19-225" fmla="*/ 878058 w 3888432"/>
              <a:gd name="connsiteY19-226" fmla="*/ 1295234 h 3960440"/>
              <a:gd name="connsiteX20-227" fmla="*/ 1201639 w 3888432"/>
              <a:gd name="connsiteY20-228" fmla="*/ 971653 h 3960440"/>
              <a:gd name="connsiteX21-229" fmla="*/ 878058 w 3888432"/>
              <a:gd name="connsiteY21-230" fmla="*/ 648072 h 3960440"/>
              <a:gd name="connsiteX22-231" fmla="*/ 333511 w 3888432"/>
              <a:gd name="connsiteY22-232" fmla="*/ 0 h 3960440"/>
              <a:gd name="connsiteX23-233" fmla="*/ 3554921 w 3888432"/>
              <a:gd name="connsiteY23-234" fmla="*/ 0 h 3960440"/>
              <a:gd name="connsiteX24-235" fmla="*/ 3888432 w 3888432"/>
              <a:gd name="connsiteY24-236" fmla="*/ 333511 h 3960440"/>
              <a:gd name="connsiteX25-237" fmla="*/ 3888432 w 3888432"/>
              <a:gd name="connsiteY25-238" fmla="*/ 3626929 h 3960440"/>
              <a:gd name="connsiteX26-239" fmla="*/ 3554921 w 3888432"/>
              <a:gd name="connsiteY26-240" fmla="*/ 3960440 h 3960440"/>
              <a:gd name="connsiteX27-241" fmla="*/ 333511 w 3888432"/>
              <a:gd name="connsiteY27-242" fmla="*/ 3960440 h 3960440"/>
              <a:gd name="connsiteX28-243" fmla="*/ 0 w 3888432"/>
              <a:gd name="connsiteY28-244" fmla="*/ 3626929 h 3960440"/>
              <a:gd name="connsiteX29-245" fmla="*/ 0 w 3888432"/>
              <a:gd name="connsiteY29-246" fmla="*/ 333511 h 3960440"/>
              <a:gd name="connsiteX30-247" fmla="*/ 333511 w 3888432"/>
              <a:gd name="connsiteY30-248" fmla="*/ 0 h 3960440"/>
              <a:gd name="connsiteX0-249" fmla="*/ 554477 w 3888432"/>
              <a:gd name="connsiteY0-250" fmla="*/ 1512168 h 3960440"/>
              <a:gd name="connsiteX1-251" fmla="*/ 554477 w 3888432"/>
              <a:gd name="connsiteY1-252" fmla="*/ 3312368 h 3960440"/>
              <a:gd name="connsiteX2-253" fmla="*/ 1201638 w 3888432"/>
              <a:gd name="connsiteY2-254" fmla="*/ 3312368 h 3960440"/>
              <a:gd name="connsiteX3-255" fmla="*/ 1201638 w 3888432"/>
              <a:gd name="connsiteY3-256" fmla="*/ 1512168 h 3960440"/>
              <a:gd name="connsiteX4-257" fmla="*/ 554477 w 3888432"/>
              <a:gd name="connsiteY4-258" fmla="*/ 1512168 h 3960440"/>
              <a:gd name="connsiteX5-259" fmla="*/ 2840340 w 3888432"/>
              <a:gd name="connsiteY5-260" fmla="*/ 1479943 h 3960440"/>
              <a:gd name="connsiteX6-261" fmla="*/ 2136833 w 3888432"/>
              <a:gd name="connsiteY6-262" fmla="*/ 1785510 h 3960440"/>
              <a:gd name="connsiteX7-263" fmla="*/ 2136833 w 3888432"/>
              <a:gd name="connsiteY7-264" fmla="*/ 1510185 h 3960440"/>
              <a:gd name="connsiteX8-265" fmla="*/ 1489672 w 3888432"/>
              <a:gd name="connsiteY8-266" fmla="*/ 1510185 h 3960440"/>
              <a:gd name="connsiteX9-267" fmla="*/ 1489672 w 3888432"/>
              <a:gd name="connsiteY9-268" fmla="*/ 3310385 h 3960440"/>
              <a:gd name="connsiteX10-269" fmla="*/ 2136833 w 3888432"/>
              <a:gd name="connsiteY10-270" fmla="*/ 3310385 h 3960440"/>
              <a:gd name="connsiteX11-271" fmla="*/ 2136833 w 3888432"/>
              <a:gd name="connsiteY11-272" fmla="*/ 2084121 h 3960440"/>
              <a:gd name="connsiteX12-273" fmla="*/ 2673919 w 3888432"/>
              <a:gd name="connsiteY12-274" fmla="*/ 2138897 h 3960440"/>
              <a:gd name="connsiteX13-275" fmla="*/ 2679688 w 3888432"/>
              <a:gd name="connsiteY13-276" fmla="*/ 3312366 h 3960440"/>
              <a:gd name="connsiteX14-277" fmla="*/ 3326849 w 3888432"/>
              <a:gd name="connsiteY14-278" fmla="*/ 3312366 h 3960440"/>
              <a:gd name="connsiteX15-279" fmla="*/ 3333768 w 3888432"/>
              <a:gd name="connsiteY15-280" fmla="*/ 2128613 h 3960440"/>
              <a:gd name="connsiteX16-281" fmla="*/ 2840340 w 3888432"/>
              <a:gd name="connsiteY16-282" fmla="*/ 1479943 h 3960440"/>
              <a:gd name="connsiteX17-283" fmla="*/ 878058 w 3888432"/>
              <a:gd name="connsiteY17-284" fmla="*/ 648072 h 3960440"/>
              <a:gd name="connsiteX18-285" fmla="*/ 554477 w 3888432"/>
              <a:gd name="connsiteY18-286" fmla="*/ 971653 h 3960440"/>
              <a:gd name="connsiteX19-287" fmla="*/ 878058 w 3888432"/>
              <a:gd name="connsiteY19-288" fmla="*/ 1295234 h 3960440"/>
              <a:gd name="connsiteX20-289" fmla="*/ 1201639 w 3888432"/>
              <a:gd name="connsiteY20-290" fmla="*/ 971653 h 3960440"/>
              <a:gd name="connsiteX21-291" fmla="*/ 878058 w 3888432"/>
              <a:gd name="connsiteY21-292" fmla="*/ 648072 h 3960440"/>
              <a:gd name="connsiteX22-293" fmla="*/ 333511 w 3888432"/>
              <a:gd name="connsiteY22-294" fmla="*/ 0 h 3960440"/>
              <a:gd name="connsiteX23-295" fmla="*/ 3554921 w 3888432"/>
              <a:gd name="connsiteY23-296" fmla="*/ 0 h 3960440"/>
              <a:gd name="connsiteX24-297" fmla="*/ 3888432 w 3888432"/>
              <a:gd name="connsiteY24-298" fmla="*/ 333511 h 3960440"/>
              <a:gd name="connsiteX25-299" fmla="*/ 3888432 w 3888432"/>
              <a:gd name="connsiteY25-300" fmla="*/ 3626929 h 3960440"/>
              <a:gd name="connsiteX26-301" fmla="*/ 3554921 w 3888432"/>
              <a:gd name="connsiteY26-302" fmla="*/ 3960440 h 3960440"/>
              <a:gd name="connsiteX27-303" fmla="*/ 333511 w 3888432"/>
              <a:gd name="connsiteY27-304" fmla="*/ 3960440 h 3960440"/>
              <a:gd name="connsiteX28-305" fmla="*/ 0 w 3888432"/>
              <a:gd name="connsiteY28-306" fmla="*/ 3626929 h 3960440"/>
              <a:gd name="connsiteX29-307" fmla="*/ 0 w 3888432"/>
              <a:gd name="connsiteY29-308" fmla="*/ 333511 h 3960440"/>
              <a:gd name="connsiteX30-309" fmla="*/ 333511 w 3888432"/>
              <a:gd name="connsiteY30-310" fmla="*/ 0 h 3960440"/>
              <a:gd name="connsiteX0-311" fmla="*/ 554477 w 3888432"/>
              <a:gd name="connsiteY0-312" fmla="*/ 1512168 h 3960440"/>
              <a:gd name="connsiteX1-313" fmla="*/ 554477 w 3888432"/>
              <a:gd name="connsiteY1-314" fmla="*/ 3312368 h 3960440"/>
              <a:gd name="connsiteX2-315" fmla="*/ 1201638 w 3888432"/>
              <a:gd name="connsiteY2-316" fmla="*/ 3312368 h 3960440"/>
              <a:gd name="connsiteX3-317" fmla="*/ 1201638 w 3888432"/>
              <a:gd name="connsiteY3-318" fmla="*/ 1512168 h 3960440"/>
              <a:gd name="connsiteX4-319" fmla="*/ 554477 w 3888432"/>
              <a:gd name="connsiteY4-320" fmla="*/ 1512168 h 3960440"/>
              <a:gd name="connsiteX5-321" fmla="*/ 2840340 w 3888432"/>
              <a:gd name="connsiteY5-322" fmla="*/ 1479943 h 3960440"/>
              <a:gd name="connsiteX6-323" fmla="*/ 2136833 w 3888432"/>
              <a:gd name="connsiteY6-324" fmla="*/ 1785510 h 3960440"/>
              <a:gd name="connsiteX7-325" fmla="*/ 2136833 w 3888432"/>
              <a:gd name="connsiteY7-326" fmla="*/ 1510185 h 3960440"/>
              <a:gd name="connsiteX8-327" fmla="*/ 1489672 w 3888432"/>
              <a:gd name="connsiteY8-328" fmla="*/ 1510185 h 3960440"/>
              <a:gd name="connsiteX9-329" fmla="*/ 1489672 w 3888432"/>
              <a:gd name="connsiteY9-330" fmla="*/ 3310385 h 3960440"/>
              <a:gd name="connsiteX10-331" fmla="*/ 2136833 w 3888432"/>
              <a:gd name="connsiteY10-332" fmla="*/ 3310385 h 3960440"/>
              <a:gd name="connsiteX11-333" fmla="*/ 2147184 w 3888432"/>
              <a:gd name="connsiteY11-334" fmla="*/ 2155564 h 3960440"/>
              <a:gd name="connsiteX12-335" fmla="*/ 2673919 w 3888432"/>
              <a:gd name="connsiteY12-336" fmla="*/ 2138897 h 3960440"/>
              <a:gd name="connsiteX13-337" fmla="*/ 2679688 w 3888432"/>
              <a:gd name="connsiteY13-338" fmla="*/ 3312366 h 3960440"/>
              <a:gd name="connsiteX14-339" fmla="*/ 3326849 w 3888432"/>
              <a:gd name="connsiteY14-340" fmla="*/ 3312366 h 3960440"/>
              <a:gd name="connsiteX15-341" fmla="*/ 3333768 w 3888432"/>
              <a:gd name="connsiteY15-342" fmla="*/ 2128613 h 3960440"/>
              <a:gd name="connsiteX16-343" fmla="*/ 2840340 w 3888432"/>
              <a:gd name="connsiteY16-344" fmla="*/ 1479943 h 3960440"/>
              <a:gd name="connsiteX17-345" fmla="*/ 878058 w 3888432"/>
              <a:gd name="connsiteY17-346" fmla="*/ 648072 h 3960440"/>
              <a:gd name="connsiteX18-347" fmla="*/ 554477 w 3888432"/>
              <a:gd name="connsiteY18-348" fmla="*/ 971653 h 3960440"/>
              <a:gd name="connsiteX19-349" fmla="*/ 878058 w 3888432"/>
              <a:gd name="connsiteY19-350" fmla="*/ 1295234 h 3960440"/>
              <a:gd name="connsiteX20-351" fmla="*/ 1201639 w 3888432"/>
              <a:gd name="connsiteY20-352" fmla="*/ 971653 h 3960440"/>
              <a:gd name="connsiteX21-353" fmla="*/ 878058 w 3888432"/>
              <a:gd name="connsiteY21-354" fmla="*/ 648072 h 3960440"/>
              <a:gd name="connsiteX22-355" fmla="*/ 333511 w 3888432"/>
              <a:gd name="connsiteY22-356" fmla="*/ 0 h 3960440"/>
              <a:gd name="connsiteX23-357" fmla="*/ 3554921 w 3888432"/>
              <a:gd name="connsiteY23-358" fmla="*/ 0 h 3960440"/>
              <a:gd name="connsiteX24-359" fmla="*/ 3888432 w 3888432"/>
              <a:gd name="connsiteY24-360" fmla="*/ 333511 h 3960440"/>
              <a:gd name="connsiteX25-361" fmla="*/ 3888432 w 3888432"/>
              <a:gd name="connsiteY25-362" fmla="*/ 3626929 h 3960440"/>
              <a:gd name="connsiteX26-363" fmla="*/ 3554921 w 3888432"/>
              <a:gd name="connsiteY26-364" fmla="*/ 3960440 h 3960440"/>
              <a:gd name="connsiteX27-365" fmla="*/ 333511 w 3888432"/>
              <a:gd name="connsiteY27-366" fmla="*/ 3960440 h 3960440"/>
              <a:gd name="connsiteX28-367" fmla="*/ 0 w 3888432"/>
              <a:gd name="connsiteY28-368" fmla="*/ 3626929 h 3960440"/>
              <a:gd name="connsiteX29-369" fmla="*/ 0 w 3888432"/>
              <a:gd name="connsiteY29-370" fmla="*/ 333511 h 3960440"/>
              <a:gd name="connsiteX30-371" fmla="*/ 333511 w 3888432"/>
              <a:gd name="connsiteY30-372" fmla="*/ 0 h 3960440"/>
              <a:gd name="connsiteX0-373" fmla="*/ 554477 w 3888432"/>
              <a:gd name="connsiteY0-374" fmla="*/ 1512168 h 3960440"/>
              <a:gd name="connsiteX1-375" fmla="*/ 554477 w 3888432"/>
              <a:gd name="connsiteY1-376" fmla="*/ 3312368 h 3960440"/>
              <a:gd name="connsiteX2-377" fmla="*/ 1201638 w 3888432"/>
              <a:gd name="connsiteY2-378" fmla="*/ 3312368 h 3960440"/>
              <a:gd name="connsiteX3-379" fmla="*/ 1201638 w 3888432"/>
              <a:gd name="connsiteY3-380" fmla="*/ 1512168 h 3960440"/>
              <a:gd name="connsiteX4-381" fmla="*/ 554477 w 3888432"/>
              <a:gd name="connsiteY4-382" fmla="*/ 1512168 h 3960440"/>
              <a:gd name="connsiteX5-383" fmla="*/ 2840340 w 3888432"/>
              <a:gd name="connsiteY5-384" fmla="*/ 1479943 h 3960440"/>
              <a:gd name="connsiteX6-385" fmla="*/ 2136833 w 3888432"/>
              <a:gd name="connsiteY6-386" fmla="*/ 1785510 h 3960440"/>
              <a:gd name="connsiteX7-387" fmla="*/ 2136833 w 3888432"/>
              <a:gd name="connsiteY7-388" fmla="*/ 1510185 h 3960440"/>
              <a:gd name="connsiteX8-389" fmla="*/ 1489672 w 3888432"/>
              <a:gd name="connsiteY8-390" fmla="*/ 1510185 h 3960440"/>
              <a:gd name="connsiteX9-391" fmla="*/ 1489672 w 3888432"/>
              <a:gd name="connsiteY9-392" fmla="*/ 3310385 h 3960440"/>
              <a:gd name="connsiteX10-393" fmla="*/ 2136833 w 3888432"/>
              <a:gd name="connsiteY10-394" fmla="*/ 3310385 h 3960440"/>
              <a:gd name="connsiteX11-395" fmla="*/ 2147184 w 3888432"/>
              <a:gd name="connsiteY11-396" fmla="*/ 2155564 h 3960440"/>
              <a:gd name="connsiteX12-397" fmla="*/ 2673919 w 3888432"/>
              <a:gd name="connsiteY12-398" fmla="*/ 2138897 h 3960440"/>
              <a:gd name="connsiteX13-399" fmla="*/ 2679688 w 3888432"/>
              <a:gd name="connsiteY13-400" fmla="*/ 3312366 h 3960440"/>
              <a:gd name="connsiteX14-401" fmla="*/ 3326849 w 3888432"/>
              <a:gd name="connsiteY14-402" fmla="*/ 3312366 h 3960440"/>
              <a:gd name="connsiteX15-403" fmla="*/ 3333768 w 3888432"/>
              <a:gd name="connsiteY15-404" fmla="*/ 2128613 h 3960440"/>
              <a:gd name="connsiteX16-405" fmla="*/ 2840340 w 3888432"/>
              <a:gd name="connsiteY16-406" fmla="*/ 1479943 h 3960440"/>
              <a:gd name="connsiteX17-407" fmla="*/ 878058 w 3888432"/>
              <a:gd name="connsiteY17-408" fmla="*/ 648072 h 3960440"/>
              <a:gd name="connsiteX18-409" fmla="*/ 554477 w 3888432"/>
              <a:gd name="connsiteY18-410" fmla="*/ 971653 h 3960440"/>
              <a:gd name="connsiteX19-411" fmla="*/ 878058 w 3888432"/>
              <a:gd name="connsiteY19-412" fmla="*/ 1295234 h 3960440"/>
              <a:gd name="connsiteX20-413" fmla="*/ 1201639 w 3888432"/>
              <a:gd name="connsiteY20-414" fmla="*/ 971653 h 3960440"/>
              <a:gd name="connsiteX21-415" fmla="*/ 878058 w 3888432"/>
              <a:gd name="connsiteY21-416" fmla="*/ 648072 h 3960440"/>
              <a:gd name="connsiteX22-417" fmla="*/ 333511 w 3888432"/>
              <a:gd name="connsiteY22-418" fmla="*/ 0 h 3960440"/>
              <a:gd name="connsiteX23-419" fmla="*/ 3554921 w 3888432"/>
              <a:gd name="connsiteY23-420" fmla="*/ 0 h 3960440"/>
              <a:gd name="connsiteX24-421" fmla="*/ 3888432 w 3888432"/>
              <a:gd name="connsiteY24-422" fmla="*/ 333511 h 3960440"/>
              <a:gd name="connsiteX25-423" fmla="*/ 3888432 w 3888432"/>
              <a:gd name="connsiteY25-424" fmla="*/ 3626929 h 3960440"/>
              <a:gd name="connsiteX26-425" fmla="*/ 3554921 w 3888432"/>
              <a:gd name="connsiteY26-426" fmla="*/ 3960440 h 3960440"/>
              <a:gd name="connsiteX27-427" fmla="*/ 333511 w 3888432"/>
              <a:gd name="connsiteY27-428" fmla="*/ 3960440 h 3960440"/>
              <a:gd name="connsiteX28-429" fmla="*/ 0 w 3888432"/>
              <a:gd name="connsiteY28-430" fmla="*/ 3626929 h 3960440"/>
              <a:gd name="connsiteX29-431" fmla="*/ 0 w 3888432"/>
              <a:gd name="connsiteY29-432" fmla="*/ 333511 h 3960440"/>
              <a:gd name="connsiteX30-433" fmla="*/ 333511 w 3888432"/>
              <a:gd name="connsiteY30-434" fmla="*/ 0 h 3960440"/>
              <a:gd name="connsiteX0-435" fmla="*/ 554477 w 3888432"/>
              <a:gd name="connsiteY0-436" fmla="*/ 1512168 h 3960440"/>
              <a:gd name="connsiteX1-437" fmla="*/ 554477 w 3888432"/>
              <a:gd name="connsiteY1-438" fmla="*/ 3312368 h 3960440"/>
              <a:gd name="connsiteX2-439" fmla="*/ 1201638 w 3888432"/>
              <a:gd name="connsiteY2-440" fmla="*/ 3312368 h 3960440"/>
              <a:gd name="connsiteX3-441" fmla="*/ 1201638 w 3888432"/>
              <a:gd name="connsiteY3-442" fmla="*/ 1512168 h 3960440"/>
              <a:gd name="connsiteX4-443" fmla="*/ 554477 w 3888432"/>
              <a:gd name="connsiteY4-444" fmla="*/ 1512168 h 3960440"/>
              <a:gd name="connsiteX5-445" fmla="*/ 2840340 w 3888432"/>
              <a:gd name="connsiteY5-446" fmla="*/ 1479943 h 3960440"/>
              <a:gd name="connsiteX6-447" fmla="*/ 2136833 w 3888432"/>
              <a:gd name="connsiteY6-448" fmla="*/ 1785510 h 3960440"/>
              <a:gd name="connsiteX7-449" fmla="*/ 2136833 w 3888432"/>
              <a:gd name="connsiteY7-450" fmla="*/ 1510185 h 3960440"/>
              <a:gd name="connsiteX8-451" fmla="*/ 1489672 w 3888432"/>
              <a:gd name="connsiteY8-452" fmla="*/ 1510185 h 3960440"/>
              <a:gd name="connsiteX9-453" fmla="*/ 1489672 w 3888432"/>
              <a:gd name="connsiteY9-454" fmla="*/ 3310385 h 3960440"/>
              <a:gd name="connsiteX10-455" fmla="*/ 2136833 w 3888432"/>
              <a:gd name="connsiteY10-456" fmla="*/ 3310385 h 3960440"/>
              <a:gd name="connsiteX11-457" fmla="*/ 2147184 w 3888432"/>
              <a:gd name="connsiteY11-458" fmla="*/ 2155564 h 3960440"/>
              <a:gd name="connsiteX12-459" fmla="*/ 2673919 w 3888432"/>
              <a:gd name="connsiteY12-460" fmla="*/ 2138897 h 3960440"/>
              <a:gd name="connsiteX13-461" fmla="*/ 2679688 w 3888432"/>
              <a:gd name="connsiteY13-462" fmla="*/ 3312366 h 3960440"/>
              <a:gd name="connsiteX14-463" fmla="*/ 3326849 w 3888432"/>
              <a:gd name="connsiteY14-464" fmla="*/ 3312366 h 3960440"/>
              <a:gd name="connsiteX15-465" fmla="*/ 3333768 w 3888432"/>
              <a:gd name="connsiteY15-466" fmla="*/ 2128613 h 3960440"/>
              <a:gd name="connsiteX16-467" fmla="*/ 2840340 w 3888432"/>
              <a:gd name="connsiteY16-468" fmla="*/ 1479943 h 3960440"/>
              <a:gd name="connsiteX17-469" fmla="*/ 878058 w 3888432"/>
              <a:gd name="connsiteY17-470" fmla="*/ 648072 h 3960440"/>
              <a:gd name="connsiteX18-471" fmla="*/ 554477 w 3888432"/>
              <a:gd name="connsiteY18-472" fmla="*/ 971653 h 3960440"/>
              <a:gd name="connsiteX19-473" fmla="*/ 878058 w 3888432"/>
              <a:gd name="connsiteY19-474" fmla="*/ 1295234 h 3960440"/>
              <a:gd name="connsiteX20-475" fmla="*/ 1201639 w 3888432"/>
              <a:gd name="connsiteY20-476" fmla="*/ 971653 h 3960440"/>
              <a:gd name="connsiteX21-477" fmla="*/ 878058 w 3888432"/>
              <a:gd name="connsiteY21-478" fmla="*/ 648072 h 3960440"/>
              <a:gd name="connsiteX22-479" fmla="*/ 333511 w 3888432"/>
              <a:gd name="connsiteY22-480" fmla="*/ 0 h 3960440"/>
              <a:gd name="connsiteX23-481" fmla="*/ 3554921 w 3888432"/>
              <a:gd name="connsiteY23-482" fmla="*/ 0 h 3960440"/>
              <a:gd name="connsiteX24-483" fmla="*/ 3888432 w 3888432"/>
              <a:gd name="connsiteY24-484" fmla="*/ 333511 h 3960440"/>
              <a:gd name="connsiteX25-485" fmla="*/ 3888432 w 3888432"/>
              <a:gd name="connsiteY25-486" fmla="*/ 3626929 h 3960440"/>
              <a:gd name="connsiteX26-487" fmla="*/ 3554921 w 3888432"/>
              <a:gd name="connsiteY26-488" fmla="*/ 3960440 h 3960440"/>
              <a:gd name="connsiteX27-489" fmla="*/ 333511 w 3888432"/>
              <a:gd name="connsiteY27-490" fmla="*/ 3960440 h 3960440"/>
              <a:gd name="connsiteX28-491" fmla="*/ 0 w 3888432"/>
              <a:gd name="connsiteY28-492" fmla="*/ 3626929 h 3960440"/>
              <a:gd name="connsiteX29-493" fmla="*/ 0 w 3888432"/>
              <a:gd name="connsiteY29-494" fmla="*/ 333511 h 3960440"/>
              <a:gd name="connsiteX30-495" fmla="*/ 333511 w 3888432"/>
              <a:gd name="connsiteY30-496" fmla="*/ 0 h 39604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6" name="Rounded Rectangle 2"/>
          <p:cNvSpPr/>
          <p:nvPr/>
        </p:nvSpPr>
        <p:spPr>
          <a:xfrm>
            <a:off x="7480703" y="5582504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-1" fmla="*/ 3160999 w 3960000"/>
              <a:gd name="connsiteY0-2" fmla="*/ 1374274 h 3960000"/>
              <a:gd name="connsiteX1-3" fmla="*/ 3155132 w 3960000"/>
              <a:gd name="connsiteY1-4" fmla="*/ 1419362 h 3960000"/>
              <a:gd name="connsiteX2-5" fmla="*/ 3155131 w 3960000"/>
              <a:gd name="connsiteY2-6" fmla="*/ 1419362 h 3960000"/>
              <a:gd name="connsiteX3-7" fmla="*/ 3160999 w 3960000"/>
              <a:gd name="connsiteY3-8" fmla="*/ 1374274 h 3960000"/>
              <a:gd name="connsiteX4-9" fmla="*/ 2538382 w 3960000"/>
              <a:gd name="connsiteY4-10" fmla="*/ 802616 h 3960000"/>
              <a:gd name="connsiteX5-11" fmla="*/ 1921633 w 3960000"/>
              <a:gd name="connsiteY5-12" fmla="*/ 1419365 h 3960000"/>
              <a:gd name="connsiteX6-13" fmla="*/ 1942445 w 3960000"/>
              <a:gd name="connsiteY6-14" fmla="*/ 1570340 h 3960000"/>
              <a:gd name="connsiteX7-15" fmla="*/ 752016 w 3960000"/>
              <a:gd name="connsiteY7-16" fmla="*/ 931012 h 3960000"/>
              <a:gd name="connsiteX8-17" fmla="*/ 934030 w 3960000"/>
              <a:gd name="connsiteY8-18" fmla="*/ 1745738 h 3960000"/>
              <a:gd name="connsiteX9-19" fmla="*/ 665343 w 3960000"/>
              <a:gd name="connsiteY9-20" fmla="*/ 1650397 h 3960000"/>
              <a:gd name="connsiteX10-21" fmla="*/ 1111709 w 3960000"/>
              <a:gd name="connsiteY10-22" fmla="*/ 2257108 h 3960000"/>
              <a:gd name="connsiteX11-23" fmla="*/ 856023 w 3960000"/>
              <a:gd name="connsiteY11-24" fmla="*/ 2244108 h 3960000"/>
              <a:gd name="connsiteX12-25" fmla="*/ 1402064 w 3960000"/>
              <a:gd name="connsiteY12-26" fmla="*/ 2660137 h 3960000"/>
              <a:gd name="connsiteX13-27" fmla="*/ 552668 w 3960000"/>
              <a:gd name="connsiteY13-28" fmla="*/ 2902822 h 3960000"/>
              <a:gd name="connsiteX14-29" fmla="*/ 1978439 w 3960000"/>
              <a:gd name="connsiteY14-30" fmla="*/ 3093502 h 3960000"/>
              <a:gd name="connsiteX15-31" fmla="*/ 3053184 w 3960000"/>
              <a:gd name="connsiteY15-32" fmla="*/ 2031759 h 3960000"/>
              <a:gd name="connsiteX16-33" fmla="*/ 3207849 w 3960000"/>
              <a:gd name="connsiteY16-34" fmla="*/ 1493166 h 3960000"/>
              <a:gd name="connsiteX17-35" fmla="*/ 3407333 w 3960000"/>
              <a:gd name="connsiteY17-36" fmla="*/ 1117847 h 3960000"/>
              <a:gd name="connsiteX18-37" fmla="*/ 3108461 w 3960000"/>
              <a:gd name="connsiteY18-38" fmla="*/ 1185086 h 3960000"/>
              <a:gd name="connsiteX19-39" fmla="*/ 3334650 w 3960000"/>
              <a:gd name="connsiteY19-40" fmla="*/ 883134 h 3960000"/>
              <a:gd name="connsiteX20-41" fmla="*/ 2995677 w 3960000"/>
              <a:gd name="connsiteY20-42" fmla="*/ 1008938 h 3960000"/>
              <a:gd name="connsiteX21-43" fmla="*/ 2538382 w 3960000"/>
              <a:gd name="connsiteY21-44" fmla="*/ 802616 h 3960000"/>
              <a:gd name="connsiteX22-45" fmla="*/ 308009 w 3960000"/>
              <a:gd name="connsiteY22-46" fmla="*/ 0 h 3960000"/>
              <a:gd name="connsiteX23-47" fmla="*/ 3651991 w 3960000"/>
              <a:gd name="connsiteY23-48" fmla="*/ 0 h 3960000"/>
              <a:gd name="connsiteX24-49" fmla="*/ 3960000 w 3960000"/>
              <a:gd name="connsiteY24-50" fmla="*/ 308009 h 3960000"/>
              <a:gd name="connsiteX25-51" fmla="*/ 3960000 w 3960000"/>
              <a:gd name="connsiteY25-52" fmla="*/ 3651991 h 3960000"/>
              <a:gd name="connsiteX26-53" fmla="*/ 3651991 w 3960000"/>
              <a:gd name="connsiteY26-54" fmla="*/ 3960000 h 3960000"/>
              <a:gd name="connsiteX27-55" fmla="*/ 308009 w 3960000"/>
              <a:gd name="connsiteY27-56" fmla="*/ 3960000 h 3960000"/>
              <a:gd name="connsiteX28-57" fmla="*/ 0 w 3960000"/>
              <a:gd name="connsiteY28-58" fmla="*/ 3651991 h 3960000"/>
              <a:gd name="connsiteX29-59" fmla="*/ 0 w 3960000"/>
              <a:gd name="connsiteY29-60" fmla="*/ 308009 h 3960000"/>
              <a:gd name="connsiteX30-61" fmla="*/ 308009 w 3960000"/>
              <a:gd name="connsiteY30-62" fmla="*/ 0 h 3960000"/>
              <a:gd name="connsiteX0-63" fmla="*/ 3160999 w 3960000"/>
              <a:gd name="connsiteY0-64" fmla="*/ 1374274 h 3960000"/>
              <a:gd name="connsiteX1-65" fmla="*/ 3155132 w 3960000"/>
              <a:gd name="connsiteY1-66" fmla="*/ 1419362 h 3960000"/>
              <a:gd name="connsiteX2-67" fmla="*/ 3160999 w 3960000"/>
              <a:gd name="connsiteY2-68" fmla="*/ 1374274 h 3960000"/>
              <a:gd name="connsiteX3-69" fmla="*/ 2538382 w 3960000"/>
              <a:gd name="connsiteY3-70" fmla="*/ 802616 h 3960000"/>
              <a:gd name="connsiteX4-71" fmla="*/ 1921633 w 3960000"/>
              <a:gd name="connsiteY4-72" fmla="*/ 1419365 h 3960000"/>
              <a:gd name="connsiteX5-73" fmla="*/ 1942445 w 3960000"/>
              <a:gd name="connsiteY5-74" fmla="*/ 1570340 h 3960000"/>
              <a:gd name="connsiteX6-75" fmla="*/ 752016 w 3960000"/>
              <a:gd name="connsiteY6-76" fmla="*/ 931012 h 3960000"/>
              <a:gd name="connsiteX7-77" fmla="*/ 934030 w 3960000"/>
              <a:gd name="connsiteY7-78" fmla="*/ 1745738 h 3960000"/>
              <a:gd name="connsiteX8-79" fmla="*/ 665343 w 3960000"/>
              <a:gd name="connsiteY8-80" fmla="*/ 1650397 h 3960000"/>
              <a:gd name="connsiteX9-81" fmla="*/ 1111709 w 3960000"/>
              <a:gd name="connsiteY9-82" fmla="*/ 2257108 h 3960000"/>
              <a:gd name="connsiteX10-83" fmla="*/ 856023 w 3960000"/>
              <a:gd name="connsiteY10-84" fmla="*/ 2244108 h 3960000"/>
              <a:gd name="connsiteX11-85" fmla="*/ 1402064 w 3960000"/>
              <a:gd name="connsiteY11-86" fmla="*/ 2660137 h 3960000"/>
              <a:gd name="connsiteX12-87" fmla="*/ 552668 w 3960000"/>
              <a:gd name="connsiteY12-88" fmla="*/ 2902822 h 3960000"/>
              <a:gd name="connsiteX13-89" fmla="*/ 1978439 w 3960000"/>
              <a:gd name="connsiteY13-90" fmla="*/ 3093502 h 3960000"/>
              <a:gd name="connsiteX14-91" fmla="*/ 3053184 w 3960000"/>
              <a:gd name="connsiteY14-92" fmla="*/ 2031759 h 3960000"/>
              <a:gd name="connsiteX15-93" fmla="*/ 3207849 w 3960000"/>
              <a:gd name="connsiteY15-94" fmla="*/ 1493166 h 3960000"/>
              <a:gd name="connsiteX16-95" fmla="*/ 3407333 w 3960000"/>
              <a:gd name="connsiteY16-96" fmla="*/ 1117847 h 3960000"/>
              <a:gd name="connsiteX17-97" fmla="*/ 3108461 w 3960000"/>
              <a:gd name="connsiteY17-98" fmla="*/ 1185086 h 3960000"/>
              <a:gd name="connsiteX18-99" fmla="*/ 3334650 w 3960000"/>
              <a:gd name="connsiteY18-100" fmla="*/ 883134 h 3960000"/>
              <a:gd name="connsiteX19-101" fmla="*/ 2995677 w 3960000"/>
              <a:gd name="connsiteY19-102" fmla="*/ 1008938 h 3960000"/>
              <a:gd name="connsiteX20-103" fmla="*/ 2538382 w 3960000"/>
              <a:gd name="connsiteY20-104" fmla="*/ 802616 h 3960000"/>
              <a:gd name="connsiteX21-105" fmla="*/ 308009 w 3960000"/>
              <a:gd name="connsiteY21-106" fmla="*/ 0 h 3960000"/>
              <a:gd name="connsiteX22-107" fmla="*/ 3651991 w 3960000"/>
              <a:gd name="connsiteY22-108" fmla="*/ 0 h 3960000"/>
              <a:gd name="connsiteX23-109" fmla="*/ 3960000 w 3960000"/>
              <a:gd name="connsiteY23-110" fmla="*/ 308009 h 3960000"/>
              <a:gd name="connsiteX24-111" fmla="*/ 3960000 w 3960000"/>
              <a:gd name="connsiteY24-112" fmla="*/ 3651991 h 3960000"/>
              <a:gd name="connsiteX25-113" fmla="*/ 3651991 w 3960000"/>
              <a:gd name="connsiteY25-114" fmla="*/ 3960000 h 3960000"/>
              <a:gd name="connsiteX26-115" fmla="*/ 308009 w 3960000"/>
              <a:gd name="connsiteY26-116" fmla="*/ 3960000 h 3960000"/>
              <a:gd name="connsiteX27-117" fmla="*/ 0 w 3960000"/>
              <a:gd name="connsiteY27-118" fmla="*/ 3651991 h 3960000"/>
              <a:gd name="connsiteX28-119" fmla="*/ 0 w 3960000"/>
              <a:gd name="connsiteY28-120" fmla="*/ 308009 h 3960000"/>
              <a:gd name="connsiteX29-121" fmla="*/ 308009 w 3960000"/>
              <a:gd name="connsiteY29-122" fmla="*/ 0 h 3960000"/>
              <a:gd name="connsiteX0-123" fmla="*/ 3160999 w 3960000"/>
              <a:gd name="connsiteY0-124" fmla="*/ 1374274 h 3960000"/>
              <a:gd name="connsiteX1-125" fmla="*/ 3155132 w 3960000"/>
              <a:gd name="connsiteY1-126" fmla="*/ 1419362 h 3960000"/>
              <a:gd name="connsiteX2-127" fmla="*/ 3160999 w 3960000"/>
              <a:gd name="connsiteY2-128" fmla="*/ 1374274 h 3960000"/>
              <a:gd name="connsiteX3-129" fmla="*/ 2538382 w 3960000"/>
              <a:gd name="connsiteY3-130" fmla="*/ 802616 h 3960000"/>
              <a:gd name="connsiteX4-131" fmla="*/ 1921633 w 3960000"/>
              <a:gd name="connsiteY4-132" fmla="*/ 1419365 h 3960000"/>
              <a:gd name="connsiteX5-133" fmla="*/ 1942445 w 3960000"/>
              <a:gd name="connsiteY5-134" fmla="*/ 1570340 h 3960000"/>
              <a:gd name="connsiteX6-135" fmla="*/ 752016 w 3960000"/>
              <a:gd name="connsiteY6-136" fmla="*/ 931012 h 3960000"/>
              <a:gd name="connsiteX7-137" fmla="*/ 934030 w 3960000"/>
              <a:gd name="connsiteY7-138" fmla="*/ 1745738 h 3960000"/>
              <a:gd name="connsiteX8-139" fmla="*/ 665343 w 3960000"/>
              <a:gd name="connsiteY8-140" fmla="*/ 1650397 h 3960000"/>
              <a:gd name="connsiteX9-141" fmla="*/ 1111709 w 3960000"/>
              <a:gd name="connsiteY9-142" fmla="*/ 2257108 h 3960000"/>
              <a:gd name="connsiteX10-143" fmla="*/ 856023 w 3960000"/>
              <a:gd name="connsiteY10-144" fmla="*/ 2244108 h 3960000"/>
              <a:gd name="connsiteX11-145" fmla="*/ 1402064 w 3960000"/>
              <a:gd name="connsiteY11-146" fmla="*/ 2660137 h 3960000"/>
              <a:gd name="connsiteX12-147" fmla="*/ 552668 w 3960000"/>
              <a:gd name="connsiteY12-148" fmla="*/ 2902822 h 3960000"/>
              <a:gd name="connsiteX13-149" fmla="*/ 1978439 w 3960000"/>
              <a:gd name="connsiteY13-150" fmla="*/ 3093502 h 3960000"/>
              <a:gd name="connsiteX14-151" fmla="*/ 3053184 w 3960000"/>
              <a:gd name="connsiteY14-152" fmla="*/ 2031759 h 3960000"/>
              <a:gd name="connsiteX15-153" fmla="*/ 3207849 w 3960000"/>
              <a:gd name="connsiteY15-154" fmla="*/ 1493166 h 3960000"/>
              <a:gd name="connsiteX16-155" fmla="*/ 3407333 w 3960000"/>
              <a:gd name="connsiteY16-156" fmla="*/ 1117847 h 3960000"/>
              <a:gd name="connsiteX17-157" fmla="*/ 3140091 w 3960000"/>
              <a:gd name="connsiteY17-158" fmla="*/ 1227260 h 3960000"/>
              <a:gd name="connsiteX18-159" fmla="*/ 3334650 w 3960000"/>
              <a:gd name="connsiteY18-160" fmla="*/ 883134 h 3960000"/>
              <a:gd name="connsiteX19-161" fmla="*/ 2995677 w 3960000"/>
              <a:gd name="connsiteY19-162" fmla="*/ 1008938 h 3960000"/>
              <a:gd name="connsiteX20-163" fmla="*/ 2538382 w 3960000"/>
              <a:gd name="connsiteY20-164" fmla="*/ 802616 h 3960000"/>
              <a:gd name="connsiteX21-165" fmla="*/ 308009 w 3960000"/>
              <a:gd name="connsiteY21-166" fmla="*/ 0 h 3960000"/>
              <a:gd name="connsiteX22-167" fmla="*/ 3651991 w 3960000"/>
              <a:gd name="connsiteY22-168" fmla="*/ 0 h 3960000"/>
              <a:gd name="connsiteX23-169" fmla="*/ 3960000 w 3960000"/>
              <a:gd name="connsiteY23-170" fmla="*/ 308009 h 3960000"/>
              <a:gd name="connsiteX24-171" fmla="*/ 3960000 w 3960000"/>
              <a:gd name="connsiteY24-172" fmla="*/ 3651991 h 3960000"/>
              <a:gd name="connsiteX25-173" fmla="*/ 3651991 w 3960000"/>
              <a:gd name="connsiteY25-174" fmla="*/ 3960000 h 3960000"/>
              <a:gd name="connsiteX26-175" fmla="*/ 308009 w 3960000"/>
              <a:gd name="connsiteY26-176" fmla="*/ 3960000 h 3960000"/>
              <a:gd name="connsiteX27-177" fmla="*/ 0 w 3960000"/>
              <a:gd name="connsiteY27-178" fmla="*/ 3651991 h 3960000"/>
              <a:gd name="connsiteX28-179" fmla="*/ 0 w 3960000"/>
              <a:gd name="connsiteY28-180" fmla="*/ 308009 h 3960000"/>
              <a:gd name="connsiteX29-181" fmla="*/ 308009 w 3960000"/>
              <a:gd name="connsiteY29-182" fmla="*/ 0 h 3960000"/>
              <a:gd name="connsiteX0-183" fmla="*/ 3160999 w 3960000"/>
              <a:gd name="connsiteY0-184" fmla="*/ 1374274 h 3960000"/>
              <a:gd name="connsiteX1-185" fmla="*/ 3155132 w 3960000"/>
              <a:gd name="connsiteY1-186" fmla="*/ 1419362 h 3960000"/>
              <a:gd name="connsiteX2-187" fmla="*/ 3160999 w 3960000"/>
              <a:gd name="connsiteY2-188" fmla="*/ 1374274 h 3960000"/>
              <a:gd name="connsiteX3-189" fmla="*/ 2538382 w 3960000"/>
              <a:gd name="connsiteY3-190" fmla="*/ 802616 h 3960000"/>
              <a:gd name="connsiteX4-191" fmla="*/ 1921633 w 3960000"/>
              <a:gd name="connsiteY4-192" fmla="*/ 1419365 h 3960000"/>
              <a:gd name="connsiteX5-193" fmla="*/ 1942445 w 3960000"/>
              <a:gd name="connsiteY5-194" fmla="*/ 1570340 h 3960000"/>
              <a:gd name="connsiteX6-195" fmla="*/ 752016 w 3960000"/>
              <a:gd name="connsiteY6-196" fmla="*/ 931012 h 3960000"/>
              <a:gd name="connsiteX7-197" fmla="*/ 934030 w 3960000"/>
              <a:gd name="connsiteY7-198" fmla="*/ 1745738 h 3960000"/>
              <a:gd name="connsiteX8-199" fmla="*/ 665343 w 3960000"/>
              <a:gd name="connsiteY8-200" fmla="*/ 1650397 h 3960000"/>
              <a:gd name="connsiteX9-201" fmla="*/ 1111709 w 3960000"/>
              <a:gd name="connsiteY9-202" fmla="*/ 2257108 h 3960000"/>
              <a:gd name="connsiteX10-203" fmla="*/ 856023 w 3960000"/>
              <a:gd name="connsiteY10-204" fmla="*/ 2244108 h 3960000"/>
              <a:gd name="connsiteX11-205" fmla="*/ 1402064 w 3960000"/>
              <a:gd name="connsiteY11-206" fmla="*/ 2660137 h 3960000"/>
              <a:gd name="connsiteX12-207" fmla="*/ 552668 w 3960000"/>
              <a:gd name="connsiteY12-208" fmla="*/ 2902822 h 3960000"/>
              <a:gd name="connsiteX13-209" fmla="*/ 1978439 w 3960000"/>
              <a:gd name="connsiteY13-210" fmla="*/ 3093502 h 3960000"/>
              <a:gd name="connsiteX14-211" fmla="*/ 3053184 w 3960000"/>
              <a:gd name="connsiteY14-212" fmla="*/ 2031759 h 3960000"/>
              <a:gd name="connsiteX15-213" fmla="*/ 3207849 w 3960000"/>
              <a:gd name="connsiteY15-214" fmla="*/ 1493166 h 3960000"/>
              <a:gd name="connsiteX16-215" fmla="*/ 3449507 w 3960000"/>
              <a:gd name="connsiteY16-216" fmla="*/ 1170564 h 3960000"/>
              <a:gd name="connsiteX17-217" fmla="*/ 3140091 w 3960000"/>
              <a:gd name="connsiteY17-218" fmla="*/ 1227260 h 3960000"/>
              <a:gd name="connsiteX18-219" fmla="*/ 3334650 w 3960000"/>
              <a:gd name="connsiteY18-220" fmla="*/ 883134 h 3960000"/>
              <a:gd name="connsiteX19-221" fmla="*/ 2995677 w 3960000"/>
              <a:gd name="connsiteY19-222" fmla="*/ 1008938 h 3960000"/>
              <a:gd name="connsiteX20-223" fmla="*/ 2538382 w 3960000"/>
              <a:gd name="connsiteY20-224" fmla="*/ 802616 h 3960000"/>
              <a:gd name="connsiteX21-225" fmla="*/ 308009 w 3960000"/>
              <a:gd name="connsiteY21-226" fmla="*/ 0 h 3960000"/>
              <a:gd name="connsiteX22-227" fmla="*/ 3651991 w 3960000"/>
              <a:gd name="connsiteY22-228" fmla="*/ 0 h 3960000"/>
              <a:gd name="connsiteX23-229" fmla="*/ 3960000 w 3960000"/>
              <a:gd name="connsiteY23-230" fmla="*/ 308009 h 3960000"/>
              <a:gd name="connsiteX24-231" fmla="*/ 3960000 w 3960000"/>
              <a:gd name="connsiteY24-232" fmla="*/ 3651991 h 3960000"/>
              <a:gd name="connsiteX25-233" fmla="*/ 3651991 w 3960000"/>
              <a:gd name="connsiteY25-234" fmla="*/ 3960000 h 3960000"/>
              <a:gd name="connsiteX26-235" fmla="*/ 308009 w 3960000"/>
              <a:gd name="connsiteY26-236" fmla="*/ 3960000 h 3960000"/>
              <a:gd name="connsiteX27-237" fmla="*/ 0 w 3960000"/>
              <a:gd name="connsiteY27-238" fmla="*/ 3651991 h 3960000"/>
              <a:gd name="connsiteX28-239" fmla="*/ 0 w 3960000"/>
              <a:gd name="connsiteY28-240" fmla="*/ 308009 h 3960000"/>
              <a:gd name="connsiteX29-241" fmla="*/ 308009 w 3960000"/>
              <a:gd name="connsiteY29-242" fmla="*/ 0 h 3960000"/>
              <a:gd name="connsiteX0-243" fmla="*/ 3160999 w 3960000"/>
              <a:gd name="connsiteY0-244" fmla="*/ 1374274 h 3960000"/>
              <a:gd name="connsiteX1-245" fmla="*/ 3155132 w 3960000"/>
              <a:gd name="connsiteY1-246" fmla="*/ 1419362 h 3960000"/>
              <a:gd name="connsiteX2-247" fmla="*/ 3160999 w 3960000"/>
              <a:gd name="connsiteY2-248" fmla="*/ 1374274 h 3960000"/>
              <a:gd name="connsiteX3-249" fmla="*/ 2538382 w 3960000"/>
              <a:gd name="connsiteY3-250" fmla="*/ 802616 h 3960000"/>
              <a:gd name="connsiteX4-251" fmla="*/ 1921633 w 3960000"/>
              <a:gd name="connsiteY4-252" fmla="*/ 1419365 h 3960000"/>
              <a:gd name="connsiteX5-253" fmla="*/ 1942445 w 3960000"/>
              <a:gd name="connsiteY5-254" fmla="*/ 1570340 h 3960000"/>
              <a:gd name="connsiteX6-255" fmla="*/ 752016 w 3960000"/>
              <a:gd name="connsiteY6-256" fmla="*/ 931012 h 3960000"/>
              <a:gd name="connsiteX7-257" fmla="*/ 934030 w 3960000"/>
              <a:gd name="connsiteY7-258" fmla="*/ 1745738 h 3960000"/>
              <a:gd name="connsiteX8-259" fmla="*/ 665343 w 3960000"/>
              <a:gd name="connsiteY8-260" fmla="*/ 1650397 h 3960000"/>
              <a:gd name="connsiteX9-261" fmla="*/ 1111709 w 3960000"/>
              <a:gd name="connsiteY9-262" fmla="*/ 2257108 h 3960000"/>
              <a:gd name="connsiteX10-263" fmla="*/ 856023 w 3960000"/>
              <a:gd name="connsiteY10-264" fmla="*/ 2244108 h 3960000"/>
              <a:gd name="connsiteX11-265" fmla="*/ 1402064 w 3960000"/>
              <a:gd name="connsiteY11-266" fmla="*/ 2660137 h 3960000"/>
              <a:gd name="connsiteX12-267" fmla="*/ 552668 w 3960000"/>
              <a:gd name="connsiteY12-268" fmla="*/ 2902822 h 3960000"/>
              <a:gd name="connsiteX13-269" fmla="*/ 1978439 w 3960000"/>
              <a:gd name="connsiteY13-270" fmla="*/ 3093502 h 3960000"/>
              <a:gd name="connsiteX14-271" fmla="*/ 3053184 w 3960000"/>
              <a:gd name="connsiteY14-272" fmla="*/ 2031759 h 3960000"/>
              <a:gd name="connsiteX15-273" fmla="*/ 3207849 w 3960000"/>
              <a:gd name="connsiteY15-274" fmla="*/ 1493166 h 3960000"/>
              <a:gd name="connsiteX16-275" fmla="*/ 3449507 w 3960000"/>
              <a:gd name="connsiteY16-276" fmla="*/ 1170564 h 3960000"/>
              <a:gd name="connsiteX17-277" fmla="*/ 3140091 w 3960000"/>
              <a:gd name="connsiteY17-278" fmla="*/ 1227260 h 3960000"/>
              <a:gd name="connsiteX18-279" fmla="*/ 3324107 w 3960000"/>
              <a:gd name="connsiteY18-280" fmla="*/ 851504 h 3960000"/>
              <a:gd name="connsiteX19-281" fmla="*/ 2995677 w 3960000"/>
              <a:gd name="connsiteY19-282" fmla="*/ 1008938 h 3960000"/>
              <a:gd name="connsiteX20-283" fmla="*/ 2538382 w 3960000"/>
              <a:gd name="connsiteY20-284" fmla="*/ 802616 h 3960000"/>
              <a:gd name="connsiteX21-285" fmla="*/ 308009 w 3960000"/>
              <a:gd name="connsiteY21-286" fmla="*/ 0 h 3960000"/>
              <a:gd name="connsiteX22-287" fmla="*/ 3651991 w 3960000"/>
              <a:gd name="connsiteY22-288" fmla="*/ 0 h 3960000"/>
              <a:gd name="connsiteX23-289" fmla="*/ 3960000 w 3960000"/>
              <a:gd name="connsiteY23-290" fmla="*/ 308009 h 3960000"/>
              <a:gd name="connsiteX24-291" fmla="*/ 3960000 w 3960000"/>
              <a:gd name="connsiteY24-292" fmla="*/ 3651991 h 3960000"/>
              <a:gd name="connsiteX25-293" fmla="*/ 3651991 w 3960000"/>
              <a:gd name="connsiteY25-294" fmla="*/ 3960000 h 3960000"/>
              <a:gd name="connsiteX26-295" fmla="*/ 308009 w 3960000"/>
              <a:gd name="connsiteY26-296" fmla="*/ 3960000 h 3960000"/>
              <a:gd name="connsiteX27-297" fmla="*/ 0 w 3960000"/>
              <a:gd name="connsiteY27-298" fmla="*/ 3651991 h 3960000"/>
              <a:gd name="connsiteX28-299" fmla="*/ 0 w 3960000"/>
              <a:gd name="connsiteY28-300" fmla="*/ 308009 h 3960000"/>
              <a:gd name="connsiteX29-301" fmla="*/ 308009 w 3960000"/>
              <a:gd name="connsiteY29-302" fmla="*/ 0 h 3960000"/>
              <a:gd name="connsiteX0-303" fmla="*/ 3160999 w 3960000"/>
              <a:gd name="connsiteY0-304" fmla="*/ 1374274 h 3960000"/>
              <a:gd name="connsiteX1-305" fmla="*/ 3155132 w 3960000"/>
              <a:gd name="connsiteY1-306" fmla="*/ 1419362 h 3960000"/>
              <a:gd name="connsiteX2-307" fmla="*/ 3160999 w 3960000"/>
              <a:gd name="connsiteY2-308" fmla="*/ 1374274 h 3960000"/>
              <a:gd name="connsiteX3-309" fmla="*/ 2538382 w 3960000"/>
              <a:gd name="connsiteY3-310" fmla="*/ 802616 h 3960000"/>
              <a:gd name="connsiteX4-311" fmla="*/ 1921633 w 3960000"/>
              <a:gd name="connsiteY4-312" fmla="*/ 1292845 h 3960000"/>
              <a:gd name="connsiteX5-313" fmla="*/ 1942445 w 3960000"/>
              <a:gd name="connsiteY5-314" fmla="*/ 1570340 h 3960000"/>
              <a:gd name="connsiteX6-315" fmla="*/ 752016 w 3960000"/>
              <a:gd name="connsiteY6-316" fmla="*/ 931012 h 3960000"/>
              <a:gd name="connsiteX7-317" fmla="*/ 934030 w 3960000"/>
              <a:gd name="connsiteY7-318" fmla="*/ 1745738 h 3960000"/>
              <a:gd name="connsiteX8-319" fmla="*/ 665343 w 3960000"/>
              <a:gd name="connsiteY8-320" fmla="*/ 1650397 h 3960000"/>
              <a:gd name="connsiteX9-321" fmla="*/ 1111709 w 3960000"/>
              <a:gd name="connsiteY9-322" fmla="*/ 2257108 h 3960000"/>
              <a:gd name="connsiteX10-323" fmla="*/ 856023 w 3960000"/>
              <a:gd name="connsiteY10-324" fmla="*/ 2244108 h 3960000"/>
              <a:gd name="connsiteX11-325" fmla="*/ 1402064 w 3960000"/>
              <a:gd name="connsiteY11-326" fmla="*/ 2660137 h 3960000"/>
              <a:gd name="connsiteX12-327" fmla="*/ 552668 w 3960000"/>
              <a:gd name="connsiteY12-328" fmla="*/ 2902822 h 3960000"/>
              <a:gd name="connsiteX13-329" fmla="*/ 1978439 w 3960000"/>
              <a:gd name="connsiteY13-330" fmla="*/ 3093502 h 3960000"/>
              <a:gd name="connsiteX14-331" fmla="*/ 3053184 w 3960000"/>
              <a:gd name="connsiteY14-332" fmla="*/ 2031759 h 3960000"/>
              <a:gd name="connsiteX15-333" fmla="*/ 3207849 w 3960000"/>
              <a:gd name="connsiteY15-334" fmla="*/ 1493166 h 3960000"/>
              <a:gd name="connsiteX16-335" fmla="*/ 3449507 w 3960000"/>
              <a:gd name="connsiteY16-336" fmla="*/ 1170564 h 3960000"/>
              <a:gd name="connsiteX17-337" fmla="*/ 3140091 w 3960000"/>
              <a:gd name="connsiteY17-338" fmla="*/ 1227260 h 3960000"/>
              <a:gd name="connsiteX18-339" fmla="*/ 3324107 w 3960000"/>
              <a:gd name="connsiteY18-340" fmla="*/ 851504 h 3960000"/>
              <a:gd name="connsiteX19-341" fmla="*/ 2995677 w 3960000"/>
              <a:gd name="connsiteY19-342" fmla="*/ 1008938 h 3960000"/>
              <a:gd name="connsiteX20-343" fmla="*/ 2538382 w 3960000"/>
              <a:gd name="connsiteY20-344" fmla="*/ 802616 h 3960000"/>
              <a:gd name="connsiteX21-345" fmla="*/ 308009 w 3960000"/>
              <a:gd name="connsiteY21-346" fmla="*/ 0 h 3960000"/>
              <a:gd name="connsiteX22-347" fmla="*/ 3651991 w 3960000"/>
              <a:gd name="connsiteY22-348" fmla="*/ 0 h 3960000"/>
              <a:gd name="connsiteX23-349" fmla="*/ 3960000 w 3960000"/>
              <a:gd name="connsiteY23-350" fmla="*/ 308009 h 3960000"/>
              <a:gd name="connsiteX24-351" fmla="*/ 3960000 w 3960000"/>
              <a:gd name="connsiteY24-352" fmla="*/ 3651991 h 3960000"/>
              <a:gd name="connsiteX25-353" fmla="*/ 3651991 w 3960000"/>
              <a:gd name="connsiteY25-354" fmla="*/ 3960000 h 3960000"/>
              <a:gd name="connsiteX26-355" fmla="*/ 308009 w 3960000"/>
              <a:gd name="connsiteY26-356" fmla="*/ 3960000 h 3960000"/>
              <a:gd name="connsiteX27-357" fmla="*/ 0 w 3960000"/>
              <a:gd name="connsiteY27-358" fmla="*/ 3651991 h 3960000"/>
              <a:gd name="connsiteX28-359" fmla="*/ 0 w 3960000"/>
              <a:gd name="connsiteY28-360" fmla="*/ 308009 h 3960000"/>
              <a:gd name="connsiteX29-361" fmla="*/ 308009 w 3960000"/>
              <a:gd name="connsiteY29-362" fmla="*/ 0 h 3960000"/>
              <a:gd name="connsiteX0-363" fmla="*/ 3160999 w 3960000"/>
              <a:gd name="connsiteY0-364" fmla="*/ 1374274 h 3960000"/>
              <a:gd name="connsiteX1-365" fmla="*/ 3155132 w 3960000"/>
              <a:gd name="connsiteY1-366" fmla="*/ 1419362 h 3960000"/>
              <a:gd name="connsiteX2-367" fmla="*/ 3160999 w 3960000"/>
              <a:gd name="connsiteY2-368" fmla="*/ 1374274 h 3960000"/>
              <a:gd name="connsiteX3-369" fmla="*/ 2496208 w 3960000"/>
              <a:gd name="connsiteY3-370" fmla="*/ 770986 h 3960000"/>
              <a:gd name="connsiteX4-371" fmla="*/ 1921633 w 3960000"/>
              <a:gd name="connsiteY4-372" fmla="*/ 1292845 h 3960000"/>
              <a:gd name="connsiteX5-373" fmla="*/ 1942445 w 3960000"/>
              <a:gd name="connsiteY5-374" fmla="*/ 1570340 h 3960000"/>
              <a:gd name="connsiteX6-375" fmla="*/ 752016 w 3960000"/>
              <a:gd name="connsiteY6-376" fmla="*/ 931012 h 3960000"/>
              <a:gd name="connsiteX7-377" fmla="*/ 934030 w 3960000"/>
              <a:gd name="connsiteY7-378" fmla="*/ 1745738 h 3960000"/>
              <a:gd name="connsiteX8-379" fmla="*/ 665343 w 3960000"/>
              <a:gd name="connsiteY8-380" fmla="*/ 1650397 h 3960000"/>
              <a:gd name="connsiteX9-381" fmla="*/ 1111709 w 3960000"/>
              <a:gd name="connsiteY9-382" fmla="*/ 2257108 h 3960000"/>
              <a:gd name="connsiteX10-383" fmla="*/ 856023 w 3960000"/>
              <a:gd name="connsiteY10-384" fmla="*/ 2244108 h 3960000"/>
              <a:gd name="connsiteX11-385" fmla="*/ 1402064 w 3960000"/>
              <a:gd name="connsiteY11-386" fmla="*/ 2660137 h 3960000"/>
              <a:gd name="connsiteX12-387" fmla="*/ 552668 w 3960000"/>
              <a:gd name="connsiteY12-388" fmla="*/ 2902822 h 3960000"/>
              <a:gd name="connsiteX13-389" fmla="*/ 1978439 w 3960000"/>
              <a:gd name="connsiteY13-390" fmla="*/ 3093502 h 3960000"/>
              <a:gd name="connsiteX14-391" fmla="*/ 3053184 w 3960000"/>
              <a:gd name="connsiteY14-392" fmla="*/ 2031759 h 3960000"/>
              <a:gd name="connsiteX15-393" fmla="*/ 3207849 w 3960000"/>
              <a:gd name="connsiteY15-394" fmla="*/ 1493166 h 3960000"/>
              <a:gd name="connsiteX16-395" fmla="*/ 3449507 w 3960000"/>
              <a:gd name="connsiteY16-396" fmla="*/ 1170564 h 3960000"/>
              <a:gd name="connsiteX17-397" fmla="*/ 3140091 w 3960000"/>
              <a:gd name="connsiteY17-398" fmla="*/ 1227260 h 3960000"/>
              <a:gd name="connsiteX18-399" fmla="*/ 3324107 w 3960000"/>
              <a:gd name="connsiteY18-400" fmla="*/ 851504 h 3960000"/>
              <a:gd name="connsiteX19-401" fmla="*/ 2995677 w 3960000"/>
              <a:gd name="connsiteY19-402" fmla="*/ 1008938 h 3960000"/>
              <a:gd name="connsiteX20-403" fmla="*/ 2496208 w 3960000"/>
              <a:gd name="connsiteY20-404" fmla="*/ 770986 h 3960000"/>
              <a:gd name="connsiteX21-405" fmla="*/ 308009 w 3960000"/>
              <a:gd name="connsiteY21-406" fmla="*/ 0 h 3960000"/>
              <a:gd name="connsiteX22-407" fmla="*/ 3651991 w 3960000"/>
              <a:gd name="connsiteY22-408" fmla="*/ 0 h 3960000"/>
              <a:gd name="connsiteX23-409" fmla="*/ 3960000 w 3960000"/>
              <a:gd name="connsiteY23-410" fmla="*/ 308009 h 3960000"/>
              <a:gd name="connsiteX24-411" fmla="*/ 3960000 w 3960000"/>
              <a:gd name="connsiteY24-412" fmla="*/ 3651991 h 3960000"/>
              <a:gd name="connsiteX25-413" fmla="*/ 3651991 w 3960000"/>
              <a:gd name="connsiteY25-414" fmla="*/ 3960000 h 3960000"/>
              <a:gd name="connsiteX26-415" fmla="*/ 308009 w 3960000"/>
              <a:gd name="connsiteY26-416" fmla="*/ 3960000 h 3960000"/>
              <a:gd name="connsiteX27-417" fmla="*/ 0 w 3960000"/>
              <a:gd name="connsiteY27-418" fmla="*/ 3651991 h 3960000"/>
              <a:gd name="connsiteX28-419" fmla="*/ 0 w 3960000"/>
              <a:gd name="connsiteY28-420" fmla="*/ 308009 h 3960000"/>
              <a:gd name="connsiteX29-421" fmla="*/ 308009 w 3960000"/>
              <a:gd name="connsiteY29-422" fmla="*/ 0 h 3960000"/>
              <a:gd name="connsiteX0-423" fmla="*/ 3160999 w 3960000"/>
              <a:gd name="connsiteY0-424" fmla="*/ 1374274 h 3960000"/>
              <a:gd name="connsiteX1-425" fmla="*/ 3155132 w 3960000"/>
              <a:gd name="connsiteY1-426" fmla="*/ 1419362 h 3960000"/>
              <a:gd name="connsiteX2-427" fmla="*/ 3160999 w 3960000"/>
              <a:gd name="connsiteY2-428" fmla="*/ 1374274 h 3960000"/>
              <a:gd name="connsiteX3-429" fmla="*/ 2496208 w 3960000"/>
              <a:gd name="connsiteY3-430" fmla="*/ 770986 h 3960000"/>
              <a:gd name="connsiteX4-431" fmla="*/ 1921633 w 3960000"/>
              <a:gd name="connsiteY4-432" fmla="*/ 1292845 h 3960000"/>
              <a:gd name="connsiteX5-433" fmla="*/ 1942445 w 3960000"/>
              <a:gd name="connsiteY5-434" fmla="*/ 1570340 h 3960000"/>
              <a:gd name="connsiteX6-435" fmla="*/ 752016 w 3960000"/>
              <a:gd name="connsiteY6-436" fmla="*/ 931012 h 3960000"/>
              <a:gd name="connsiteX7-437" fmla="*/ 934030 w 3960000"/>
              <a:gd name="connsiteY7-438" fmla="*/ 1745738 h 3960000"/>
              <a:gd name="connsiteX8-439" fmla="*/ 665343 w 3960000"/>
              <a:gd name="connsiteY8-440" fmla="*/ 1650397 h 3960000"/>
              <a:gd name="connsiteX9-441" fmla="*/ 1111709 w 3960000"/>
              <a:gd name="connsiteY9-442" fmla="*/ 2257108 h 3960000"/>
              <a:gd name="connsiteX10-443" fmla="*/ 856023 w 3960000"/>
              <a:gd name="connsiteY10-444" fmla="*/ 2244108 h 3960000"/>
              <a:gd name="connsiteX11-445" fmla="*/ 1402064 w 3960000"/>
              <a:gd name="connsiteY11-446" fmla="*/ 2660137 h 3960000"/>
              <a:gd name="connsiteX12-447" fmla="*/ 552668 w 3960000"/>
              <a:gd name="connsiteY12-448" fmla="*/ 2902822 h 3960000"/>
              <a:gd name="connsiteX13-449" fmla="*/ 1978439 w 3960000"/>
              <a:gd name="connsiteY13-450" fmla="*/ 3093502 h 3960000"/>
              <a:gd name="connsiteX14-451" fmla="*/ 3053184 w 3960000"/>
              <a:gd name="connsiteY14-452" fmla="*/ 2031759 h 3960000"/>
              <a:gd name="connsiteX15-453" fmla="*/ 3207849 w 3960000"/>
              <a:gd name="connsiteY15-454" fmla="*/ 1493166 h 3960000"/>
              <a:gd name="connsiteX16-455" fmla="*/ 3449507 w 3960000"/>
              <a:gd name="connsiteY16-456" fmla="*/ 1170564 h 3960000"/>
              <a:gd name="connsiteX17-457" fmla="*/ 3140091 w 3960000"/>
              <a:gd name="connsiteY17-458" fmla="*/ 1227260 h 3960000"/>
              <a:gd name="connsiteX18-459" fmla="*/ 3324107 w 3960000"/>
              <a:gd name="connsiteY18-460" fmla="*/ 851504 h 3960000"/>
              <a:gd name="connsiteX19-461" fmla="*/ 2995677 w 3960000"/>
              <a:gd name="connsiteY19-462" fmla="*/ 1008938 h 3960000"/>
              <a:gd name="connsiteX20-463" fmla="*/ 2496208 w 3960000"/>
              <a:gd name="connsiteY20-464" fmla="*/ 770986 h 3960000"/>
              <a:gd name="connsiteX21-465" fmla="*/ 308009 w 3960000"/>
              <a:gd name="connsiteY21-466" fmla="*/ 0 h 3960000"/>
              <a:gd name="connsiteX22-467" fmla="*/ 3651991 w 3960000"/>
              <a:gd name="connsiteY22-468" fmla="*/ 0 h 3960000"/>
              <a:gd name="connsiteX23-469" fmla="*/ 3960000 w 3960000"/>
              <a:gd name="connsiteY23-470" fmla="*/ 308009 h 3960000"/>
              <a:gd name="connsiteX24-471" fmla="*/ 3960000 w 3960000"/>
              <a:gd name="connsiteY24-472" fmla="*/ 3651991 h 3960000"/>
              <a:gd name="connsiteX25-473" fmla="*/ 3651991 w 3960000"/>
              <a:gd name="connsiteY25-474" fmla="*/ 3960000 h 3960000"/>
              <a:gd name="connsiteX26-475" fmla="*/ 308009 w 3960000"/>
              <a:gd name="connsiteY26-476" fmla="*/ 3960000 h 3960000"/>
              <a:gd name="connsiteX27-477" fmla="*/ 0 w 3960000"/>
              <a:gd name="connsiteY27-478" fmla="*/ 3651991 h 3960000"/>
              <a:gd name="connsiteX28-479" fmla="*/ 0 w 3960000"/>
              <a:gd name="connsiteY28-480" fmla="*/ 308009 h 3960000"/>
              <a:gd name="connsiteX29-481" fmla="*/ 308009 w 3960000"/>
              <a:gd name="connsiteY29-482" fmla="*/ 0 h 3960000"/>
              <a:gd name="connsiteX0-483" fmla="*/ 3160999 w 3960000"/>
              <a:gd name="connsiteY0-484" fmla="*/ 1374274 h 3960000"/>
              <a:gd name="connsiteX1-485" fmla="*/ 3155132 w 3960000"/>
              <a:gd name="connsiteY1-486" fmla="*/ 1419362 h 3960000"/>
              <a:gd name="connsiteX2-487" fmla="*/ 3160999 w 3960000"/>
              <a:gd name="connsiteY2-488" fmla="*/ 1374274 h 3960000"/>
              <a:gd name="connsiteX3-489" fmla="*/ 2496208 w 3960000"/>
              <a:gd name="connsiteY3-490" fmla="*/ 770986 h 3960000"/>
              <a:gd name="connsiteX4-491" fmla="*/ 1921633 w 3960000"/>
              <a:gd name="connsiteY4-492" fmla="*/ 1292845 h 3960000"/>
              <a:gd name="connsiteX5-493" fmla="*/ 1942445 w 3960000"/>
              <a:gd name="connsiteY5-494" fmla="*/ 1570340 h 3960000"/>
              <a:gd name="connsiteX6-495" fmla="*/ 752016 w 3960000"/>
              <a:gd name="connsiteY6-496" fmla="*/ 931012 h 3960000"/>
              <a:gd name="connsiteX7-497" fmla="*/ 934030 w 3960000"/>
              <a:gd name="connsiteY7-498" fmla="*/ 1745738 h 3960000"/>
              <a:gd name="connsiteX8-499" fmla="*/ 665343 w 3960000"/>
              <a:gd name="connsiteY8-500" fmla="*/ 1650397 h 3960000"/>
              <a:gd name="connsiteX9-501" fmla="*/ 1111709 w 3960000"/>
              <a:gd name="connsiteY9-502" fmla="*/ 2257108 h 3960000"/>
              <a:gd name="connsiteX10-503" fmla="*/ 856023 w 3960000"/>
              <a:gd name="connsiteY10-504" fmla="*/ 2244108 h 3960000"/>
              <a:gd name="connsiteX11-505" fmla="*/ 1402064 w 3960000"/>
              <a:gd name="connsiteY11-506" fmla="*/ 2660137 h 3960000"/>
              <a:gd name="connsiteX12-507" fmla="*/ 552668 w 3960000"/>
              <a:gd name="connsiteY12-508" fmla="*/ 2902822 h 3960000"/>
              <a:gd name="connsiteX13-509" fmla="*/ 1978439 w 3960000"/>
              <a:gd name="connsiteY13-510" fmla="*/ 3093502 h 3960000"/>
              <a:gd name="connsiteX14-511" fmla="*/ 3053184 w 3960000"/>
              <a:gd name="connsiteY14-512" fmla="*/ 2031759 h 3960000"/>
              <a:gd name="connsiteX15-513" fmla="*/ 3207849 w 3960000"/>
              <a:gd name="connsiteY15-514" fmla="*/ 1493166 h 3960000"/>
              <a:gd name="connsiteX16-515" fmla="*/ 3449507 w 3960000"/>
              <a:gd name="connsiteY16-516" fmla="*/ 1170564 h 3960000"/>
              <a:gd name="connsiteX17-517" fmla="*/ 3140091 w 3960000"/>
              <a:gd name="connsiteY17-518" fmla="*/ 1227260 h 3960000"/>
              <a:gd name="connsiteX18-519" fmla="*/ 3324107 w 3960000"/>
              <a:gd name="connsiteY18-520" fmla="*/ 851504 h 3960000"/>
              <a:gd name="connsiteX19-521" fmla="*/ 2995677 w 3960000"/>
              <a:gd name="connsiteY19-522" fmla="*/ 1008938 h 3960000"/>
              <a:gd name="connsiteX20-523" fmla="*/ 2496208 w 3960000"/>
              <a:gd name="connsiteY20-524" fmla="*/ 770986 h 3960000"/>
              <a:gd name="connsiteX21-525" fmla="*/ 308009 w 3960000"/>
              <a:gd name="connsiteY21-526" fmla="*/ 0 h 3960000"/>
              <a:gd name="connsiteX22-527" fmla="*/ 3651991 w 3960000"/>
              <a:gd name="connsiteY22-528" fmla="*/ 0 h 3960000"/>
              <a:gd name="connsiteX23-529" fmla="*/ 3960000 w 3960000"/>
              <a:gd name="connsiteY23-530" fmla="*/ 308009 h 3960000"/>
              <a:gd name="connsiteX24-531" fmla="*/ 3960000 w 3960000"/>
              <a:gd name="connsiteY24-532" fmla="*/ 3651991 h 3960000"/>
              <a:gd name="connsiteX25-533" fmla="*/ 3651991 w 3960000"/>
              <a:gd name="connsiteY25-534" fmla="*/ 3960000 h 3960000"/>
              <a:gd name="connsiteX26-535" fmla="*/ 308009 w 3960000"/>
              <a:gd name="connsiteY26-536" fmla="*/ 3960000 h 3960000"/>
              <a:gd name="connsiteX27-537" fmla="*/ 0 w 3960000"/>
              <a:gd name="connsiteY27-538" fmla="*/ 3651991 h 3960000"/>
              <a:gd name="connsiteX28-539" fmla="*/ 0 w 3960000"/>
              <a:gd name="connsiteY28-540" fmla="*/ 308009 h 3960000"/>
              <a:gd name="connsiteX29-541" fmla="*/ 308009 w 3960000"/>
              <a:gd name="connsiteY29-542" fmla="*/ 0 h 3960000"/>
              <a:gd name="connsiteX0-543" fmla="*/ 3160999 w 3960000"/>
              <a:gd name="connsiteY0-544" fmla="*/ 1374274 h 3960000"/>
              <a:gd name="connsiteX1-545" fmla="*/ 3155132 w 3960000"/>
              <a:gd name="connsiteY1-546" fmla="*/ 1419362 h 3960000"/>
              <a:gd name="connsiteX2-547" fmla="*/ 3160999 w 3960000"/>
              <a:gd name="connsiteY2-548" fmla="*/ 1374274 h 3960000"/>
              <a:gd name="connsiteX3-549" fmla="*/ 2496208 w 3960000"/>
              <a:gd name="connsiteY3-550" fmla="*/ 770986 h 3960000"/>
              <a:gd name="connsiteX4-551" fmla="*/ 1921633 w 3960000"/>
              <a:gd name="connsiteY4-552" fmla="*/ 1292845 h 3960000"/>
              <a:gd name="connsiteX5-553" fmla="*/ 1942445 w 3960000"/>
              <a:gd name="connsiteY5-554" fmla="*/ 1570340 h 3960000"/>
              <a:gd name="connsiteX6-555" fmla="*/ 815277 w 3960000"/>
              <a:gd name="connsiteY6-556" fmla="*/ 836121 h 3960000"/>
              <a:gd name="connsiteX7-557" fmla="*/ 934030 w 3960000"/>
              <a:gd name="connsiteY7-558" fmla="*/ 1745738 h 3960000"/>
              <a:gd name="connsiteX8-559" fmla="*/ 665343 w 3960000"/>
              <a:gd name="connsiteY8-560" fmla="*/ 1650397 h 3960000"/>
              <a:gd name="connsiteX9-561" fmla="*/ 1111709 w 3960000"/>
              <a:gd name="connsiteY9-562" fmla="*/ 2257108 h 3960000"/>
              <a:gd name="connsiteX10-563" fmla="*/ 856023 w 3960000"/>
              <a:gd name="connsiteY10-564" fmla="*/ 2244108 h 3960000"/>
              <a:gd name="connsiteX11-565" fmla="*/ 1402064 w 3960000"/>
              <a:gd name="connsiteY11-566" fmla="*/ 2660137 h 3960000"/>
              <a:gd name="connsiteX12-567" fmla="*/ 552668 w 3960000"/>
              <a:gd name="connsiteY12-568" fmla="*/ 2902822 h 3960000"/>
              <a:gd name="connsiteX13-569" fmla="*/ 1978439 w 3960000"/>
              <a:gd name="connsiteY13-570" fmla="*/ 3093502 h 3960000"/>
              <a:gd name="connsiteX14-571" fmla="*/ 3053184 w 3960000"/>
              <a:gd name="connsiteY14-572" fmla="*/ 2031759 h 3960000"/>
              <a:gd name="connsiteX15-573" fmla="*/ 3207849 w 3960000"/>
              <a:gd name="connsiteY15-574" fmla="*/ 1493166 h 3960000"/>
              <a:gd name="connsiteX16-575" fmla="*/ 3449507 w 3960000"/>
              <a:gd name="connsiteY16-576" fmla="*/ 1170564 h 3960000"/>
              <a:gd name="connsiteX17-577" fmla="*/ 3140091 w 3960000"/>
              <a:gd name="connsiteY17-578" fmla="*/ 1227260 h 3960000"/>
              <a:gd name="connsiteX18-579" fmla="*/ 3324107 w 3960000"/>
              <a:gd name="connsiteY18-580" fmla="*/ 851504 h 3960000"/>
              <a:gd name="connsiteX19-581" fmla="*/ 2995677 w 3960000"/>
              <a:gd name="connsiteY19-582" fmla="*/ 1008938 h 3960000"/>
              <a:gd name="connsiteX20-583" fmla="*/ 2496208 w 3960000"/>
              <a:gd name="connsiteY20-584" fmla="*/ 770986 h 3960000"/>
              <a:gd name="connsiteX21-585" fmla="*/ 308009 w 3960000"/>
              <a:gd name="connsiteY21-586" fmla="*/ 0 h 3960000"/>
              <a:gd name="connsiteX22-587" fmla="*/ 3651991 w 3960000"/>
              <a:gd name="connsiteY22-588" fmla="*/ 0 h 3960000"/>
              <a:gd name="connsiteX23-589" fmla="*/ 3960000 w 3960000"/>
              <a:gd name="connsiteY23-590" fmla="*/ 308009 h 3960000"/>
              <a:gd name="connsiteX24-591" fmla="*/ 3960000 w 3960000"/>
              <a:gd name="connsiteY24-592" fmla="*/ 3651991 h 3960000"/>
              <a:gd name="connsiteX25-593" fmla="*/ 3651991 w 3960000"/>
              <a:gd name="connsiteY25-594" fmla="*/ 3960000 h 3960000"/>
              <a:gd name="connsiteX26-595" fmla="*/ 308009 w 3960000"/>
              <a:gd name="connsiteY26-596" fmla="*/ 3960000 h 3960000"/>
              <a:gd name="connsiteX27-597" fmla="*/ 0 w 3960000"/>
              <a:gd name="connsiteY27-598" fmla="*/ 3651991 h 3960000"/>
              <a:gd name="connsiteX28-599" fmla="*/ 0 w 3960000"/>
              <a:gd name="connsiteY28-600" fmla="*/ 308009 h 3960000"/>
              <a:gd name="connsiteX29-601" fmla="*/ 308009 w 3960000"/>
              <a:gd name="connsiteY29-602" fmla="*/ 0 h 3960000"/>
              <a:gd name="connsiteX0-603" fmla="*/ 3160999 w 3960000"/>
              <a:gd name="connsiteY0-604" fmla="*/ 1374274 h 3960000"/>
              <a:gd name="connsiteX1-605" fmla="*/ 3155132 w 3960000"/>
              <a:gd name="connsiteY1-606" fmla="*/ 1419362 h 3960000"/>
              <a:gd name="connsiteX2-607" fmla="*/ 3160999 w 3960000"/>
              <a:gd name="connsiteY2-608" fmla="*/ 1374274 h 3960000"/>
              <a:gd name="connsiteX3-609" fmla="*/ 2496208 w 3960000"/>
              <a:gd name="connsiteY3-610" fmla="*/ 770986 h 3960000"/>
              <a:gd name="connsiteX4-611" fmla="*/ 1921633 w 3960000"/>
              <a:gd name="connsiteY4-612" fmla="*/ 1292845 h 3960000"/>
              <a:gd name="connsiteX5-613" fmla="*/ 1942445 w 3960000"/>
              <a:gd name="connsiteY5-614" fmla="*/ 1570340 h 3960000"/>
              <a:gd name="connsiteX6-615" fmla="*/ 815277 w 3960000"/>
              <a:gd name="connsiteY6-616" fmla="*/ 836121 h 3960000"/>
              <a:gd name="connsiteX7-617" fmla="*/ 934030 w 3960000"/>
              <a:gd name="connsiteY7-618" fmla="*/ 1745738 h 3960000"/>
              <a:gd name="connsiteX8-619" fmla="*/ 644257 w 3960000"/>
              <a:gd name="connsiteY8-620" fmla="*/ 1555506 h 3960000"/>
              <a:gd name="connsiteX9-621" fmla="*/ 1111709 w 3960000"/>
              <a:gd name="connsiteY9-622" fmla="*/ 2257108 h 3960000"/>
              <a:gd name="connsiteX10-623" fmla="*/ 856023 w 3960000"/>
              <a:gd name="connsiteY10-624" fmla="*/ 2244108 h 3960000"/>
              <a:gd name="connsiteX11-625" fmla="*/ 1402064 w 3960000"/>
              <a:gd name="connsiteY11-626" fmla="*/ 2660137 h 3960000"/>
              <a:gd name="connsiteX12-627" fmla="*/ 552668 w 3960000"/>
              <a:gd name="connsiteY12-628" fmla="*/ 2902822 h 3960000"/>
              <a:gd name="connsiteX13-629" fmla="*/ 1978439 w 3960000"/>
              <a:gd name="connsiteY13-630" fmla="*/ 3093502 h 3960000"/>
              <a:gd name="connsiteX14-631" fmla="*/ 3053184 w 3960000"/>
              <a:gd name="connsiteY14-632" fmla="*/ 2031759 h 3960000"/>
              <a:gd name="connsiteX15-633" fmla="*/ 3207849 w 3960000"/>
              <a:gd name="connsiteY15-634" fmla="*/ 1493166 h 3960000"/>
              <a:gd name="connsiteX16-635" fmla="*/ 3449507 w 3960000"/>
              <a:gd name="connsiteY16-636" fmla="*/ 1170564 h 3960000"/>
              <a:gd name="connsiteX17-637" fmla="*/ 3140091 w 3960000"/>
              <a:gd name="connsiteY17-638" fmla="*/ 1227260 h 3960000"/>
              <a:gd name="connsiteX18-639" fmla="*/ 3324107 w 3960000"/>
              <a:gd name="connsiteY18-640" fmla="*/ 851504 h 3960000"/>
              <a:gd name="connsiteX19-641" fmla="*/ 2995677 w 3960000"/>
              <a:gd name="connsiteY19-642" fmla="*/ 1008938 h 3960000"/>
              <a:gd name="connsiteX20-643" fmla="*/ 2496208 w 3960000"/>
              <a:gd name="connsiteY20-644" fmla="*/ 770986 h 3960000"/>
              <a:gd name="connsiteX21-645" fmla="*/ 308009 w 3960000"/>
              <a:gd name="connsiteY21-646" fmla="*/ 0 h 3960000"/>
              <a:gd name="connsiteX22-647" fmla="*/ 3651991 w 3960000"/>
              <a:gd name="connsiteY22-648" fmla="*/ 0 h 3960000"/>
              <a:gd name="connsiteX23-649" fmla="*/ 3960000 w 3960000"/>
              <a:gd name="connsiteY23-650" fmla="*/ 308009 h 3960000"/>
              <a:gd name="connsiteX24-651" fmla="*/ 3960000 w 3960000"/>
              <a:gd name="connsiteY24-652" fmla="*/ 3651991 h 3960000"/>
              <a:gd name="connsiteX25-653" fmla="*/ 3651991 w 3960000"/>
              <a:gd name="connsiteY25-654" fmla="*/ 3960000 h 3960000"/>
              <a:gd name="connsiteX26-655" fmla="*/ 308009 w 3960000"/>
              <a:gd name="connsiteY26-656" fmla="*/ 3960000 h 3960000"/>
              <a:gd name="connsiteX27-657" fmla="*/ 0 w 3960000"/>
              <a:gd name="connsiteY27-658" fmla="*/ 3651991 h 3960000"/>
              <a:gd name="connsiteX28-659" fmla="*/ 0 w 3960000"/>
              <a:gd name="connsiteY28-660" fmla="*/ 308009 h 3960000"/>
              <a:gd name="connsiteX29-661" fmla="*/ 308009 w 3960000"/>
              <a:gd name="connsiteY29-662" fmla="*/ 0 h 3960000"/>
              <a:gd name="connsiteX0-663" fmla="*/ 3160999 w 3960000"/>
              <a:gd name="connsiteY0-664" fmla="*/ 1374274 h 3960000"/>
              <a:gd name="connsiteX1-665" fmla="*/ 3155132 w 3960000"/>
              <a:gd name="connsiteY1-666" fmla="*/ 1419362 h 3960000"/>
              <a:gd name="connsiteX2-667" fmla="*/ 3160999 w 3960000"/>
              <a:gd name="connsiteY2-668" fmla="*/ 1374274 h 3960000"/>
              <a:gd name="connsiteX3-669" fmla="*/ 2496208 w 3960000"/>
              <a:gd name="connsiteY3-670" fmla="*/ 770986 h 3960000"/>
              <a:gd name="connsiteX4-671" fmla="*/ 1921633 w 3960000"/>
              <a:gd name="connsiteY4-672" fmla="*/ 1292845 h 3960000"/>
              <a:gd name="connsiteX5-673" fmla="*/ 1942445 w 3960000"/>
              <a:gd name="connsiteY5-674" fmla="*/ 1570340 h 3960000"/>
              <a:gd name="connsiteX6-675" fmla="*/ 815277 w 3960000"/>
              <a:gd name="connsiteY6-676" fmla="*/ 836121 h 3960000"/>
              <a:gd name="connsiteX7-677" fmla="*/ 965659 w 3960000"/>
              <a:gd name="connsiteY7-678" fmla="*/ 1735195 h 3960000"/>
              <a:gd name="connsiteX8-679" fmla="*/ 644257 w 3960000"/>
              <a:gd name="connsiteY8-680" fmla="*/ 1555506 h 3960000"/>
              <a:gd name="connsiteX9-681" fmla="*/ 1111709 w 3960000"/>
              <a:gd name="connsiteY9-682" fmla="*/ 2257108 h 3960000"/>
              <a:gd name="connsiteX10-683" fmla="*/ 856023 w 3960000"/>
              <a:gd name="connsiteY10-684" fmla="*/ 2244108 h 3960000"/>
              <a:gd name="connsiteX11-685" fmla="*/ 1402064 w 3960000"/>
              <a:gd name="connsiteY11-686" fmla="*/ 2660137 h 3960000"/>
              <a:gd name="connsiteX12-687" fmla="*/ 552668 w 3960000"/>
              <a:gd name="connsiteY12-688" fmla="*/ 2902822 h 3960000"/>
              <a:gd name="connsiteX13-689" fmla="*/ 1978439 w 3960000"/>
              <a:gd name="connsiteY13-690" fmla="*/ 3093502 h 3960000"/>
              <a:gd name="connsiteX14-691" fmla="*/ 3053184 w 3960000"/>
              <a:gd name="connsiteY14-692" fmla="*/ 2031759 h 3960000"/>
              <a:gd name="connsiteX15-693" fmla="*/ 3207849 w 3960000"/>
              <a:gd name="connsiteY15-694" fmla="*/ 1493166 h 3960000"/>
              <a:gd name="connsiteX16-695" fmla="*/ 3449507 w 3960000"/>
              <a:gd name="connsiteY16-696" fmla="*/ 1170564 h 3960000"/>
              <a:gd name="connsiteX17-697" fmla="*/ 3140091 w 3960000"/>
              <a:gd name="connsiteY17-698" fmla="*/ 1227260 h 3960000"/>
              <a:gd name="connsiteX18-699" fmla="*/ 3324107 w 3960000"/>
              <a:gd name="connsiteY18-700" fmla="*/ 851504 h 3960000"/>
              <a:gd name="connsiteX19-701" fmla="*/ 2995677 w 3960000"/>
              <a:gd name="connsiteY19-702" fmla="*/ 1008938 h 3960000"/>
              <a:gd name="connsiteX20-703" fmla="*/ 2496208 w 3960000"/>
              <a:gd name="connsiteY20-704" fmla="*/ 770986 h 3960000"/>
              <a:gd name="connsiteX21-705" fmla="*/ 308009 w 3960000"/>
              <a:gd name="connsiteY21-706" fmla="*/ 0 h 3960000"/>
              <a:gd name="connsiteX22-707" fmla="*/ 3651991 w 3960000"/>
              <a:gd name="connsiteY22-708" fmla="*/ 0 h 3960000"/>
              <a:gd name="connsiteX23-709" fmla="*/ 3960000 w 3960000"/>
              <a:gd name="connsiteY23-710" fmla="*/ 308009 h 3960000"/>
              <a:gd name="connsiteX24-711" fmla="*/ 3960000 w 3960000"/>
              <a:gd name="connsiteY24-712" fmla="*/ 3651991 h 3960000"/>
              <a:gd name="connsiteX25-713" fmla="*/ 3651991 w 3960000"/>
              <a:gd name="connsiteY25-714" fmla="*/ 3960000 h 3960000"/>
              <a:gd name="connsiteX26-715" fmla="*/ 308009 w 3960000"/>
              <a:gd name="connsiteY26-716" fmla="*/ 3960000 h 3960000"/>
              <a:gd name="connsiteX27-717" fmla="*/ 0 w 3960000"/>
              <a:gd name="connsiteY27-718" fmla="*/ 3651991 h 3960000"/>
              <a:gd name="connsiteX28-719" fmla="*/ 0 w 3960000"/>
              <a:gd name="connsiteY28-720" fmla="*/ 308009 h 3960000"/>
              <a:gd name="connsiteX29-721" fmla="*/ 308009 w 3960000"/>
              <a:gd name="connsiteY29-722" fmla="*/ 0 h 3960000"/>
              <a:gd name="connsiteX0-723" fmla="*/ 3160999 w 3960000"/>
              <a:gd name="connsiteY0-724" fmla="*/ 1374274 h 3960000"/>
              <a:gd name="connsiteX1-725" fmla="*/ 3155132 w 3960000"/>
              <a:gd name="connsiteY1-726" fmla="*/ 1419362 h 3960000"/>
              <a:gd name="connsiteX2-727" fmla="*/ 3160999 w 3960000"/>
              <a:gd name="connsiteY2-728" fmla="*/ 1374274 h 3960000"/>
              <a:gd name="connsiteX3-729" fmla="*/ 2496208 w 3960000"/>
              <a:gd name="connsiteY3-730" fmla="*/ 770986 h 3960000"/>
              <a:gd name="connsiteX4-731" fmla="*/ 1921633 w 3960000"/>
              <a:gd name="connsiteY4-732" fmla="*/ 1292845 h 3960000"/>
              <a:gd name="connsiteX5-733" fmla="*/ 1942445 w 3960000"/>
              <a:gd name="connsiteY5-734" fmla="*/ 1570340 h 3960000"/>
              <a:gd name="connsiteX6-735" fmla="*/ 815277 w 3960000"/>
              <a:gd name="connsiteY6-736" fmla="*/ 836121 h 3960000"/>
              <a:gd name="connsiteX7-737" fmla="*/ 965659 w 3960000"/>
              <a:gd name="connsiteY7-738" fmla="*/ 1735195 h 3960000"/>
              <a:gd name="connsiteX8-739" fmla="*/ 644257 w 3960000"/>
              <a:gd name="connsiteY8-740" fmla="*/ 1555506 h 3960000"/>
              <a:gd name="connsiteX9-741" fmla="*/ 1196057 w 3960000"/>
              <a:gd name="connsiteY9-742" fmla="*/ 2257108 h 3960000"/>
              <a:gd name="connsiteX10-743" fmla="*/ 856023 w 3960000"/>
              <a:gd name="connsiteY10-744" fmla="*/ 2244108 h 3960000"/>
              <a:gd name="connsiteX11-745" fmla="*/ 1402064 w 3960000"/>
              <a:gd name="connsiteY11-746" fmla="*/ 2660137 h 3960000"/>
              <a:gd name="connsiteX12-747" fmla="*/ 552668 w 3960000"/>
              <a:gd name="connsiteY12-748" fmla="*/ 2902822 h 3960000"/>
              <a:gd name="connsiteX13-749" fmla="*/ 1978439 w 3960000"/>
              <a:gd name="connsiteY13-750" fmla="*/ 3093502 h 3960000"/>
              <a:gd name="connsiteX14-751" fmla="*/ 3053184 w 3960000"/>
              <a:gd name="connsiteY14-752" fmla="*/ 2031759 h 3960000"/>
              <a:gd name="connsiteX15-753" fmla="*/ 3207849 w 3960000"/>
              <a:gd name="connsiteY15-754" fmla="*/ 1493166 h 3960000"/>
              <a:gd name="connsiteX16-755" fmla="*/ 3449507 w 3960000"/>
              <a:gd name="connsiteY16-756" fmla="*/ 1170564 h 3960000"/>
              <a:gd name="connsiteX17-757" fmla="*/ 3140091 w 3960000"/>
              <a:gd name="connsiteY17-758" fmla="*/ 1227260 h 3960000"/>
              <a:gd name="connsiteX18-759" fmla="*/ 3324107 w 3960000"/>
              <a:gd name="connsiteY18-760" fmla="*/ 851504 h 3960000"/>
              <a:gd name="connsiteX19-761" fmla="*/ 2995677 w 3960000"/>
              <a:gd name="connsiteY19-762" fmla="*/ 1008938 h 3960000"/>
              <a:gd name="connsiteX20-763" fmla="*/ 2496208 w 3960000"/>
              <a:gd name="connsiteY20-764" fmla="*/ 770986 h 3960000"/>
              <a:gd name="connsiteX21-765" fmla="*/ 308009 w 3960000"/>
              <a:gd name="connsiteY21-766" fmla="*/ 0 h 3960000"/>
              <a:gd name="connsiteX22-767" fmla="*/ 3651991 w 3960000"/>
              <a:gd name="connsiteY22-768" fmla="*/ 0 h 3960000"/>
              <a:gd name="connsiteX23-769" fmla="*/ 3960000 w 3960000"/>
              <a:gd name="connsiteY23-770" fmla="*/ 308009 h 3960000"/>
              <a:gd name="connsiteX24-771" fmla="*/ 3960000 w 3960000"/>
              <a:gd name="connsiteY24-772" fmla="*/ 3651991 h 3960000"/>
              <a:gd name="connsiteX25-773" fmla="*/ 3651991 w 3960000"/>
              <a:gd name="connsiteY25-774" fmla="*/ 3960000 h 3960000"/>
              <a:gd name="connsiteX26-775" fmla="*/ 308009 w 3960000"/>
              <a:gd name="connsiteY26-776" fmla="*/ 3960000 h 3960000"/>
              <a:gd name="connsiteX27-777" fmla="*/ 0 w 3960000"/>
              <a:gd name="connsiteY27-778" fmla="*/ 3651991 h 3960000"/>
              <a:gd name="connsiteX28-779" fmla="*/ 0 w 3960000"/>
              <a:gd name="connsiteY28-780" fmla="*/ 308009 h 3960000"/>
              <a:gd name="connsiteX29-781" fmla="*/ 308009 w 3960000"/>
              <a:gd name="connsiteY29-782" fmla="*/ 0 h 3960000"/>
              <a:gd name="connsiteX0-783" fmla="*/ 3160999 w 3960000"/>
              <a:gd name="connsiteY0-784" fmla="*/ 1374274 h 3960000"/>
              <a:gd name="connsiteX1-785" fmla="*/ 3155132 w 3960000"/>
              <a:gd name="connsiteY1-786" fmla="*/ 1419362 h 3960000"/>
              <a:gd name="connsiteX2-787" fmla="*/ 3160999 w 3960000"/>
              <a:gd name="connsiteY2-788" fmla="*/ 1374274 h 3960000"/>
              <a:gd name="connsiteX3-789" fmla="*/ 2496208 w 3960000"/>
              <a:gd name="connsiteY3-790" fmla="*/ 770986 h 3960000"/>
              <a:gd name="connsiteX4-791" fmla="*/ 1921633 w 3960000"/>
              <a:gd name="connsiteY4-792" fmla="*/ 1292845 h 3960000"/>
              <a:gd name="connsiteX5-793" fmla="*/ 1942445 w 3960000"/>
              <a:gd name="connsiteY5-794" fmla="*/ 1570340 h 3960000"/>
              <a:gd name="connsiteX6-795" fmla="*/ 815277 w 3960000"/>
              <a:gd name="connsiteY6-796" fmla="*/ 836121 h 3960000"/>
              <a:gd name="connsiteX7-797" fmla="*/ 965659 w 3960000"/>
              <a:gd name="connsiteY7-798" fmla="*/ 1735195 h 3960000"/>
              <a:gd name="connsiteX8-799" fmla="*/ 644257 w 3960000"/>
              <a:gd name="connsiteY8-800" fmla="*/ 1555506 h 3960000"/>
              <a:gd name="connsiteX9-801" fmla="*/ 1196057 w 3960000"/>
              <a:gd name="connsiteY9-802" fmla="*/ 2257108 h 3960000"/>
              <a:gd name="connsiteX10-803" fmla="*/ 856023 w 3960000"/>
              <a:gd name="connsiteY10-804" fmla="*/ 2244108 h 3960000"/>
              <a:gd name="connsiteX11-805" fmla="*/ 1486410 w 3960000"/>
              <a:gd name="connsiteY11-806" fmla="*/ 2607420 h 3960000"/>
              <a:gd name="connsiteX12-807" fmla="*/ 552668 w 3960000"/>
              <a:gd name="connsiteY12-808" fmla="*/ 2902822 h 3960000"/>
              <a:gd name="connsiteX13-809" fmla="*/ 1978439 w 3960000"/>
              <a:gd name="connsiteY13-810" fmla="*/ 3093502 h 3960000"/>
              <a:gd name="connsiteX14-811" fmla="*/ 3053184 w 3960000"/>
              <a:gd name="connsiteY14-812" fmla="*/ 2031759 h 3960000"/>
              <a:gd name="connsiteX15-813" fmla="*/ 3207849 w 3960000"/>
              <a:gd name="connsiteY15-814" fmla="*/ 1493166 h 3960000"/>
              <a:gd name="connsiteX16-815" fmla="*/ 3449507 w 3960000"/>
              <a:gd name="connsiteY16-816" fmla="*/ 1170564 h 3960000"/>
              <a:gd name="connsiteX17-817" fmla="*/ 3140091 w 3960000"/>
              <a:gd name="connsiteY17-818" fmla="*/ 1227260 h 3960000"/>
              <a:gd name="connsiteX18-819" fmla="*/ 3324107 w 3960000"/>
              <a:gd name="connsiteY18-820" fmla="*/ 851504 h 3960000"/>
              <a:gd name="connsiteX19-821" fmla="*/ 2995677 w 3960000"/>
              <a:gd name="connsiteY19-822" fmla="*/ 1008938 h 3960000"/>
              <a:gd name="connsiteX20-823" fmla="*/ 2496208 w 3960000"/>
              <a:gd name="connsiteY20-824" fmla="*/ 770986 h 3960000"/>
              <a:gd name="connsiteX21-825" fmla="*/ 308009 w 3960000"/>
              <a:gd name="connsiteY21-826" fmla="*/ 0 h 3960000"/>
              <a:gd name="connsiteX22-827" fmla="*/ 3651991 w 3960000"/>
              <a:gd name="connsiteY22-828" fmla="*/ 0 h 3960000"/>
              <a:gd name="connsiteX23-829" fmla="*/ 3960000 w 3960000"/>
              <a:gd name="connsiteY23-830" fmla="*/ 308009 h 3960000"/>
              <a:gd name="connsiteX24-831" fmla="*/ 3960000 w 3960000"/>
              <a:gd name="connsiteY24-832" fmla="*/ 3651991 h 3960000"/>
              <a:gd name="connsiteX25-833" fmla="*/ 3651991 w 3960000"/>
              <a:gd name="connsiteY25-834" fmla="*/ 3960000 h 3960000"/>
              <a:gd name="connsiteX26-835" fmla="*/ 308009 w 3960000"/>
              <a:gd name="connsiteY26-836" fmla="*/ 3960000 h 3960000"/>
              <a:gd name="connsiteX27-837" fmla="*/ 0 w 3960000"/>
              <a:gd name="connsiteY27-838" fmla="*/ 3651991 h 3960000"/>
              <a:gd name="connsiteX28-839" fmla="*/ 0 w 3960000"/>
              <a:gd name="connsiteY28-840" fmla="*/ 308009 h 3960000"/>
              <a:gd name="connsiteX29-841" fmla="*/ 308009 w 3960000"/>
              <a:gd name="connsiteY29-842" fmla="*/ 0 h 3960000"/>
              <a:gd name="connsiteX0-843" fmla="*/ 3160999 w 3960000"/>
              <a:gd name="connsiteY0-844" fmla="*/ 1374274 h 3960000"/>
              <a:gd name="connsiteX1-845" fmla="*/ 3155132 w 3960000"/>
              <a:gd name="connsiteY1-846" fmla="*/ 1419362 h 3960000"/>
              <a:gd name="connsiteX2-847" fmla="*/ 3160999 w 3960000"/>
              <a:gd name="connsiteY2-848" fmla="*/ 1374274 h 3960000"/>
              <a:gd name="connsiteX3-849" fmla="*/ 2496208 w 3960000"/>
              <a:gd name="connsiteY3-850" fmla="*/ 770986 h 3960000"/>
              <a:gd name="connsiteX4-851" fmla="*/ 1921633 w 3960000"/>
              <a:gd name="connsiteY4-852" fmla="*/ 1292845 h 3960000"/>
              <a:gd name="connsiteX5-853" fmla="*/ 1942445 w 3960000"/>
              <a:gd name="connsiteY5-854" fmla="*/ 1570340 h 3960000"/>
              <a:gd name="connsiteX6-855" fmla="*/ 815277 w 3960000"/>
              <a:gd name="connsiteY6-856" fmla="*/ 836121 h 3960000"/>
              <a:gd name="connsiteX7-857" fmla="*/ 965659 w 3960000"/>
              <a:gd name="connsiteY7-858" fmla="*/ 1735195 h 3960000"/>
              <a:gd name="connsiteX8-859" fmla="*/ 644257 w 3960000"/>
              <a:gd name="connsiteY8-860" fmla="*/ 1555506 h 3960000"/>
              <a:gd name="connsiteX9-861" fmla="*/ 1196057 w 3960000"/>
              <a:gd name="connsiteY9-862" fmla="*/ 2257108 h 3960000"/>
              <a:gd name="connsiteX10-863" fmla="*/ 813848 w 3960000"/>
              <a:gd name="connsiteY10-864" fmla="*/ 2296824 h 3960000"/>
              <a:gd name="connsiteX11-865" fmla="*/ 1486410 w 3960000"/>
              <a:gd name="connsiteY11-866" fmla="*/ 2607420 h 3960000"/>
              <a:gd name="connsiteX12-867" fmla="*/ 552668 w 3960000"/>
              <a:gd name="connsiteY12-868" fmla="*/ 2902822 h 3960000"/>
              <a:gd name="connsiteX13-869" fmla="*/ 1978439 w 3960000"/>
              <a:gd name="connsiteY13-870" fmla="*/ 3093502 h 3960000"/>
              <a:gd name="connsiteX14-871" fmla="*/ 3053184 w 3960000"/>
              <a:gd name="connsiteY14-872" fmla="*/ 2031759 h 3960000"/>
              <a:gd name="connsiteX15-873" fmla="*/ 3207849 w 3960000"/>
              <a:gd name="connsiteY15-874" fmla="*/ 1493166 h 3960000"/>
              <a:gd name="connsiteX16-875" fmla="*/ 3449507 w 3960000"/>
              <a:gd name="connsiteY16-876" fmla="*/ 1170564 h 3960000"/>
              <a:gd name="connsiteX17-877" fmla="*/ 3140091 w 3960000"/>
              <a:gd name="connsiteY17-878" fmla="*/ 1227260 h 3960000"/>
              <a:gd name="connsiteX18-879" fmla="*/ 3324107 w 3960000"/>
              <a:gd name="connsiteY18-880" fmla="*/ 851504 h 3960000"/>
              <a:gd name="connsiteX19-881" fmla="*/ 2995677 w 3960000"/>
              <a:gd name="connsiteY19-882" fmla="*/ 1008938 h 3960000"/>
              <a:gd name="connsiteX20-883" fmla="*/ 2496208 w 3960000"/>
              <a:gd name="connsiteY20-884" fmla="*/ 770986 h 3960000"/>
              <a:gd name="connsiteX21-885" fmla="*/ 308009 w 3960000"/>
              <a:gd name="connsiteY21-886" fmla="*/ 0 h 3960000"/>
              <a:gd name="connsiteX22-887" fmla="*/ 3651991 w 3960000"/>
              <a:gd name="connsiteY22-888" fmla="*/ 0 h 3960000"/>
              <a:gd name="connsiteX23-889" fmla="*/ 3960000 w 3960000"/>
              <a:gd name="connsiteY23-890" fmla="*/ 308009 h 3960000"/>
              <a:gd name="connsiteX24-891" fmla="*/ 3960000 w 3960000"/>
              <a:gd name="connsiteY24-892" fmla="*/ 3651991 h 3960000"/>
              <a:gd name="connsiteX25-893" fmla="*/ 3651991 w 3960000"/>
              <a:gd name="connsiteY25-894" fmla="*/ 3960000 h 3960000"/>
              <a:gd name="connsiteX26-895" fmla="*/ 308009 w 3960000"/>
              <a:gd name="connsiteY26-896" fmla="*/ 3960000 h 3960000"/>
              <a:gd name="connsiteX27-897" fmla="*/ 0 w 3960000"/>
              <a:gd name="connsiteY27-898" fmla="*/ 3651991 h 3960000"/>
              <a:gd name="connsiteX28-899" fmla="*/ 0 w 3960000"/>
              <a:gd name="connsiteY28-900" fmla="*/ 308009 h 3960000"/>
              <a:gd name="connsiteX29-901" fmla="*/ 308009 w 3960000"/>
              <a:gd name="connsiteY29-902" fmla="*/ 0 h 3960000"/>
              <a:gd name="connsiteX0-903" fmla="*/ 3160999 w 3960000"/>
              <a:gd name="connsiteY0-904" fmla="*/ 1374274 h 3960000"/>
              <a:gd name="connsiteX1-905" fmla="*/ 3155132 w 3960000"/>
              <a:gd name="connsiteY1-906" fmla="*/ 1419362 h 3960000"/>
              <a:gd name="connsiteX2-907" fmla="*/ 3160999 w 3960000"/>
              <a:gd name="connsiteY2-908" fmla="*/ 1374274 h 3960000"/>
              <a:gd name="connsiteX3-909" fmla="*/ 2496208 w 3960000"/>
              <a:gd name="connsiteY3-910" fmla="*/ 770986 h 3960000"/>
              <a:gd name="connsiteX4-911" fmla="*/ 1921633 w 3960000"/>
              <a:gd name="connsiteY4-912" fmla="*/ 1292845 h 3960000"/>
              <a:gd name="connsiteX5-913" fmla="*/ 1942445 w 3960000"/>
              <a:gd name="connsiteY5-914" fmla="*/ 1570340 h 3960000"/>
              <a:gd name="connsiteX6-915" fmla="*/ 815277 w 3960000"/>
              <a:gd name="connsiteY6-916" fmla="*/ 836121 h 3960000"/>
              <a:gd name="connsiteX7-917" fmla="*/ 965659 w 3960000"/>
              <a:gd name="connsiteY7-918" fmla="*/ 1735195 h 3960000"/>
              <a:gd name="connsiteX8-919" fmla="*/ 570453 w 3960000"/>
              <a:gd name="connsiteY8-920" fmla="*/ 1629310 h 3960000"/>
              <a:gd name="connsiteX9-921" fmla="*/ 1196057 w 3960000"/>
              <a:gd name="connsiteY9-922" fmla="*/ 2257108 h 3960000"/>
              <a:gd name="connsiteX10-923" fmla="*/ 813848 w 3960000"/>
              <a:gd name="connsiteY10-924" fmla="*/ 2296824 h 3960000"/>
              <a:gd name="connsiteX11-925" fmla="*/ 1486410 w 3960000"/>
              <a:gd name="connsiteY11-926" fmla="*/ 2607420 h 3960000"/>
              <a:gd name="connsiteX12-927" fmla="*/ 552668 w 3960000"/>
              <a:gd name="connsiteY12-928" fmla="*/ 2902822 h 3960000"/>
              <a:gd name="connsiteX13-929" fmla="*/ 1978439 w 3960000"/>
              <a:gd name="connsiteY13-930" fmla="*/ 3093502 h 3960000"/>
              <a:gd name="connsiteX14-931" fmla="*/ 3053184 w 3960000"/>
              <a:gd name="connsiteY14-932" fmla="*/ 2031759 h 3960000"/>
              <a:gd name="connsiteX15-933" fmla="*/ 3207849 w 3960000"/>
              <a:gd name="connsiteY15-934" fmla="*/ 1493166 h 3960000"/>
              <a:gd name="connsiteX16-935" fmla="*/ 3449507 w 3960000"/>
              <a:gd name="connsiteY16-936" fmla="*/ 1170564 h 3960000"/>
              <a:gd name="connsiteX17-937" fmla="*/ 3140091 w 3960000"/>
              <a:gd name="connsiteY17-938" fmla="*/ 1227260 h 3960000"/>
              <a:gd name="connsiteX18-939" fmla="*/ 3324107 w 3960000"/>
              <a:gd name="connsiteY18-940" fmla="*/ 851504 h 3960000"/>
              <a:gd name="connsiteX19-941" fmla="*/ 2995677 w 3960000"/>
              <a:gd name="connsiteY19-942" fmla="*/ 1008938 h 3960000"/>
              <a:gd name="connsiteX20-943" fmla="*/ 2496208 w 3960000"/>
              <a:gd name="connsiteY20-944" fmla="*/ 770986 h 3960000"/>
              <a:gd name="connsiteX21-945" fmla="*/ 308009 w 3960000"/>
              <a:gd name="connsiteY21-946" fmla="*/ 0 h 3960000"/>
              <a:gd name="connsiteX22-947" fmla="*/ 3651991 w 3960000"/>
              <a:gd name="connsiteY22-948" fmla="*/ 0 h 3960000"/>
              <a:gd name="connsiteX23-949" fmla="*/ 3960000 w 3960000"/>
              <a:gd name="connsiteY23-950" fmla="*/ 308009 h 3960000"/>
              <a:gd name="connsiteX24-951" fmla="*/ 3960000 w 3960000"/>
              <a:gd name="connsiteY24-952" fmla="*/ 3651991 h 3960000"/>
              <a:gd name="connsiteX25-953" fmla="*/ 3651991 w 3960000"/>
              <a:gd name="connsiteY25-954" fmla="*/ 3960000 h 3960000"/>
              <a:gd name="connsiteX26-955" fmla="*/ 308009 w 3960000"/>
              <a:gd name="connsiteY26-956" fmla="*/ 3960000 h 3960000"/>
              <a:gd name="connsiteX27-957" fmla="*/ 0 w 3960000"/>
              <a:gd name="connsiteY27-958" fmla="*/ 3651991 h 3960000"/>
              <a:gd name="connsiteX28-959" fmla="*/ 0 w 3960000"/>
              <a:gd name="connsiteY28-960" fmla="*/ 308009 h 3960000"/>
              <a:gd name="connsiteX29-961" fmla="*/ 308009 w 3960000"/>
              <a:gd name="connsiteY29-962" fmla="*/ 0 h 3960000"/>
              <a:gd name="connsiteX0-963" fmla="*/ 3160999 w 3960000"/>
              <a:gd name="connsiteY0-964" fmla="*/ 1374274 h 3960000"/>
              <a:gd name="connsiteX1-965" fmla="*/ 3155132 w 3960000"/>
              <a:gd name="connsiteY1-966" fmla="*/ 1419362 h 3960000"/>
              <a:gd name="connsiteX2-967" fmla="*/ 3160999 w 3960000"/>
              <a:gd name="connsiteY2-968" fmla="*/ 1374274 h 3960000"/>
              <a:gd name="connsiteX3-969" fmla="*/ 2496208 w 3960000"/>
              <a:gd name="connsiteY3-970" fmla="*/ 770986 h 3960000"/>
              <a:gd name="connsiteX4-971" fmla="*/ 1921633 w 3960000"/>
              <a:gd name="connsiteY4-972" fmla="*/ 1292845 h 3960000"/>
              <a:gd name="connsiteX5-973" fmla="*/ 1942445 w 3960000"/>
              <a:gd name="connsiteY5-974" fmla="*/ 1570340 h 3960000"/>
              <a:gd name="connsiteX6-975" fmla="*/ 815277 w 3960000"/>
              <a:gd name="connsiteY6-976" fmla="*/ 836121 h 3960000"/>
              <a:gd name="connsiteX7-977" fmla="*/ 965659 w 3960000"/>
              <a:gd name="connsiteY7-978" fmla="*/ 1735195 h 3960000"/>
              <a:gd name="connsiteX8-979" fmla="*/ 570453 w 3960000"/>
              <a:gd name="connsiteY8-980" fmla="*/ 1629310 h 3960000"/>
              <a:gd name="connsiteX9-981" fmla="*/ 1196057 w 3960000"/>
              <a:gd name="connsiteY9-982" fmla="*/ 2257108 h 3960000"/>
              <a:gd name="connsiteX10-983" fmla="*/ 813848 w 3960000"/>
              <a:gd name="connsiteY10-984" fmla="*/ 2296824 h 3960000"/>
              <a:gd name="connsiteX11-985" fmla="*/ 1486410 w 3960000"/>
              <a:gd name="connsiteY11-986" fmla="*/ 2607420 h 3960000"/>
              <a:gd name="connsiteX12-987" fmla="*/ 489408 w 3960000"/>
              <a:gd name="connsiteY12-988" fmla="*/ 2829018 h 3960000"/>
              <a:gd name="connsiteX13-989" fmla="*/ 1978439 w 3960000"/>
              <a:gd name="connsiteY13-990" fmla="*/ 3093502 h 3960000"/>
              <a:gd name="connsiteX14-991" fmla="*/ 3053184 w 3960000"/>
              <a:gd name="connsiteY14-992" fmla="*/ 2031759 h 3960000"/>
              <a:gd name="connsiteX15-993" fmla="*/ 3207849 w 3960000"/>
              <a:gd name="connsiteY15-994" fmla="*/ 1493166 h 3960000"/>
              <a:gd name="connsiteX16-995" fmla="*/ 3449507 w 3960000"/>
              <a:gd name="connsiteY16-996" fmla="*/ 1170564 h 3960000"/>
              <a:gd name="connsiteX17-997" fmla="*/ 3140091 w 3960000"/>
              <a:gd name="connsiteY17-998" fmla="*/ 1227260 h 3960000"/>
              <a:gd name="connsiteX18-999" fmla="*/ 3324107 w 3960000"/>
              <a:gd name="connsiteY18-1000" fmla="*/ 851504 h 3960000"/>
              <a:gd name="connsiteX19-1001" fmla="*/ 2995677 w 3960000"/>
              <a:gd name="connsiteY19-1002" fmla="*/ 1008938 h 3960000"/>
              <a:gd name="connsiteX20-1003" fmla="*/ 2496208 w 3960000"/>
              <a:gd name="connsiteY20-1004" fmla="*/ 770986 h 3960000"/>
              <a:gd name="connsiteX21-1005" fmla="*/ 308009 w 3960000"/>
              <a:gd name="connsiteY21-1006" fmla="*/ 0 h 3960000"/>
              <a:gd name="connsiteX22-1007" fmla="*/ 3651991 w 3960000"/>
              <a:gd name="connsiteY22-1008" fmla="*/ 0 h 3960000"/>
              <a:gd name="connsiteX23-1009" fmla="*/ 3960000 w 3960000"/>
              <a:gd name="connsiteY23-1010" fmla="*/ 308009 h 3960000"/>
              <a:gd name="connsiteX24-1011" fmla="*/ 3960000 w 3960000"/>
              <a:gd name="connsiteY24-1012" fmla="*/ 3651991 h 3960000"/>
              <a:gd name="connsiteX25-1013" fmla="*/ 3651991 w 3960000"/>
              <a:gd name="connsiteY25-1014" fmla="*/ 3960000 h 3960000"/>
              <a:gd name="connsiteX26-1015" fmla="*/ 308009 w 3960000"/>
              <a:gd name="connsiteY26-1016" fmla="*/ 3960000 h 3960000"/>
              <a:gd name="connsiteX27-1017" fmla="*/ 0 w 3960000"/>
              <a:gd name="connsiteY27-1018" fmla="*/ 3651991 h 3960000"/>
              <a:gd name="connsiteX28-1019" fmla="*/ 0 w 3960000"/>
              <a:gd name="connsiteY28-1020" fmla="*/ 308009 h 3960000"/>
              <a:gd name="connsiteX29-1021" fmla="*/ 308009 w 3960000"/>
              <a:gd name="connsiteY29-1022" fmla="*/ 0 h 3960000"/>
              <a:gd name="connsiteX0-1023" fmla="*/ 3160999 w 3960000"/>
              <a:gd name="connsiteY0-1024" fmla="*/ 1374274 h 3960000"/>
              <a:gd name="connsiteX1-1025" fmla="*/ 3155132 w 3960000"/>
              <a:gd name="connsiteY1-1026" fmla="*/ 1419362 h 3960000"/>
              <a:gd name="connsiteX2-1027" fmla="*/ 3160999 w 3960000"/>
              <a:gd name="connsiteY2-1028" fmla="*/ 1374274 h 3960000"/>
              <a:gd name="connsiteX3-1029" fmla="*/ 2496208 w 3960000"/>
              <a:gd name="connsiteY3-1030" fmla="*/ 770986 h 3960000"/>
              <a:gd name="connsiteX4-1031" fmla="*/ 1921633 w 3960000"/>
              <a:gd name="connsiteY4-1032" fmla="*/ 1292845 h 3960000"/>
              <a:gd name="connsiteX5-1033" fmla="*/ 1942445 w 3960000"/>
              <a:gd name="connsiteY5-1034" fmla="*/ 1570340 h 3960000"/>
              <a:gd name="connsiteX6-1035" fmla="*/ 815277 w 3960000"/>
              <a:gd name="connsiteY6-1036" fmla="*/ 836121 h 3960000"/>
              <a:gd name="connsiteX7-1037" fmla="*/ 965659 w 3960000"/>
              <a:gd name="connsiteY7-1038" fmla="*/ 1735195 h 3960000"/>
              <a:gd name="connsiteX8-1039" fmla="*/ 570453 w 3960000"/>
              <a:gd name="connsiteY8-1040" fmla="*/ 1629310 h 3960000"/>
              <a:gd name="connsiteX9-1041" fmla="*/ 1196057 w 3960000"/>
              <a:gd name="connsiteY9-1042" fmla="*/ 2257108 h 3960000"/>
              <a:gd name="connsiteX10-1043" fmla="*/ 813848 w 3960000"/>
              <a:gd name="connsiteY10-1044" fmla="*/ 2296824 h 3960000"/>
              <a:gd name="connsiteX11-1045" fmla="*/ 1486410 w 3960000"/>
              <a:gd name="connsiteY11-1046" fmla="*/ 2607420 h 3960000"/>
              <a:gd name="connsiteX12-1047" fmla="*/ 489408 w 3960000"/>
              <a:gd name="connsiteY12-1048" fmla="*/ 2829018 h 3960000"/>
              <a:gd name="connsiteX13-1049" fmla="*/ 2062787 w 3960000"/>
              <a:gd name="connsiteY13-1050" fmla="*/ 3146219 h 3960000"/>
              <a:gd name="connsiteX14-1051" fmla="*/ 3053184 w 3960000"/>
              <a:gd name="connsiteY14-1052" fmla="*/ 2031759 h 3960000"/>
              <a:gd name="connsiteX15-1053" fmla="*/ 3207849 w 3960000"/>
              <a:gd name="connsiteY15-1054" fmla="*/ 1493166 h 3960000"/>
              <a:gd name="connsiteX16-1055" fmla="*/ 3449507 w 3960000"/>
              <a:gd name="connsiteY16-1056" fmla="*/ 1170564 h 3960000"/>
              <a:gd name="connsiteX17-1057" fmla="*/ 3140091 w 3960000"/>
              <a:gd name="connsiteY17-1058" fmla="*/ 1227260 h 3960000"/>
              <a:gd name="connsiteX18-1059" fmla="*/ 3324107 w 3960000"/>
              <a:gd name="connsiteY18-1060" fmla="*/ 851504 h 3960000"/>
              <a:gd name="connsiteX19-1061" fmla="*/ 2995677 w 3960000"/>
              <a:gd name="connsiteY19-1062" fmla="*/ 1008938 h 3960000"/>
              <a:gd name="connsiteX20-1063" fmla="*/ 2496208 w 3960000"/>
              <a:gd name="connsiteY20-1064" fmla="*/ 770986 h 3960000"/>
              <a:gd name="connsiteX21-1065" fmla="*/ 308009 w 3960000"/>
              <a:gd name="connsiteY21-1066" fmla="*/ 0 h 3960000"/>
              <a:gd name="connsiteX22-1067" fmla="*/ 3651991 w 3960000"/>
              <a:gd name="connsiteY22-1068" fmla="*/ 0 h 3960000"/>
              <a:gd name="connsiteX23-1069" fmla="*/ 3960000 w 3960000"/>
              <a:gd name="connsiteY23-1070" fmla="*/ 308009 h 3960000"/>
              <a:gd name="connsiteX24-1071" fmla="*/ 3960000 w 3960000"/>
              <a:gd name="connsiteY24-1072" fmla="*/ 3651991 h 3960000"/>
              <a:gd name="connsiteX25-1073" fmla="*/ 3651991 w 3960000"/>
              <a:gd name="connsiteY25-1074" fmla="*/ 3960000 h 3960000"/>
              <a:gd name="connsiteX26-1075" fmla="*/ 308009 w 3960000"/>
              <a:gd name="connsiteY26-1076" fmla="*/ 3960000 h 3960000"/>
              <a:gd name="connsiteX27-1077" fmla="*/ 0 w 3960000"/>
              <a:gd name="connsiteY27-1078" fmla="*/ 3651991 h 3960000"/>
              <a:gd name="connsiteX28-1079" fmla="*/ 0 w 3960000"/>
              <a:gd name="connsiteY28-1080" fmla="*/ 308009 h 3960000"/>
              <a:gd name="connsiteX29-1081" fmla="*/ 308009 w 3960000"/>
              <a:gd name="connsiteY29-1082" fmla="*/ 0 h 3960000"/>
              <a:gd name="connsiteX0-1083" fmla="*/ 3160999 w 3960000"/>
              <a:gd name="connsiteY0-1084" fmla="*/ 1374274 h 3960000"/>
              <a:gd name="connsiteX1-1085" fmla="*/ 3155132 w 3960000"/>
              <a:gd name="connsiteY1-1086" fmla="*/ 1419362 h 3960000"/>
              <a:gd name="connsiteX2-1087" fmla="*/ 3160999 w 3960000"/>
              <a:gd name="connsiteY2-1088" fmla="*/ 1374274 h 3960000"/>
              <a:gd name="connsiteX3-1089" fmla="*/ 2496208 w 3960000"/>
              <a:gd name="connsiteY3-1090" fmla="*/ 770986 h 3960000"/>
              <a:gd name="connsiteX4-1091" fmla="*/ 1921633 w 3960000"/>
              <a:gd name="connsiteY4-1092" fmla="*/ 1292845 h 3960000"/>
              <a:gd name="connsiteX5-1093" fmla="*/ 1942445 w 3960000"/>
              <a:gd name="connsiteY5-1094" fmla="*/ 1570340 h 3960000"/>
              <a:gd name="connsiteX6-1095" fmla="*/ 815277 w 3960000"/>
              <a:gd name="connsiteY6-1096" fmla="*/ 836121 h 3960000"/>
              <a:gd name="connsiteX7-1097" fmla="*/ 965659 w 3960000"/>
              <a:gd name="connsiteY7-1098" fmla="*/ 1735195 h 3960000"/>
              <a:gd name="connsiteX8-1099" fmla="*/ 570453 w 3960000"/>
              <a:gd name="connsiteY8-1100" fmla="*/ 1629310 h 3960000"/>
              <a:gd name="connsiteX9-1101" fmla="*/ 1196057 w 3960000"/>
              <a:gd name="connsiteY9-1102" fmla="*/ 2257108 h 3960000"/>
              <a:gd name="connsiteX10-1103" fmla="*/ 813848 w 3960000"/>
              <a:gd name="connsiteY10-1104" fmla="*/ 2296824 h 3960000"/>
              <a:gd name="connsiteX11-1105" fmla="*/ 1486410 w 3960000"/>
              <a:gd name="connsiteY11-1106" fmla="*/ 2607420 h 3960000"/>
              <a:gd name="connsiteX12-1107" fmla="*/ 489408 w 3960000"/>
              <a:gd name="connsiteY12-1108" fmla="*/ 2829018 h 3960000"/>
              <a:gd name="connsiteX13-1109" fmla="*/ 2062787 w 3960000"/>
              <a:gd name="connsiteY13-1110" fmla="*/ 3146219 h 3960000"/>
              <a:gd name="connsiteX14-1111" fmla="*/ 3074271 w 3960000"/>
              <a:gd name="connsiteY14-1112" fmla="*/ 2105563 h 3960000"/>
              <a:gd name="connsiteX15-1113" fmla="*/ 3207849 w 3960000"/>
              <a:gd name="connsiteY15-1114" fmla="*/ 1493166 h 3960000"/>
              <a:gd name="connsiteX16-1115" fmla="*/ 3449507 w 3960000"/>
              <a:gd name="connsiteY16-1116" fmla="*/ 1170564 h 3960000"/>
              <a:gd name="connsiteX17-1117" fmla="*/ 3140091 w 3960000"/>
              <a:gd name="connsiteY17-1118" fmla="*/ 1227260 h 3960000"/>
              <a:gd name="connsiteX18-1119" fmla="*/ 3324107 w 3960000"/>
              <a:gd name="connsiteY18-1120" fmla="*/ 851504 h 3960000"/>
              <a:gd name="connsiteX19-1121" fmla="*/ 2995677 w 3960000"/>
              <a:gd name="connsiteY19-1122" fmla="*/ 1008938 h 3960000"/>
              <a:gd name="connsiteX20-1123" fmla="*/ 2496208 w 3960000"/>
              <a:gd name="connsiteY20-1124" fmla="*/ 770986 h 3960000"/>
              <a:gd name="connsiteX21-1125" fmla="*/ 308009 w 3960000"/>
              <a:gd name="connsiteY21-1126" fmla="*/ 0 h 3960000"/>
              <a:gd name="connsiteX22-1127" fmla="*/ 3651991 w 3960000"/>
              <a:gd name="connsiteY22-1128" fmla="*/ 0 h 3960000"/>
              <a:gd name="connsiteX23-1129" fmla="*/ 3960000 w 3960000"/>
              <a:gd name="connsiteY23-1130" fmla="*/ 308009 h 3960000"/>
              <a:gd name="connsiteX24-1131" fmla="*/ 3960000 w 3960000"/>
              <a:gd name="connsiteY24-1132" fmla="*/ 3651991 h 3960000"/>
              <a:gd name="connsiteX25-1133" fmla="*/ 3651991 w 3960000"/>
              <a:gd name="connsiteY25-1134" fmla="*/ 3960000 h 3960000"/>
              <a:gd name="connsiteX26-1135" fmla="*/ 308009 w 3960000"/>
              <a:gd name="connsiteY26-1136" fmla="*/ 3960000 h 3960000"/>
              <a:gd name="connsiteX27-1137" fmla="*/ 0 w 3960000"/>
              <a:gd name="connsiteY27-1138" fmla="*/ 3651991 h 3960000"/>
              <a:gd name="connsiteX28-1139" fmla="*/ 0 w 3960000"/>
              <a:gd name="connsiteY28-1140" fmla="*/ 308009 h 3960000"/>
              <a:gd name="connsiteX29-1141" fmla="*/ 308009 w 3960000"/>
              <a:gd name="connsiteY29-1142" fmla="*/ 0 h 3960000"/>
              <a:gd name="connsiteX0-1143" fmla="*/ 3160999 w 3960000"/>
              <a:gd name="connsiteY0-1144" fmla="*/ 1374274 h 3960000"/>
              <a:gd name="connsiteX1-1145" fmla="*/ 3155132 w 3960000"/>
              <a:gd name="connsiteY1-1146" fmla="*/ 1419362 h 3960000"/>
              <a:gd name="connsiteX2-1147" fmla="*/ 3160999 w 3960000"/>
              <a:gd name="connsiteY2-1148" fmla="*/ 1374274 h 3960000"/>
              <a:gd name="connsiteX3-1149" fmla="*/ 2496208 w 3960000"/>
              <a:gd name="connsiteY3-1150" fmla="*/ 770986 h 3960000"/>
              <a:gd name="connsiteX4-1151" fmla="*/ 1921633 w 3960000"/>
              <a:gd name="connsiteY4-1152" fmla="*/ 1292845 h 3960000"/>
              <a:gd name="connsiteX5-1153" fmla="*/ 1942445 w 3960000"/>
              <a:gd name="connsiteY5-1154" fmla="*/ 1570340 h 3960000"/>
              <a:gd name="connsiteX6-1155" fmla="*/ 815277 w 3960000"/>
              <a:gd name="connsiteY6-1156" fmla="*/ 836121 h 3960000"/>
              <a:gd name="connsiteX7-1157" fmla="*/ 965659 w 3960000"/>
              <a:gd name="connsiteY7-1158" fmla="*/ 1735195 h 3960000"/>
              <a:gd name="connsiteX8-1159" fmla="*/ 570453 w 3960000"/>
              <a:gd name="connsiteY8-1160" fmla="*/ 1629310 h 3960000"/>
              <a:gd name="connsiteX9-1161" fmla="*/ 1196057 w 3960000"/>
              <a:gd name="connsiteY9-1162" fmla="*/ 2257108 h 3960000"/>
              <a:gd name="connsiteX10-1163" fmla="*/ 813848 w 3960000"/>
              <a:gd name="connsiteY10-1164" fmla="*/ 2296824 h 3960000"/>
              <a:gd name="connsiteX11-1165" fmla="*/ 1486410 w 3960000"/>
              <a:gd name="connsiteY11-1166" fmla="*/ 2607420 h 3960000"/>
              <a:gd name="connsiteX12-1167" fmla="*/ 489408 w 3960000"/>
              <a:gd name="connsiteY12-1168" fmla="*/ 2829018 h 3960000"/>
              <a:gd name="connsiteX13-1169" fmla="*/ 2062787 w 3960000"/>
              <a:gd name="connsiteY13-1170" fmla="*/ 3146219 h 3960000"/>
              <a:gd name="connsiteX14-1171" fmla="*/ 3074271 w 3960000"/>
              <a:gd name="connsiteY14-1172" fmla="*/ 2105563 h 3960000"/>
              <a:gd name="connsiteX15-1173" fmla="*/ 3207849 w 3960000"/>
              <a:gd name="connsiteY15-1174" fmla="*/ 1493166 h 3960000"/>
              <a:gd name="connsiteX16-1175" fmla="*/ 3449507 w 3960000"/>
              <a:gd name="connsiteY16-1176" fmla="*/ 1170564 h 3960000"/>
              <a:gd name="connsiteX17-1177" fmla="*/ 3140091 w 3960000"/>
              <a:gd name="connsiteY17-1178" fmla="*/ 1227260 h 3960000"/>
              <a:gd name="connsiteX18-1179" fmla="*/ 3324107 w 3960000"/>
              <a:gd name="connsiteY18-1180" fmla="*/ 851504 h 3960000"/>
              <a:gd name="connsiteX19-1181" fmla="*/ 2995677 w 3960000"/>
              <a:gd name="connsiteY19-1182" fmla="*/ 1008938 h 3960000"/>
              <a:gd name="connsiteX20-1183" fmla="*/ 2496208 w 3960000"/>
              <a:gd name="connsiteY20-1184" fmla="*/ 770986 h 3960000"/>
              <a:gd name="connsiteX21-1185" fmla="*/ 308009 w 3960000"/>
              <a:gd name="connsiteY21-1186" fmla="*/ 0 h 3960000"/>
              <a:gd name="connsiteX22-1187" fmla="*/ 3651991 w 3960000"/>
              <a:gd name="connsiteY22-1188" fmla="*/ 0 h 3960000"/>
              <a:gd name="connsiteX23-1189" fmla="*/ 3960000 w 3960000"/>
              <a:gd name="connsiteY23-1190" fmla="*/ 308009 h 3960000"/>
              <a:gd name="connsiteX24-1191" fmla="*/ 3960000 w 3960000"/>
              <a:gd name="connsiteY24-1192" fmla="*/ 3651991 h 3960000"/>
              <a:gd name="connsiteX25-1193" fmla="*/ 3651991 w 3960000"/>
              <a:gd name="connsiteY25-1194" fmla="*/ 3960000 h 3960000"/>
              <a:gd name="connsiteX26-1195" fmla="*/ 308009 w 3960000"/>
              <a:gd name="connsiteY26-1196" fmla="*/ 3960000 h 3960000"/>
              <a:gd name="connsiteX27-1197" fmla="*/ 0 w 3960000"/>
              <a:gd name="connsiteY27-1198" fmla="*/ 3651991 h 3960000"/>
              <a:gd name="connsiteX28-1199" fmla="*/ 0 w 3960000"/>
              <a:gd name="connsiteY28-1200" fmla="*/ 308009 h 3960000"/>
              <a:gd name="connsiteX29-1201" fmla="*/ 308009 w 3960000"/>
              <a:gd name="connsiteY29-1202" fmla="*/ 0 h 3960000"/>
              <a:gd name="connsiteX0-1203" fmla="*/ 3160999 w 3960000"/>
              <a:gd name="connsiteY0-1204" fmla="*/ 1374274 h 3960000"/>
              <a:gd name="connsiteX1-1205" fmla="*/ 3155132 w 3960000"/>
              <a:gd name="connsiteY1-1206" fmla="*/ 1419362 h 3960000"/>
              <a:gd name="connsiteX2-1207" fmla="*/ 3160999 w 3960000"/>
              <a:gd name="connsiteY2-1208" fmla="*/ 1374274 h 3960000"/>
              <a:gd name="connsiteX3-1209" fmla="*/ 2496208 w 3960000"/>
              <a:gd name="connsiteY3-1210" fmla="*/ 770986 h 3960000"/>
              <a:gd name="connsiteX4-1211" fmla="*/ 1921633 w 3960000"/>
              <a:gd name="connsiteY4-1212" fmla="*/ 1292845 h 3960000"/>
              <a:gd name="connsiteX5-1213" fmla="*/ 1942445 w 3960000"/>
              <a:gd name="connsiteY5-1214" fmla="*/ 1570340 h 3960000"/>
              <a:gd name="connsiteX6-1215" fmla="*/ 815277 w 3960000"/>
              <a:gd name="connsiteY6-1216" fmla="*/ 836121 h 3960000"/>
              <a:gd name="connsiteX7-1217" fmla="*/ 965659 w 3960000"/>
              <a:gd name="connsiteY7-1218" fmla="*/ 1735195 h 3960000"/>
              <a:gd name="connsiteX8-1219" fmla="*/ 570453 w 3960000"/>
              <a:gd name="connsiteY8-1220" fmla="*/ 1629310 h 3960000"/>
              <a:gd name="connsiteX9-1221" fmla="*/ 1196057 w 3960000"/>
              <a:gd name="connsiteY9-1222" fmla="*/ 2257108 h 3960000"/>
              <a:gd name="connsiteX10-1223" fmla="*/ 813848 w 3960000"/>
              <a:gd name="connsiteY10-1224" fmla="*/ 2296824 h 3960000"/>
              <a:gd name="connsiteX11-1225" fmla="*/ 1486410 w 3960000"/>
              <a:gd name="connsiteY11-1226" fmla="*/ 2607420 h 3960000"/>
              <a:gd name="connsiteX12-1227" fmla="*/ 489408 w 3960000"/>
              <a:gd name="connsiteY12-1228" fmla="*/ 2829018 h 3960000"/>
              <a:gd name="connsiteX13-1229" fmla="*/ 2062787 w 3960000"/>
              <a:gd name="connsiteY13-1230" fmla="*/ 3146219 h 3960000"/>
              <a:gd name="connsiteX14-1231" fmla="*/ 3074271 w 3960000"/>
              <a:gd name="connsiteY14-1232" fmla="*/ 2105563 h 3960000"/>
              <a:gd name="connsiteX15-1233" fmla="*/ 3207849 w 3960000"/>
              <a:gd name="connsiteY15-1234" fmla="*/ 1493166 h 3960000"/>
              <a:gd name="connsiteX16-1235" fmla="*/ 3449507 w 3960000"/>
              <a:gd name="connsiteY16-1236" fmla="*/ 1170564 h 3960000"/>
              <a:gd name="connsiteX17-1237" fmla="*/ 3140091 w 3960000"/>
              <a:gd name="connsiteY17-1238" fmla="*/ 1227260 h 3960000"/>
              <a:gd name="connsiteX18-1239" fmla="*/ 3324107 w 3960000"/>
              <a:gd name="connsiteY18-1240" fmla="*/ 851504 h 3960000"/>
              <a:gd name="connsiteX19-1241" fmla="*/ 2995677 w 3960000"/>
              <a:gd name="connsiteY19-1242" fmla="*/ 1008938 h 3960000"/>
              <a:gd name="connsiteX20-1243" fmla="*/ 2496208 w 3960000"/>
              <a:gd name="connsiteY20-1244" fmla="*/ 770986 h 3960000"/>
              <a:gd name="connsiteX21-1245" fmla="*/ 308009 w 3960000"/>
              <a:gd name="connsiteY21-1246" fmla="*/ 0 h 3960000"/>
              <a:gd name="connsiteX22-1247" fmla="*/ 3651991 w 3960000"/>
              <a:gd name="connsiteY22-1248" fmla="*/ 0 h 3960000"/>
              <a:gd name="connsiteX23-1249" fmla="*/ 3960000 w 3960000"/>
              <a:gd name="connsiteY23-1250" fmla="*/ 308009 h 3960000"/>
              <a:gd name="connsiteX24-1251" fmla="*/ 3960000 w 3960000"/>
              <a:gd name="connsiteY24-1252" fmla="*/ 3651991 h 3960000"/>
              <a:gd name="connsiteX25-1253" fmla="*/ 3651991 w 3960000"/>
              <a:gd name="connsiteY25-1254" fmla="*/ 3960000 h 3960000"/>
              <a:gd name="connsiteX26-1255" fmla="*/ 308009 w 3960000"/>
              <a:gd name="connsiteY26-1256" fmla="*/ 3960000 h 3960000"/>
              <a:gd name="connsiteX27-1257" fmla="*/ 0 w 3960000"/>
              <a:gd name="connsiteY27-1258" fmla="*/ 3651991 h 3960000"/>
              <a:gd name="connsiteX28-1259" fmla="*/ 0 w 3960000"/>
              <a:gd name="connsiteY28-1260" fmla="*/ 308009 h 3960000"/>
              <a:gd name="connsiteX29-1261" fmla="*/ 308009 w 3960000"/>
              <a:gd name="connsiteY29-1262" fmla="*/ 0 h 396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7" name="Rounded Rectangle 3"/>
          <p:cNvSpPr>
            <a:spLocks noChangeAspect="1"/>
          </p:cNvSpPr>
          <p:nvPr/>
        </p:nvSpPr>
        <p:spPr>
          <a:xfrm>
            <a:off x="4436154" y="2970727"/>
            <a:ext cx="270275" cy="27027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-1" fmla="*/ 2841893 w 3960000"/>
              <a:gd name="connsiteY0-2" fmla="*/ 181064 h 3960000"/>
              <a:gd name="connsiteX1-3" fmla="*/ 2105790 w 3960000"/>
              <a:gd name="connsiteY1-4" fmla="*/ 859562 h 3960000"/>
              <a:gd name="connsiteX2-5" fmla="*/ 2106860 w 3960000"/>
              <a:gd name="connsiteY2-6" fmla="*/ 863292 h 3960000"/>
              <a:gd name="connsiteX3-7" fmla="*/ 2106860 w 3960000"/>
              <a:gd name="connsiteY3-8" fmla="*/ 1248172 h 3960000"/>
              <a:gd name="connsiteX4-9" fmla="*/ 1691968 w 3960000"/>
              <a:gd name="connsiteY4-10" fmla="*/ 1248172 h 3960000"/>
              <a:gd name="connsiteX5-11" fmla="*/ 1691968 w 3960000"/>
              <a:gd name="connsiteY5-12" fmla="*/ 1824236 h 3960000"/>
              <a:gd name="connsiteX6-13" fmla="*/ 2106860 w 3960000"/>
              <a:gd name="connsiteY6-14" fmla="*/ 1824236 h 3960000"/>
              <a:gd name="connsiteX7-15" fmla="*/ 2106860 w 3960000"/>
              <a:gd name="connsiteY7-16" fmla="*/ 3779396 h 3960000"/>
              <a:gd name="connsiteX8-17" fmla="*/ 2754932 w 3960000"/>
              <a:gd name="connsiteY8-18" fmla="*/ 3779396 h 3960000"/>
              <a:gd name="connsiteX9-19" fmla="*/ 2754932 w 3960000"/>
              <a:gd name="connsiteY9-20" fmla="*/ 1824236 h 3960000"/>
              <a:gd name="connsiteX10-21" fmla="*/ 3305869 w 3960000"/>
              <a:gd name="connsiteY10-22" fmla="*/ 1813665 h 3960000"/>
              <a:gd name="connsiteX11-23" fmla="*/ 3348152 w 3960000"/>
              <a:gd name="connsiteY11-24" fmla="*/ 1248172 h 3960000"/>
              <a:gd name="connsiteX12-25" fmla="*/ 2754932 w 3960000"/>
              <a:gd name="connsiteY12-26" fmla="*/ 1248172 h 3960000"/>
              <a:gd name="connsiteX13-27" fmla="*/ 2754932 w 3960000"/>
              <a:gd name="connsiteY13-28" fmla="*/ 907124 h 3960000"/>
              <a:gd name="connsiteX14-29" fmla="*/ 3369037 w 3960000"/>
              <a:gd name="connsiteY14-30" fmla="*/ 704441 h 3960000"/>
              <a:gd name="connsiteX15-31" fmla="*/ 3432095 w 3960000"/>
              <a:gd name="connsiteY15-32" fmla="*/ 238945 h 3960000"/>
              <a:gd name="connsiteX16-33" fmla="*/ 2841893 w 3960000"/>
              <a:gd name="connsiteY16-34" fmla="*/ 181064 h 3960000"/>
              <a:gd name="connsiteX17-35" fmla="*/ 308009 w 3960000"/>
              <a:gd name="connsiteY17-36" fmla="*/ 0 h 3960000"/>
              <a:gd name="connsiteX18-37" fmla="*/ 3651991 w 3960000"/>
              <a:gd name="connsiteY18-38" fmla="*/ 0 h 3960000"/>
              <a:gd name="connsiteX19-39" fmla="*/ 3960000 w 3960000"/>
              <a:gd name="connsiteY19-40" fmla="*/ 308009 h 3960000"/>
              <a:gd name="connsiteX20-41" fmla="*/ 3960000 w 3960000"/>
              <a:gd name="connsiteY20-42" fmla="*/ 3651991 h 3960000"/>
              <a:gd name="connsiteX21-43" fmla="*/ 3651991 w 3960000"/>
              <a:gd name="connsiteY21-44" fmla="*/ 3960000 h 3960000"/>
              <a:gd name="connsiteX22-45" fmla="*/ 308009 w 3960000"/>
              <a:gd name="connsiteY22-46" fmla="*/ 3960000 h 3960000"/>
              <a:gd name="connsiteX23-47" fmla="*/ 0 w 3960000"/>
              <a:gd name="connsiteY23-48" fmla="*/ 3651991 h 3960000"/>
              <a:gd name="connsiteX24-49" fmla="*/ 0 w 3960000"/>
              <a:gd name="connsiteY24-50" fmla="*/ 308009 h 3960000"/>
              <a:gd name="connsiteX25-51" fmla="*/ 308009 w 3960000"/>
              <a:gd name="connsiteY25-52" fmla="*/ 0 h 3960000"/>
              <a:gd name="connsiteX0-53" fmla="*/ 2841893 w 3960000"/>
              <a:gd name="connsiteY0-54" fmla="*/ 181064 h 3960000"/>
              <a:gd name="connsiteX1-55" fmla="*/ 2105790 w 3960000"/>
              <a:gd name="connsiteY1-56" fmla="*/ 859562 h 3960000"/>
              <a:gd name="connsiteX2-57" fmla="*/ 2106860 w 3960000"/>
              <a:gd name="connsiteY2-58" fmla="*/ 863292 h 3960000"/>
              <a:gd name="connsiteX3-59" fmla="*/ 2106860 w 3960000"/>
              <a:gd name="connsiteY3-60" fmla="*/ 1248172 h 3960000"/>
              <a:gd name="connsiteX4-61" fmla="*/ 1691968 w 3960000"/>
              <a:gd name="connsiteY4-62" fmla="*/ 1248172 h 3960000"/>
              <a:gd name="connsiteX5-63" fmla="*/ 1691968 w 3960000"/>
              <a:gd name="connsiteY5-64" fmla="*/ 1824236 h 3960000"/>
              <a:gd name="connsiteX6-65" fmla="*/ 2106860 w 3960000"/>
              <a:gd name="connsiteY6-66" fmla="*/ 1824236 h 3960000"/>
              <a:gd name="connsiteX7-67" fmla="*/ 2106860 w 3960000"/>
              <a:gd name="connsiteY7-68" fmla="*/ 3779396 h 3960000"/>
              <a:gd name="connsiteX8-69" fmla="*/ 2754932 w 3960000"/>
              <a:gd name="connsiteY8-70" fmla="*/ 3779396 h 3960000"/>
              <a:gd name="connsiteX9-71" fmla="*/ 2754932 w 3960000"/>
              <a:gd name="connsiteY9-72" fmla="*/ 1824236 h 3960000"/>
              <a:gd name="connsiteX10-73" fmla="*/ 3305869 w 3960000"/>
              <a:gd name="connsiteY10-74" fmla="*/ 1813665 h 3960000"/>
              <a:gd name="connsiteX11-75" fmla="*/ 3348152 w 3960000"/>
              <a:gd name="connsiteY11-76" fmla="*/ 1248172 h 3960000"/>
              <a:gd name="connsiteX12-77" fmla="*/ 2754932 w 3960000"/>
              <a:gd name="connsiteY12-78" fmla="*/ 1248172 h 3960000"/>
              <a:gd name="connsiteX13-79" fmla="*/ 2754932 w 3960000"/>
              <a:gd name="connsiteY13-80" fmla="*/ 907124 h 3960000"/>
              <a:gd name="connsiteX14-81" fmla="*/ 3369037 w 3960000"/>
              <a:gd name="connsiteY14-82" fmla="*/ 704441 h 3960000"/>
              <a:gd name="connsiteX15-83" fmla="*/ 3432095 w 3960000"/>
              <a:gd name="connsiteY15-84" fmla="*/ 238945 h 3960000"/>
              <a:gd name="connsiteX16-85" fmla="*/ 2841893 w 3960000"/>
              <a:gd name="connsiteY16-86" fmla="*/ 181064 h 3960000"/>
              <a:gd name="connsiteX17-87" fmla="*/ 308009 w 3960000"/>
              <a:gd name="connsiteY17-88" fmla="*/ 0 h 3960000"/>
              <a:gd name="connsiteX18-89" fmla="*/ 3651991 w 3960000"/>
              <a:gd name="connsiteY18-90" fmla="*/ 0 h 3960000"/>
              <a:gd name="connsiteX19-91" fmla="*/ 3960000 w 3960000"/>
              <a:gd name="connsiteY19-92" fmla="*/ 308009 h 3960000"/>
              <a:gd name="connsiteX20-93" fmla="*/ 3960000 w 3960000"/>
              <a:gd name="connsiteY20-94" fmla="*/ 3651991 h 3960000"/>
              <a:gd name="connsiteX21-95" fmla="*/ 3651991 w 3960000"/>
              <a:gd name="connsiteY21-96" fmla="*/ 3960000 h 3960000"/>
              <a:gd name="connsiteX22-97" fmla="*/ 308009 w 3960000"/>
              <a:gd name="connsiteY22-98" fmla="*/ 3960000 h 3960000"/>
              <a:gd name="connsiteX23-99" fmla="*/ 0 w 3960000"/>
              <a:gd name="connsiteY23-100" fmla="*/ 3651991 h 3960000"/>
              <a:gd name="connsiteX24-101" fmla="*/ 0 w 3960000"/>
              <a:gd name="connsiteY24-102" fmla="*/ 308009 h 3960000"/>
              <a:gd name="connsiteX25-103" fmla="*/ 308009 w 3960000"/>
              <a:gd name="connsiteY25-104" fmla="*/ 0 h 3960000"/>
              <a:gd name="connsiteX0-105" fmla="*/ 2841893 w 3960000"/>
              <a:gd name="connsiteY0-106" fmla="*/ 181064 h 3960000"/>
              <a:gd name="connsiteX1-107" fmla="*/ 2105790 w 3960000"/>
              <a:gd name="connsiteY1-108" fmla="*/ 859562 h 3960000"/>
              <a:gd name="connsiteX2-109" fmla="*/ 2106860 w 3960000"/>
              <a:gd name="connsiteY2-110" fmla="*/ 863292 h 3960000"/>
              <a:gd name="connsiteX3-111" fmla="*/ 2106860 w 3960000"/>
              <a:gd name="connsiteY3-112" fmla="*/ 1248172 h 3960000"/>
              <a:gd name="connsiteX4-113" fmla="*/ 1691968 w 3960000"/>
              <a:gd name="connsiteY4-114" fmla="*/ 1248172 h 3960000"/>
              <a:gd name="connsiteX5-115" fmla="*/ 1691968 w 3960000"/>
              <a:gd name="connsiteY5-116" fmla="*/ 1824236 h 3960000"/>
              <a:gd name="connsiteX6-117" fmla="*/ 2106860 w 3960000"/>
              <a:gd name="connsiteY6-118" fmla="*/ 1824236 h 3960000"/>
              <a:gd name="connsiteX7-119" fmla="*/ 2106860 w 3960000"/>
              <a:gd name="connsiteY7-120" fmla="*/ 3779396 h 3960000"/>
              <a:gd name="connsiteX8-121" fmla="*/ 2754932 w 3960000"/>
              <a:gd name="connsiteY8-122" fmla="*/ 3779396 h 3960000"/>
              <a:gd name="connsiteX9-123" fmla="*/ 2754932 w 3960000"/>
              <a:gd name="connsiteY9-124" fmla="*/ 1824236 h 3960000"/>
              <a:gd name="connsiteX10-125" fmla="*/ 3305869 w 3960000"/>
              <a:gd name="connsiteY10-126" fmla="*/ 1813665 h 3960000"/>
              <a:gd name="connsiteX11-127" fmla="*/ 3348152 w 3960000"/>
              <a:gd name="connsiteY11-128" fmla="*/ 1248172 h 3960000"/>
              <a:gd name="connsiteX12-129" fmla="*/ 2754932 w 3960000"/>
              <a:gd name="connsiteY12-130" fmla="*/ 1248172 h 3960000"/>
              <a:gd name="connsiteX13-131" fmla="*/ 2754932 w 3960000"/>
              <a:gd name="connsiteY13-132" fmla="*/ 907124 h 3960000"/>
              <a:gd name="connsiteX14-133" fmla="*/ 3369037 w 3960000"/>
              <a:gd name="connsiteY14-134" fmla="*/ 704441 h 3960000"/>
              <a:gd name="connsiteX15-135" fmla="*/ 3410216 w 3960000"/>
              <a:gd name="connsiteY15-136" fmla="*/ 195189 h 3960000"/>
              <a:gd name="connsiteX16-137" fmla="*/ 2841893 w 3960000"/>
              <a:gd name="connsiteY16-138" fmla="*/ 181064 h 3960000"/>
              <a:gd name="connsiteX17-139" fmla="*/ 308009 w 3960000"/>
              <a:gd name="connsiteY17-140" fmla="*/ 0 h 3960000"/>
              <a:gd name="connsiteX18-141" fmla="*/ 3651991 w 3960000"/>
              <a:gd name="connsiteY18-142" fmla="*/ 0 h 3960000"/>
              <a:gd name="connsiteX19-143" fmla="*/ 3960000 w 3960000"/>
              <a:gd name="connsiteY19-144" fmla="*/ 308009 h 3960000"/>
              <a:gd name="connsiteX20-145" fmla="*/ 3960000 w 3960000"/>
              <a:gd name="connsiteY20-146" fmla="*/ 3651991 h 3960000"/>
              <a:gd name="connsiteX21-147" fmla="*/ 3651991 w 3960000"/>
              <a:gd name="connsiteY21-148" fmla="*/ 3960000 h 3960000"/>
              <a:gd name="connsiteX22-149" fmla="*/ 308009 w 3960000"/>
              <a:gd name="connsiteY22-150" fmla="*/ 3960000 h 3960000"/>
              <a:gd name="connsiteX23-151" fmla="*/ 0 w 3960000"/>
              <a:gd name="connsiteY23-152" fmla="*/ 3651991 h 3960000"/>
              <a:gd name="connsiteX24-153" fmla="*/ 0 w 3960000"/>
              <a:gd name="connsiteY24-154" fmla="*/ 308009 h 3960000"/>
              <a:gd name="connsiteX25-155" fmla="*/ 308009 w 3960000"/>
              <a:gd name="connsiteY25-156" fmla="*/ 0 h 3960000"/>
              <a:gd name="connsiteX0-157" fmla="*/ 2841893 w 3960000"/>
              <a:gd name="connsiteY0-158" fmla="*/ 181064 h 3960000"/>
              <a:gd name="connsiteX1-159" fmla="*/ 2105790 w 3960000"/>
              <a:gd name="connsiteY1-160" fmla="*/ 859562 h 3960000"/>
              <a:gd name="connsiteX2-161" fmla="*/ 2106860 w 3960000"/>
              <a:gd name="connsiteY2-162" fmla="*/ 863292 h 3960000"/>
              <a:gd name="connsiteX3-163" fmla="*/ 2106860 w 3960000"/>
              <a:gd name="connsiteY3-164" fmla="*/ 1248172 h 3960000"/>
              <a:gd name="connsiteX4-165" fmla="*/ 1691968 w 3960000"/>
              <a:gd name="connsiteY4-166" fmla="*/ 1248172 h 3960000"/>
              <a:gd name="connsiteX5-167" fmla="*/ 1691968 w 3960000"/>
              <a:gd name="connsiteY5-168" fmla="*/ 1824236 h 3960000"/>
              <a:gd name="connsiteX6-169" fmla="*/ 2106860 w 3960000"/>
              <a:gd name="connsiteY6-170" fmla="*/ 1824236 h 3960000"/>
              <a:gd name="connsiteX7-171" fmla="*/ 2106860 w 3960000"/>
              <a:gd name="connsiteY7-172" fmla="*/ 3779396 h 3960000"/>
              <a:gd name="connsiteX8-173" fmla="*/ 2754932 w 3960000"/>
              <a:gd name="connsiteY8-174" fmla="*/ 3779396 h 3960000"/>
              <a:gd name="connsiteX9-175" fmla="*/ 2754932 w 3960000"/>
              <a:gd name="connsiteY9-176" fmla="*/ 1824236 h 3960000"/>
              <a:gd name="connsiteX10-177" fmla="*/ 3305869 w 3960000"/>
              <a:gd name="connsiteY10-178" fmla="*/ 1813665 h 3960000"/>
              <a:gd name="connsiteX11-179" fmla="*/ 3348152 w 3960000"/>
              <a:gd name="connsiteY11-180" fmla="*/ 1248172 h 3960000"/>
              <a:gd name="connsiteX12-181" fmla="*/ 2754932 w 3960000"/>
              <a:gd name="connsiteY12-182" fmla="*/ 1248172 h 3960000"/>
              <a:gd name="connsiteX13-183" fmla="*/ 2754932 w 3960000"/>
              <a:gd name="connsiteY13-184" fmla="*/ 907124 h 3960000"/>
              <a:gd name="connsiteX14-185" fmla="*/ 3369037 w 3960000"/>
              <a:gd name="connsiteY14-186" fmla="*/ 704441 h 3960000"/>
              <a:gd name="connsiteX15-187" fmla="*/ 3410216 w 3960000"/>
              <a:gd name="connsiteY15-188" fmla="*/ 195189 h 3960000"/>
              <a:gd name="connsiteX16-189" fmla="*/ 2841893 w 3960000"/>
              <a:gd name="connsiteY16-190" fmla="*/ 181064 h 3960000"/>
              <a:gd name="connsiteX17-191" fmla="*/ 308009 w 3960000"/>
              <a:gd name="connsiteY17-192" fmla="*/ 0 h 3960000"/>
              <a:gd name="connsiteX18-193" fmla="*/ 3651991 w 3960000"/>
              <a:gd name="connsiteY18-194" fmla="*/ 0 h 3960000"/>
              <a:gd name="connsiteX19-195" fmla="*/ 3960000 w 3960000"/>
              <a:gd name="connsiteY19-196" fmla="*/ 308009 h 3960000"/>
              <a:gd name="connsiteX20-197" fmla="*/ 3960000 w 3960000"/>
              <a:gd name="connsiteY20-198" fmla="*/ 3651991 h 3960000"/>
              <a:gd name="connsiteX21-199" fmla="*/ 3651991 w 3960000"/>
              <a:gd name="connsiteY21-200" fmla="*/ 3960000 h 3960000"/>
              <a:gd name="connsiteX22-201" fmla="*/ 308009 w 3960000"/>
              <a:gd name="connsiteY22-202" fmla="*/ 3960000 h 3960000"/>
              <a:gd name="connsiteX23-203" fmla="*/ 0 w 3960000"/>
              <a:gd name="connsiteY23-204" fmla="*/ 3651991 h 3960000"/>
              <a:gd name="connsiteX24-205" fmla="*/ 0 w 3960000"/>
              <a:gd name="connsiteY24-206" fmla="*/ 308009 h 3960000"/>
              <a:gd name="connsiteX25-207" fmla="*/ 308009 w 3960000"/>
              <a:gd name="connsiteY25-208" fmla="*/ 0 h 3960000"/>
              <a:gd name="connsiteX0-209" fmla="*/ 2841893 w 3960000"/>
              <a:gd name="connsiteY0-210" fmla="*/ 181064 h 3960000"/>
              <a:gd name="connsiteX1-211" fmla="*/ 2105790 w 3960000"/>
              <a:gd name="connsiteY1-212" fmla="*/ 859562 h 3960000"/>
              <a:gd name="connsiteX2-213" fmla="*/ 2106860 w 3960000"/>
              <a:gd name="connsiteY2-214" fmla="*/ 863292 h 3960000"/>
              <a:gd name="connsiteX3-215" fmla="*/ 2106860 w 3960000"/>
              <a:gd name="connsiteY3-216" fmla="*/ 1248172 h 3960000"/>
              <a:gd name="connsiteX4-217" fmla="*/ 1691968 w 3960000"/>
              <a:gd name="connsiteY4-218" fmla="*/ 1248172 h 3960000"/>
              <a:gd name="connsiteX5-219" fmla="*/ 1691968 w 3960000"/>
              <a:gd name="connsiteY5-220" fmla="*/ 1824236 h 3960000"/>
              <a:gd name="connsiteX6-221" fmla="*/ 2106860 w 3960000"/>
              <a:gd name="connsiteY6-222" fmla="*/ 1824236 h 3960000"/>
              <a:gd name="connsiteX7-223" fmla="*/ 2106860 w 3960000"/>
              <a:gd name="connsiteY7-224" fmla="*/ 3779396 h 3960000"/>
              <a:gd name="connsiteX8-225" fmla="*/ 2754932 w 3960000"/>
              <a:gd name="connsiteY8-226" fmla="*/ 3779396 h 3960000"/>
              <a:gd name="connsiteX9-227" fmla="*/ 2754932 w 3960000"/>
              <a:gd name="connsiteY9-228" fmla="*/ 1824236 h 3960000"/>
              <a:gd name="connsiteX10-229" fmla="*/ 3305869 w 3960000"/>
              <a:gd name="connsiteY10-230" fmla="*/ 1813665 h 3960000"/>
              <a:gd name="connsiteX11-231" fmla="*/ 3348152 w 3960000"/>
              <a:gd name="connsiteY11-232" fmla="*/ 1248172 h 3960000"/>
              <a:gd name="connsiteX12-233" fmla="*/ 2754932 w 3960000"/>
              <a:gd name="connsiteY12-234" fmla="*/ 1248172 h 3960000"/>
              <a:gd name="connsiteX13-235" fmla="*/ 2754932 w 3960000"/>
              <a:gd name="connsiteY13-236" fmla="*/ 907124 h 3960000"/>
              <a:gd name="connsiteX14-237" fmla="*/ 3369037 w 3960000"/>
              <a:gd name="connsiteY14-238" fmla="*/ 704441 h 3960000"/>
              <a:gd name="connsiteX15-239" fmla="*/ 3410216 w 3960000"/>
              <a:gd name="connsiteY15-240" fmla="*/ 195189 h 3960000"/>
              <a:gd name="connsiteX16-241" fmla="*/ 2841893 w 3960000"/>
              <a:gd name="connsiteY16-242" fmla="*/ 181064 h 3960000"/>
              <a:gd name="connsiteX17-243" fmla="*/ 308009 w 3960000"/>
              <a:gd name="connsiteY17-244" fmla="*/ 0 h 3960000"/>
              <a:gd name="connsiteX18-245" fmla="*/ 3651991 w 3960000"/>
              <a:gd name="connsiteY18-246" fmla="*/ 0 h 3960000"/>
              <a:gd name="connsiteX19-247" fmla="*/ 3960000 w 3960000"/>
              <a:gd name="connsiteY19-248" fmla="*/ 308009 h 3960000"/>
              <a:gd name="connsiteX20-249" fmla="*/ 3960000 w 3960000"/>
              <a:gd name="connsiteY20-250" fmla="*/ 3651991 h 3960000"/>
              <a:gd name="connsiteX21-251" fmla="*/ 3651991 w 3960000"/>
              <a:gd name="connsiteY21-252" fmla="*/ 3960000 h 3960000"/>
              <a:gd name="connsiteX22-253" fmla="*/ 308009 w 3960000"/>
              <a:gd name="connsiteY22-254" fmla="*/ 3960000 h 3960000"/>
              <a:gd name="connsiteX23-255" fmla="*/ 0 w 3960000"/>
              <a:gd name="connsiteY23-256" fmla="*/ 3651991 h 3960000"/>
              <a:gd name="connsiteX24-257" fmla="*/ 0 w 3960000"/>
              <a:gd name="connsiteY24-258" fmla="*/ 308009 h 3960000"/>
              <a:gd name="connsiteX25-259" fmla="*/ 308009 w 3960000"/>
              <a:gd name="connsiteY25-260" fmla="*/ 0 h 396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9" name="Block Arc 6"/>
          <p:cNvSpPr/>
          <p:nvPr/>
        </p:nvSpPr>
        <p:spPr>
          <a:xfrm>
            <a:off x="1728915" y="2942721"/>
            <a:ext cx="321245" cy="324405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-1" fmla="*/ 2664630 w 3221102"/>
              <a:gd name="connsiteY0-2" fmla="*/ 2175617 h 3221116"/>
              <a:gd name="connsiteX1-3" fmla="*/ 2658205 w 3221102"/>
              <a:gd name="connsiteY1-4" fmla="*/ 2178566 h 3221116"/>
              <a:gd name="connsiteX2-5" fmla="*/ 2664630 w 3221102"/>
              <a:gd name="connsiteY2-6" fmla="*/ 2175617 h 3221116"/>
              <a:gd name="connsiteX3-7" fmla="*/ 1477043 w 3221102"/>
              <a:gd name="connsiteY3-8" fmla="*/ 1144372 h 3221116"/>
              <a:gd name="connsiteX4-9" fmla="*/ 1409070 w 3221102"/>
              <a:gd name="connsiteY4-10" fmla="*/ 1159393 h 3221116"/>
              <a:gd name="connsiteX5-11" fmla="*/ 1152384 w 3221102"/>
              <a:gd name="connsiteY5-12" fmla="*/ 1703728 h 3221116"/>
              <a:gd name="connsiteX6-13" fmla="*/ 1591651 w 3221102"/>
              <a:gd name="connsiteY6-14" fmla="*/ 2152290 h 3221116"/>
              <a:gd name="connsiteX7-15" fmla="*/ 1850815 w 3221102"/>
              <a:gd name="connsiteY7-16" fmla="*/ 1654259 h 3221116"/>
              <a:gd name="connsiteX8-17" fmla="*/ 1830467 w 3221102"/>
              <a:gd name="connsiteY8-18" fmla="*/ 1515986 h 3221116"/>
              <a:gd name="connsiteX9-19" fmla="*/ 1477043 w 3221102"/>
              <a:gd name="connsiteY9-20" fmla="*/ 1144372 h 3221116"/>
              <a:gd name="connsiteX10-21" fmla="*/ 1651152 w 3221102"/>
              <a:gd name="connsiteY10-22" fmla="*/ 501 h 3221116"/>
              <a:gd name="connsiteX11-23" fmla="*/ 2580395 w 3221102"/>
              <a:gd name="connsiteY11-24" fmla="*/ 324821 h 3221116"/>
              <a:gd name="connsiteX12-25" fmla="*/ 3030464 w 3221102"/>
              <a:gd name="connsiteY12-26" fmla="*/ 2370314 h 3221116"/>
              <a:gd name="connsiteX13-27" fmla="*/ 3004976 w 3221102"/>
              <a:gd name="connsiteY13-28" fmla="*/ 2356675 h 3221116"/>
              <a:gd name="connsiteX14-29" fmla="*/ 2585849 w 3221102"/>
              <a:gd name="connsiteY14-30" fmla="*/ 2588887 h 3221116"/>
              <a:gd name="connsiteX15-31" fmla="*/ 1973374 w 3221102"/>
              <a:gd name="connsiteY15-32" fmla="*/ 2195096 h 3221116"/>
              <a:gd name="connsiteX16-33" fmla="*/ 1390827 w 3221102"/>
              <a:gd name="connsiteY16-34" fmla="*/ 2527630 h 3221116"/>
              <a:gd name="connsiteX17-35" fmla="*/ 783896 w 3221102"/>
              <a:gd name="connsiteY17-36" fmla="*/ 1665044 h 3221116"/>
              <a:gd name="connsiteX18-37" fmla="*/ 1268509 w 3221102"/>
              <a:gd name="connsiteY18-38" fmla="*/ 819983 h 3221116"/>
              <a:gd name="connsiteX19-39" fmla="*/ 1328805 w 3221102"/>
              <a:gd name="connsiteY19-40" fmla="*/ 807930 h 3221116"/>
              <a:gd name="connsiteX20-41" fmla="*/ 1390827 w 3221102"/>
              <a:gd name="connsiteY20-42" fmla="*/ 802457 h 3221116"/>
              <a:gd name="connsiteX21-43" fmla="*/ 1462242 w 3221102"/>
              <a:gd name="connsiteY21-44" fmla="*/ 801708 h 3221116"/>
              <a:gd name="connsiteX22-45" fmla="*/ 1734726 w 3221102"/>
              <a:gd name="connsiteY22-46" fmla="*/ 869255 h 3221116"/>
              <a:gd name="connsiteX23-47" fmla="*/ 1956122 w 3221102"/>
              <a:gd name="connsiteY23-48" fmla="*/ 1110076 h 3221116"/>
              <a:gd name="connsiteX24-49" fmla="*/ 1973374 w 3221102"/>
              <a:gd name="connsiteY24-50" fmla="*/ 875315 h 3221116"/>
              <a:gd name="connsiteX25-51" fmla="*/ 2333414 w 3221102"/>
              <a:gd name="connsiteY25-52" fmla="*/ 875315 h 3221116"/>
              <a:gd name="connsiteX26-53" fmla="*/ 2324788 w 3221102"/>
              <a:gd name="connsiteY26-54" fmla="*/ 2054049 h 3221116"/>
              <a:gd name="connsiteX27-55" fmla="*/ 2661746 w 3221102"/>
              <a:gd name="connsiteY27-56" fmla="*/ 2179658 h 3221116"/>
              <a:gd name="connsiteX28-57" fmla="*/ 2691046 w 3221102"/>
              <a:gd name="connsiteY28-58" fmla="*/ 2188689 h 3221116"/>
              <a:gd name="connsiteX29-59" fmla="*/ 2667011 w 3221102"/>
              <a:gd name="connsiteY29-60" fmla="*/ 2175828 h 3221116"/>
              <a:gd name="connsiteX30-61" fmla="*/ 2332141 w 3221102"/>
              <a:gd name="connsiteY30-62" fmla="*/ 653899 h 3221116"/>
              <a:gd name="connsiteX31-63" fmla="*/ 776764 w 3221102"/>
              <a:gd name="connsiteY31-64" fmla="*/ 749845 h 3221116"/>
              <a:gd name="connsiteX32-65" fmla="*/ 631487 w 3221102"/>
              <a:gd name="connsiteY32-66" fmla="*/ 2301392 h 3221116"/>
              <a:gd name="connsiteX33-67" fmla="*/ 2142017 w 3221102"/>
              <a:gd name="connsiteY33-68" fmla="*/ 2684410 h 3221116"/>
              <a:gd name="connsiteX34-69" fmla="*/ 2324866 w 3221102"/>
              <a:gd name="connsiteY34-70" fmla="*/ 3053856 h 3221116"/>
              <a:gd name="connsiteX35-71" fmla="*/ 294693 w 3221102"/>
              <a:gd name="connsiteY35-72" fmla="*/ 2539075 h 3221116"/>
              <a:gd name="connsiteX36-73" fmla="*/ 489947 w 3221102"/>
              <a:gd name="connsiteY36-74" fmla="*/ 453774 h 3221116"/>
              <a:gd name="connsiteX37-75" fmla="*/ 1651152 w 3221102"/>
              <a:gd name="connsiteY37-76" fmla="*/ 501 h 3221116"/>
              <a:gd name="connsiteX0-77" fmla="*/ 2664630 w 3221102"/>
              <a:gd name="connsiteY0-78" fmla="*/ 2175617 h 3221116"/>
              <a:gd name="connsiteX1-79" fmla="*/ 2658205 w 3221102"/>
              <a:gd name="connsiteY1-80" fmla="*/ 2178566 h 3221116"/>
              <a:gd name="connsiteX2-81" fmla="*/ 2664630 w 3221102"/>
              <a:gd name="connsiteY2-82" fmla="*/ 2175617 h 3221116"/>
              <a:gd name="connsiteX3-83" fmla="*/ 1477043 w 3221102"/>
              <a:gd name="connsiteY3-84" fmla="*/ 1144372 h 3221116"/>
              <a:gd name="connsiteX4-85" fmla="*/ 1409070 w 3221102"/>
              <a:gd name="connsiteY4-86" fmla="*/ 1159393 h 3221116"/>
              <a:gd name="connsiteX5-87" fmla="*/ 1152384 w 3221102"/>
              <a:gd name="connsiteY5-88" fmla="*/ 1703728 h 3221116"/>
              <a:gd name="connsiteX6-89" fmla="*/ 1591651 w 3221102"/>
              <a:gd name="connsiteY6-90" fmla="*/ 2152290 h 3221116"/>
              <a:gd name="connsiteX7-91" fmla="*/ 1850815 w 3221102"/>
              <a:gd name="connsiteY7-92" fmla="*/ 1654259 h 3221116"/>
              <a:gd name="connsiteX8-93" fmla="*/ 1830467 w 3221102"/>
              <a:gd name="connsiteY8-94" fmla="*/ 1515986 h 3221116"/>
              <a:gd name="connsiteX9-95" fmla="*/ 1477043 w 3221102"/>
              <a:gd name="connsiteY9-96" fmla="*/ 1144372 h 3221116"/>
              <a:gd name="connsiteX10-97" fmla="*/ 1651152 w 3221102"/>
              <a:gd name="connsiteY10-98" fmla="*/ 501 h 3221116"/>
              <a:gd name="connsiteX11-99" fmla="*/ 2580395 w 3221102"/>
              <a:gd name="connsiteY11-100" fmla="*/ 324821 h 3221116"/>
              <a:gd name="connsiteX12-101" fmla="*/ 3030464 w 3221102"/>
              <a:gd name="connsiteY12-102" fmla="*/ 2370314 h 3221116"/>
              <a:gd name="connsiteX13-103" fmla="*/ 3004976 w 3221102"/>
              <a:gd name="connsiteY13-104" fmla="*/ 2356675 h 3221116"/>
              <a:gd name="connsiteX14-105" fmla="*/ 2585849 w 3221102"/>
              <a:gd name="connsiteY14-106" fmla="*/ 2588887 h 3221116"/>
              <a:gd name="connsiteX15-107" fmla="*/ 1973374 w 3221102"/>
              <a:gd name="connsiteY15-108" fmla="*/ 2195096 h 3221116"/>
              <a:gd name="connsiteX16-109" fmla="*/ 1390827 w 3221102"/>
              <a:gd name="connsiteY16-110" fmla="*/ 2527630 h 3221116"/>
              <a:gd name="connsiteX17-111" fmla="*/ 783896 w 3221102"/>
              <a:gd name="connsiteY17-112" fmla="*/ 1665044 h 3221116"/>
              <a:gd name="connsiteX18-113" fmla="*/ 1268509 w 3221102"/>
              <a:gd name="connsiteY18-114" fmla="*/ 819983 h 3221116"/>
              <a:gd name="connsiteX19-115" fmla="*/ 1328805 w 3221102"/>
              <a:gd name="connsiteY19-116" fmla="*/ 807930 h 3221116"/>
              <a:gd name="connsiteX20-117" fmla="*/ 1390827 w 3221102"/>
              <a:gd name="connsiteY20-118" fmla="*/ 802457 h 3221116"/>
              <a:gd name="connsiteX21-119" fmla="*/ 1462242 w 3221102"/>
              <a:gd name="connsiteY21-120" fmla="*/ 801708 h 3221116"/>
              <a:gd name="connsiteX22-121" fmla="*/ 1956122 w 3221102"/>
              <a:gd name="connsiteY22-122" fmla="*/ 1110076 h 3221116"/>
              <a:gd name="connsiteX23-123" fmla="*/ 1973374 w 3221102"/>
              <a:gd name="connsiteY23-124" fmla="*/ 875315 h 3221116"/>
              <a:gd name="connsiteX24-125" fmla="*/ 2333414 w 3221102"/>
              <a:gd name="connsiteY24-126" fmla="*/ 875315 h 3221116"/>
              <a:gd name="connsiteX25-127" fmla="*/ 2324788 w 3221102"/>
              <a:gd name="connsiteY25-128" fmla="*/ 2054049 h 3221116"/>
              <a:gd name="connsiteX26-129" fmla="*/ 2661746 w 3221102"/>
              <a:gd name="connsiteY26-130" fmla="*/ 2179658 h 3221116"/>
              <a:gd name="connsiteX27-131" fmla="*/ 2691046 w 3221102"/>
              <a:gd name="connsiteY27-132" fmla="*/ 2188689 h 3221116"/>
              <a:gd name="connsiteX28-133" fmla="*/ 2667011 w 3221102"/>
              <a:gd name="connsiteY28-134" fmla="*/ 2175828 h 3221116"/>
              <a:gd name="connsiteX29-135" fmla="*/ 2332141 w 3221102"/>
              <a:gd name="connsiteY29-136" fmla="*/ 653899 h 3221116"/>
              <a:gd name="connsiteX30-137" fmla="*/ 776764 w 3221102"/>
              <a:gd name="connsiteY30-138" fmla="*/ 749845 h 3221116"/>
              <a:gd name="connsiteX31-139" fmla="*/ 631487 w 3221102"/>
              <a:gd name="connsiteY31-140" fmla="*/ 2301392 h 3221116"/>
              <a:gd name="connsiteX32-141" fmla="*/ 2142017 w 3221102"/>
              <a:gd name="connsiteY32-142" fmla="*/ 2684410 h 3221116"/>
              <a:gd name="connsiteX33-143" fmla="*/ 2324866 w 3221102"/>
              <a:gd name="connsiteY33-144" fmla="*/ 3053856 h 3221116"/>
              <a:gd name="connsiteX34-145" fmla="*/ 294693 w 3221102"/>
              <a:gd name="connsiteY34-146" fmla="*/ 2539075 h 3221116"/>
              <a:gd name="connsiteX35-147" fmla="*/ 489947 w 3221102"/>
              <a:gd name="connsiteY35-148" fmla="*/ 453774 h 3221116"/>
              <a:gd name="connsiteX36-149" fmla="*/ 1651152 w 3221102"/>
              <a:gd name="connsiteY36-150" fmla="*/ 501 h 3221116"/>
              <a:gd name="connsiteX0-151" fmla="*/ 2664630 w 3221102"/>
              <a:gd name="connsiteY0-152" fmla="*/ 2175617 h 3221116"/>
              <a:gd name="connsiteX1-153" fmla="*/ 2658205 w 3221102"/>
              <a:gd name="connsiteY1-154" fmla="*/ 2178566 h 3221116"/>
              <a:gd name="connsiteX2-155" fmla="*/ 2664630 w 3221102"/>
              <a:gd name="connsiteY2-156" fmla="*/ 2175617 h 3221116"/>
              <a:gd name="connsiteX3-157" fmla="*/ 1477043 w 3221102"/>
              <a:gd name="connsiteY3-158" fmla="*/ 1144372 h 3221116"/>
              <a:gd name="connsiteX4-159" fmla="*/ 1409070 w 3221102"/>
              <a:gd name="connsiteY4-160" fmla="*/ 1159393 h 3221116"/>
              <a:gd name="connsiteX5-161" fmla="*/ 1152384 w 3221102"/>
              <a:gd name="connsiteY5-162" fmla="*/ 1703728 h 3221116"/>
              <a:gd name="connsiteX6-163" fmla="*/ 1591651 w 3221102"/>
              <a:gd name="connsiteY6-164" fmla="*/ 2152290 h 3221116"/>
              <a:gd name="connsiteX7-165" fmla="*/ 1850815 w 3221102"/>
              <a:gd name="connsiteY7-166" fmla="*/ 1654259 h 3221116"/>
              <a:gd name="connsiteX8-167" fmla="*/ 1830467 w 3221102"/>
              <a:gd name="connsiteY8-168" fmla="*/ 1515986 h 3221116"/>
              <a:gd name="connsiteX9-169" fmla="*/ 1477043 w 3221102"/>
              <a:gd name="connsiteY9-170" fmla="*/ 1144372 h 3221116"/>
              <a:gd name="connsiteX10-171" fmla="*/ 1651152 w 3221102"/>
              <a:gd name="connsiteY10-172" fmla="*/ 501 h 3221116"/>
              <a:gd name="connsiteX11-173" fmla="*/ 2580395 w 3221102"/>
              <a:gd name="connsiteY11-174" fmla="*/ 324821 h 3221116"/>
              <a:gd name="connsiteX12-175" fmla="*/ 3030464 w 3221102"/>
              <a:gd name="connsiteY12-176" fmla="*/ 2370314 h 3221116"/>
              <a:gd name="connsiteX13-177" fmla="*/ 3004976 w 3221102"/>
              <a:gd name="connsiteY13-178" fmla="*/ 2356675 h 3221116"/>
              <a:gd name="connsiteX14-179" fmla="*/ 2585849 w 3221102"/>
              <a:gd name="connsiteY14-180" fmla="*/ 2588887 h 3221116"/>
              <a:gd name="connsiteX15-181" fmla="*/ 1973374 w 3221102"/>
              <a:gd name="connsiteY15-182" fmla="*/ 2195096 h 3221116"/>
              <a:gd name="connsiteX16-183" fmla="*/ 1390827 w 3221102"/>
              <a:gd name="connsiteY16-184" fmla="*/ 2527630 h 3221116"/>
              <a:gd name="connsiteX17-185" fmla="*/ 783896 w 3221102"/>
              <a:gd name="connsiteY17-186" fmla="*/ 1665044 h 3221116"/>
              <a:gd name="connsiteX18-187" fmla="*/ 1268509 w 3221102"/>
              <a:gd name="connsiteY18-188" fmla="*/ 819983 h 3221116"/>
              <a:gd name="connsiteX19-189" fmla="*/ 1328805 w 3221102"/>
              <a:gd name="connsiteY19-190" fmla="*/ 807930 h 3221116"/>
              <a:gd name="connsiteX20-191" fmla="*/ 1390827 w 3221102"/>
              <a:gd name="connsiteY20-192" fmla="*/ 802457 h 3221116"/>
              <a:gd name="connsiteX21-193" fmla="*/ 1462242 w 3221102"/>
              <a:gd name="connsiteY21-194" fmla="*/ 801708 h 3221116"/>
              <a:gd name="connsiteX22-195" fmla="*/ 1956122 w 3221102"/>
              <a:gd name="connsiteY22-196" fmla="*/ 1110076 h 3221116"/>
              <a:gd name="connsiteX23-197" fmla="*/ 1973374 w 3221102"/>
              <a:gd name="connsiteY23-198" fmla="*/ 875315 h 3221116"/>
              <a:gd name="connsiteX24-199" fmla="*/ 2333414 w 3221102"/>
              <a:gd name="connsiteY24-200" fmla="*/ 875315 h 3221116"/>
              <a:gd name="connsiteX25-201" fmla="*/ 2324788 w 3221102"/>
              <a:gd name="connsiteY25-202" fmla="*/ 2054049 h 3221116"/>
              <a:gd name="connsiteX26-203" fmla="*/ 2661746 w 3221102"/>
              <a:gd name="connsiteY26-204" fmla="*/ 2179658 h 3221116"/>
              <a:gd name="connsiteX27-205" fmla="*/ 2691046 w 3221102"/>
              <a:gd name="connsiteY27-206" fmla="*/ 2188689 h 3221116"/>
              <a:gd name="connsiteX28-207" fmla="*/ 2667011 w 3221102"/>
              <a:gd name="connsiteY28-208" fmla="*/ 2175828 h 3221116"/>
              <a:gd name="connsiteX29-209" fmla="*/ 2332141 w 3221102"/>
              <a:gd name="connsiteY29-210" fmla="*/ 653899 h 3221116"/>
              <a:gd name="connsiteX30-211" fmla="*/ 776764 w 3221102"/>
              <a:gd name="connsiteY30-212" fmla="*/ 749845 h 3221116"/>
              <a:gd name="connsiteX31-213" fmla="*/ 631487 w 3221102"/>
              <a:gd name="connsiteY31-214" fmla="*/ 2301392 h 3221116"/>
              <a:gd name="connsiteX32-215" fmla="*/ 2142017 w 3221102"/>
              <a:gd name="connsiteY32-216" fmla="*/ 2684410 h 3221116"/>
              <a:gd name="connsiteX33-217" fmla="*/ 2324866 w 3221102"/>
              <a:gd name="connsiteY33-218" fmla="*/ 3053856 h 3221116"/>
              <a:gd name="connsiteX34-219" fmla="*/ 294693 w 3221102"/>
              <a:gd name="connsiteY34-220" fmla="*/ 2539075 h 3221116"/>
              <a:gd name="connsiteX35-221" fmla="*/ 489947 w 3221102"/>
              <a:gd name="connsiteY35-222" fmla="*/ 453774 h 3221116"/>
              <a:gd name="connsiteX36-223" fmla="*/ 1651152 w 3221102"/>
              <a:gd name="connsiteY36-224" fmla="*/ 501 h 3221116"/>
              <a:gd name="connsiteX0-225" fmla="*/ 2664630 w 3221102"/>
              <a:gd name="connsiteY0-226" fmla="*/ 2175617 h 3221116"/>
              <a:gd name="connsiteX1-227" fmla="*/ 2658205 w 3221102"/>
              <a:gd name="connsiteY1-228" fmla="*/ 2178566 h 3221116"/>
              <a:gd name="connsiteX2-229" fmla="*/ 2664630 w 3221102"/>
              <a:gd name="connsiteY2-230" fmla="*/ 2175617 h 3221116"/>
              <a:gd name="connsiteX3-231" fmla="*/ 1477043 w 3221102"/>
              <a:gd name="connsiteY3-232" fmla="*/ 1144372 h 3221116"/>
              <a:gd name="connsiteX4-233" fmla="*/ 1409070 w 3221102"/>
              <a:gd name="connsiteY4-234" fmla="*/ 1159393 h 3221116"/>
              <a:gd name="connsiteX5-235" fmla="*/ 1152384 w 3221102"/>
              <a:gd name="connsiteY5-236" fmla="*/ 1703728 h 3221116"/>
              <a:gd name="connsiteX6-237" fmla="*/ 1591651 w 3221102"/>
              <a:gd name="connsiteY6-238" fmla="*/ 2152290 h 3221116"/>
              <a:gd name="connsiteX7-239" fmla="*/ 1850815 w 3221102"/>
              <a:gd name="connsiteY7-240" fmla="*/ 1654259 h 3221116"/>
              <a:gd name="connsiteX8-241" fmla="*/ 1830467 w 3221102"/>
              <a:gd name="connsiteY8-242" fmla="*/ 1515986 h 3221116"/>
              <a:gd name="connsiteX9-243" fmla="*/ 1477043 w 3221102"/>
              <a:gd name="connsiteY9-244" fmla="*/ 1144372 h 3221116"/>
              <a:gd name="connsiteX10-245" fmla="*/ 1651152 w 3221102"/>
              <a:gd name="connsiteY10-246" fmla="*/ 501 h 3221116"/>
              <a:gd name="connsiteX11-247" fmla="*/ 2580395 w 3221102"/>
              <a:gd name="connsiteY11-248" fmla="*/ 324821 h 3221116"/>
              <a:gd name="connsiteX12-249" fmla="*/ 3030464 w 3221102"/>
              <a:gd name="connsiteY12-250" fmla="*/ 2370314 h 3221116"/>
              <a:gd name="connsiteX13-251" fmla="*/ 3004976 w 3221102"/>
              <a:gd name="connsiteY13-252" fmla="*/ 2356675 h 3221116"/>
              <a:gd name="connsiteX14-253" fmla="*/ 2585849 w 3221102"/>
              <a:gd name="connsiteY14-254" fmla="*/ 2588887 h 3221116"/>
              <a:gd name="connsiteX15-255" fmla="*/ 1973374 w 3221102"/>
              <a:gd name="connsiteY15-256" fmla="*/ 2195096 h 3221116"/>
              <a:gd name="connsiteX16-257" fmla="*/ 1390827 w 3221102"/>
              <a:gd name="connsiteY16-258" fmla="*/ 2527630 h 3221116"/>
              <a:gd name="connsiteX17-259" fmla="*/ 783896 w 3221102"/>
              <a:gd name="connsiteY17-260" fmla="*/ 1665044 h 3221116"/>
              <a:gd name="connsiteX18-261" fmla="*/ 1268509 w 3221102"/>
              <a:gd name="connsiteY18-262" fmla="*/ 819983 h 3221116"/>
              <a:gd name="connsiteX19-263" fmla="*/ 1328805 w 3221102"/>
              <a:gd name="connsiteY19-264" fmla="*/ 807930 h 3221116"/>
              <a:gd name="connsiteX20-265" fmla="*/ 1390827 w 3221102"/>
              <a:gd name="connsiteY20-266" fmla="*/ 802457 h 3221116"/>
              <a:gd name="connsiteX21-267" fmla="*/ 1462242 w 3221102"/>
              <a:gd name="connsiteY21-268" fmla="*/ 801708 h 3221116"/>
              <a:gd name="connsiteX22-269" fmla="*/ 1956122 w 3221102"/>
              <a:gd name="connsiteY22-270" fmla="*/ 1110076 h 3221116"/>
              <a:gd name="connsiteX23-271" fmla="*/ 1973374 w 3221102"/>
              <a:gd name="connsiteY23-272" fmla="*/ 875315 h 3221116"/>
              <a:gd name="connsiteX24-273" fmla="*/ 2333414 w 3221102"/>
              <a:gd name="connsiteY24-274" fmla="*/ 875315 h 3221116"/>
              <a:gd name="connsiteX25-275" fmla="*/ 2324788 w 3221102"/>
              <a:gd name="connsiteY25-276" fmla="*/ 2054049 h 3221116"/>
              <a:gd name="connsiteX26-277" fmla="*/ 2661746 w 3221102"/>
              <a:gd name="connsiteY26-278" fmla="*/ 2179658 h 3221116"/>
              <a:gd name="connsiteX27-279" fmla="*/ 2691046 w 3221102"/>
              <a:gd name="connsiteY27-280" fmla="*/ 2188689 h 3221116"/>
              <a:gd name="connsiteX28-281" fmla="*/ 2667011 w 3221102"/>
              <a:gd name="connsiteY28-282" fmla="*/ 2175828 h 3221116"/>
              <a:gd name="connsiteX29-283" fmla="*/ 2332141 w 3221102"/>
              <a:gd name="connsiteY29-284" fmla="*/ 653899 h 3221116"/>
              <a:gd name="connsiteX30-285" fmla="*/ 776764 w 3221102"/>
              <a:gd name="connsiteY30-286" fmla="*/ 749845 h 3221116"/>
              <a:gd name="connsiteX31-287" fmla="*/ 631487 w 3221102"/>
              <a:gd name="connsiteY31-288" fmla="*/ 2301392 h 3221116"/>
              <a:gd name="connsiteX32-289" fmla="*/ 2142017 w 3221102"/>
              <a:gd name="connsiteY32-290" fmla="*/ 2684410 h 3221116"/>
              <a:gd name="connsiteX33-291" fmla="*/ 2324866 w 3221102"/>
              <a:gd name="connsiteY33-292" fmla="*/ 3053856 h 3221116"/>
              <a:gd name="connsiteX34-293" fmla="*/ 294693 w 3221102"/>
              <a:gd name="connsiteY34-294" fmla="*/ 2539075 h 3221116"/>
              <a:gd name="connsiteX35-295" fmla="*/ 489947 w 3221102"/>
              <a:gd name="connsiteY35-296" fmla="*/ 453774 h 3221116"/>
              <a:gd name="connsiteX36-297" fmla="*/ 1651152 w 3221102"/>
              <a:gd name="connsiteY36-298" fmla="*/ 501 h 3221116"/>
              <a:gd name="connsiteX0-299" fmla="*/ 2664630 w 3221102"/>
              <a:gd name="connsiteY0-300" fmla="*/ 2175617 h 3221116"/>
              <a:gd name="connsiteX1-301" fmla="*/ 2658205 w 3221102"/>
              <a:gd name="connsiteY1-302" fmla="*/ 2178566 h 3221116"/>
              <a:gd name="connsiteX2-303" fmla="*/ 2664630 w 3221102"/>
              <a:gd name="connsiteY2-304" fmla="*/ 2175617 h 3221116"/>
              <a:gd name="connsiteX3-305" fmla="*/ 1477043 w 3221102"/>
              <a:gd name="connsiteY3-306" fmla="*/ 1144372 h 3221116"/>
              <a:gd name="connsiteX4-307" fmla="*/ 1409070 w 3221102"/>
              <a:gd name="connsiteY4-308" fmla="*/ 1159393 h 3221116"/>
              <a:gd name="connsiteX5-309" fmla="*/ 1152384 w 3221102"/>
              <a:gd name="connsiteY5-310" fmla="*/ 1703728 h 3221116"/>
              <a:gd name="connsiteX6-311" fmla="*/ 1514013 w 3221102"/>
              <a:gd name="connsiteY6-312" fmla="*/ 2152290 h 3221116"/>
              <a:gd name="connsiteX7-313" fmla="*/ 1850815 w 3221102"/>
              <a:gd name="connsiteY7-314" fmla="*/ 1654259 h 3221116"/>
              <a:gd name="connsiteX8-315" fmla="*/ 1830467 w 3221102"/>
              <a:gd name="connsiteY8-316" fmla="*/ 1515986 h 3221116"/>
              <a:gd name="connsiteX9-317" fmla="*/ 1477043 w 3221102"/>
              <a:gd name="connsiteY9-318" fmla="*/ 1144372 h 3221116"/>
              <a:gd name="connsiteX10-319" fmla="*/ 1651152 w 3221102"/>
              <a:gd name="connsiteY10-320" fmla="*/ 501 h 3221116"/>
              <a:gd name="connsiteX11-321" fmla="*/ 2580395 w 3221102"/>
              <a:gd name="connsiteY11-322" fmla="*/ 324821 h 3221116"/>
              <a:gd name="connsiteX12-323" fmla="*/ 3030464 w 3221102"/>
              <a:gd name="connsiteY12-324" fmla="*/ 2370314 h 3221116"/>
              <a:gd name="connsiteX13-325" fmla="*/ 3004976 w 3221102"/>
              <a:gd name="connsiteY13-326" fmla="*/ 2356675 h 3221116"/>
              <a:gd name="connsiteX14-327" fmla="*/ 2585849 w 3221102"/>
              <a:gd name="connsiteY14-328" fmla="*/ 2588887 h 3221116"/>
              <a:gd name="connsiteX15-329" fmla="*/ 1973374 w 3221102"/>
              <a:gd name="connsiteY15-330" fmla="*/ 2195096 h 3221116"/>
              <a:gd name="connsiteX16-331" fmla="*/ 1390827 w 3221102"/>
              <a:gd name="connsiteY16-332" fmla="*/ 2527630 h 3221116"/>
              <a:gd name="connsiteX17-333" fmla="*/ 783896 w 3221102"/>
              <a:gd name="connsiteY17-334" fmla="*/ 1665044 h 3221116"/>
              <a:gd name="connsiteX18-335" fmla="*/ 1268509 w 3221102"/>
              <a:gd name="connsiteY18-336" fmla="*/ 819983 h 3221116"/>
              <a:gd name="connsiteX19-337" fmla="*/ 1328805 w 3221102"/>
              <a:gd name="connsiteY19-338" fmla="*/ 807930 h 3221116"/>
              <a:gd name="connsiteX20-339" fmla="*/ 1390827 w 3221102"/>
              <a:gd name="connsiteY20-340" fmla="*/ 802457 h 3221116"/>
              <a:gd name="connsiteX21-341" fmla="*/ 1462242 w 3221102"/>
              <a:gd name="connsiteY21-342" fmla="*/ 801708 h 3221116"/>
              <a:gd name="connsiteX22-343" fmla="*/ 1956122 w 3221102"/>
              <a:gd name="connsiteY22-344" fmla="*/ 1110076 h 3221116"/>
              <a:gd name="connsiteX23-345" fmla="*/ 1973374 w 3221102"/>
              <a:gd name="connsiteY23-346" fmla="*/ 875315 h 3221116"/>
              <a:gd name="connsiteX24-347" fmla="*/ 2333414 w 3221102"/>
              <a:gd name="connsiteY24-348" fmla="*/ 875315 h 3221116"/>
              <a:gd name="connsiteX25-349" fmla="*/ 2324788 w 3221102"/>
              <a:gd name="connsiteY25-350" fmla="*/ 2054049 h 3221116"/>
              <a:gd name="connsiteX26-351" fmla="*/ 2661746 w 3221102"/>
              <a:gd name="connsiteY26-352" fmla="*/ 2179658 h 3221116"/>
              <a:gd name="connsiteX27-353" fmla="*/ 2691046 w 3221102"/>
              <a:gd name="connsiteY27-354" fmla="*/ 2188689 h 3221116"/>
              <a:gd name="connsiteX28-355" fmla="*/ 2667011 w 3221102"/>
              <a:gd name="connsiteY28-356" fmla="*/ 2175828 h 3221116"/>
              <a:gd name="connsiteX29-357" fmla="*/ 2332141 w 3221102"/>
              <a:gd name="connsiteY29-358" fmla="*/ 653899 h 3221116"/>
              <a:gd name="connsiteX30-359" fmla="*/ 776764 w 3221102"/>
              <a:gd name="connsiteY30-360" fmla="*/ 749845 h 3221116"/>
              <a:gd name="connsiteX31-361" fmla="*/ 631487 w 3221102"/>
              <a:gd name="connsiteY31-362" fmla="*/ 2301392 h 3221116"/>
              <a:gd name="connsiteX32-363" fmla="*/ 2142017 w 3221102"/>
              <a:gd name="connsiteY32-364" fmla="*/ 2684410 h 3221116"/>
              <a:gd name="connsiteX33-365" fmla="*/ 2324866 w 3221102"/>
              <a:gd name="connsiteY33-366" fmla="*/ 3053856 h 3221116"/>
              <a:gd name="connsiteX34-367" fmla="*/ 294693 w 3221102"/>
              <a:gd name="connsiteY34-368" fmla="*/ 2539075 h 3221116"/>
              <a:gd name="connsiteX35-369" fmla="*/ 489947 w 3221102"/>
              <a:gd name="connsiteY35-370" fmla="*/ 453774 h 3221116"/>
              <a:gd name="connsiteX36-371" fmla="*/ 1651152 w 3221102"/>
              <a:gd name="connsiteY36-372" fmla="*/ 501 h 3221116"/>
              <a:gd name="connsiteX0-373" fmla="*/ 2664630 w 3221102"/>
              <a:gd name="connsiteY0-374" fmla="*/ 2175617 h 3221116"/>
              <a:gd name="connsiteX1-375" fmla="*/ 2658205 w 3221102"/>
              <a:gd name="connsiteY1-376" fmla="*/ 2178566 h 3221116"/>
              <a:gd name="connsiteX2-377" fmla="*/ 2664630 w 3221102"/>
              <a:gd name="connsiteY2-378" fmla="*/ 2175617 h 3221116"/>
              <a:gd name="connsiteX3-379" fmla="*/ 1477043 w 3221102"/>
              <a:gd name="connsiteY3-380" fmla="*/ 1144372 h 3221116"/>
              <a:gd name="connsiteX4-381" fmla="*/ 1409070 w 3221102"/>
              <a:gd name="connsiteY4-382" fmla="*/ 1159393 h 3221116"/>
              <a:gd name="connsiteX5-383" fmla="*/ 1152384 w 3221102"/>
              <a:gd name="connsiteY5-384" fmla="*/ 1703728 h 3221116"/>
              <a:gd name="connsiteX6-385" fmla="*/ 1514013 w 3221102"/>
              <a:gd name="connsiteY6-386" fmla="*/ 2152290 h 3221116"/>
              <a:gd name="connsiteX7-387" fmla="*/ 1850815 w 3221102"/>
              <a:gd name="connsiteY7-388" fmla="*/ 1654259 h 3221116"/>
              <a:gd name="connsiteX8-389" fmla="*/ 1830467 w 3221102"/>
              <a:gd name="connsiteY8-390" fmla="*/ 1515986 h 3221116"/>
              <a:gd name="connsiteX9-391" fmla="*/ 1477043 w 3221102"/>
              <a:gd name="connsiteY9-392" fmla="*/ 1144372 h 3221116"/>
              <a:gd name="connsiteX10-393" fmla="*/ 1651152 w 3221102"/>
              <a:gd name="connsiteY10-394" fmla="*/ 501 h 3221116"/>
              <a:gd name="connsiteX11-395" fmla="*/ 2580395 w 3221102"/>
              <a:gd name="connsiteY11-396" fmla="*/ 324821 h 3221116"/>
              <a:gd name="connsiteX12-397" fmla="*/ 3030464 w 3221102"/>
              <a:gd name="connsiteY12-398" fmla="*/ 2370314 h 3221116"/>
              <a:gd name="connsiteX13-399" fmla="*/ 3004976 w 3221102"/>
              <a:gd name="connsiteY13-400" fmla="*/ 2356675 h 3221116"/>
              <a:gd name="connsiteX14-401" fmla="*/ 2585849 w 3221102"/>
              <a:gd name="connsiteY14-402" fmla="*/ 2588887 h 3221116"/>
              <a:gd name="connsiteX15-403" fmla="*/ 1973374 w 3221102"/>
              <a:gd name="connsiteY15-404" fmla="*/ 2195096 h 3221116"/>
              <a:gd name="connsiteX16-405" fmla="*/ 1390827 w 3221102"/>
              <a:gd name="connsiteY16-406" fmla="*/ 2527630 h 3221116"/>
              <a:gd name="connsiteX17-407" fmla="*/ 783896 w 3221102"/>
              <a:gd name="connsiteY17-408" fmla="*/ 1665044 h 3221116"/>
              <a:gd name="connsiteX18-409" fmla="*/ 1268509 w 3221102"/>
              <a:gd name="connsiteY18-410" fmla="*/ 819983 h 3221116"/>
              <a:gd name="connsiteX19-411" fmla="*/ 1328805 w 3221102"/>
              <a:gd name="connsiteY19-412" fmla="*/ 807930 h 3221116"/>
              <a:gd name="connsiteX20-413" fmla="*/ 1390827 w 3221102"/>
              <a:gd name="connsiteY20-414" fmla="*/ 802457 h 3221116"/>
              <a:gd name="connsiteX21-415" fmla="*/ 1462242 w 3221102"/>
              <a:gd name="connsiteY21-416" fmla="*/ 801708 h 3221116"/>
              <a:gd name="connsiteX22-417" fmla="*/ 1956122 w 3221102"/>
              <a:gd name="connsiteY22-418" fmla="*/ 1110076 h 3221116"/>
              <a:gd name="connsiteX23-419" fmla="*/ 1973374 w 3221102"/>
              <a:gd name="connsiteY23-420" fmla="*/ 875315 h 3221116"/>
              <a:gd name="connsiteX24-421" fmla="*/ 2333414 w 3221102"/>
              <a:gd name="connsiteY24-422" fmla="*/ 875315 h 3221116"/>
              <a:gd name="connsiteX25-423" fmla="*/ 2324788 w 3221102"/>
              <a:gd name="connsiteY25-424" fmla="*/ 2054049 h 3221116"/>
              <a:gd name="connsiteX26-425" fmla="*/ 2661746 w 3221102"/>
              <a:gd name="connsiteY26-426" fmla="*/ 2179658 h 3221116"/>
              <a:gd name="connsiteX27-427" fmla="*/ 2691046 w 3221102"/>
              <a:gd name="connsiteY27-428" fmla="*/ 2188689 h 3221116"/>
              <a:gd name="connsiteX28-429" fmla="*/ 2667011 w 3221102"/>
              <a:gd name="connsiteY28-430" fmla="*/ 2175828 h 3221116"/>
              <a:gd name="connsiteX29-431" fmla="*/ 2332141 w 3221102"/>
              <a:gd name="connsiteY29-432" fmla="*/ 653899 h 3221116"/>
              <a:gd name="connsiteX30-433" fmla="*/ 776764 w 3221102"/>
              <a:gd name="connsiteY30-434" fmla="*/ 749845 h 3221116"/>
              <a:gd name="connsiteX31-435" fmla="*/ 631487 w 3221102"/>
              <a:gd name="connsiteY31-436" fmla="*/ 2301392 h 3221116"/>
              <a:gd name="connsiteX32-437" fmla="*/ 2142017 w 3221102"/>
              <a:gd name="connsiteY32-438" fmla="*/ 2684410 h 3221116"/>
              <a:gd name="connsiteX33-439" fmla="*/ 2324866 w 3221102"/>
              <a:gd name="connsiteY33-440" fmla="*/ 3053856 h 3221116"/>
              <a:gd name="connsiteX34-441" fmla="*/ 294693 w 3221102"/>
              <a:gd name="connsiteY34-442" fmla="*/ 2539075 h 3221116"/>
              <a:gd name="connsiteX35-443" fmla="*/ 489947 w 3221102"/>
              <a:gd name="connsiteY35-444" fmla="*/ 453774 h 3221116"/>
              <a:gd name="connsiteX36-445" fmla="*/ 1651152 w 3221102"/>
              <a:gd name="connsiteY36-446" fmla="*/ 501 h 3221116"/>
              <a:gd name="connsiteX0-447" fmla="*/ 2664630 w 3221102"/>
              <a:gd name="connsiteY0-448" fmla="*/ 2175617 h 3221116"/>
              <a:gd name="connsiteX1-449" fmla="*/ 2658205 w 3221102"/>
              <a:gd name="connsiteY1-450" fmla="*/ 2178566 h 3221116"/>
              <a:gd name="connsiteX2-451" fmla="*/ 2664630 w 3221102"/>
              <a:gd name="connsiteY2-452" fmla="*/ 2175617 h 3221116"/>
              <a:gd name="connsiteX3-453" fmla="*/ 1477043 w 3221102"/>
              <a:gd name="connsiteY3-454" fmla="*/ 1144372 h 3221116"/>
              <a:gd name="connsiteX4-455" fmla="*/ 1409070 w 3221102"/>
              <a:gd name="connsiteY4-456" fmla="*/ 1159393 h 3221116"/>
              <a:gd name="connsiteX5-457" fmla="*/ 1152384 w 3221102"/>
              <a:gd name="connsiteY5-458" fmla="*/ 1703728 h 3221116"/>
              <a:gd name="connsiteX6-459" fmla="*/ 1514013 w 3221102"/>
              <a:gd name="connsiteY6-460" fmla="*/ 2152290 h 3221116"/>
              <a:gd name="connsiteX7-461" fmla="*/ 1850815 w 3221102"/>
              <a:gd name="connsiteY7-462" fmla="*/ 1654259 h 3221116"/>
              <a:gd name="connsiteX8-463" fmla="*/ 1830467 w 3221102"/>
              <a:gd name="connsiteY8-464" fmla="*/ 1515986 h 3221116"/>
              <a:gd name="connsiteX9-465" fmla="*/ 1477043 w 3221102"/>
              <a:gd name="connsiteY9-466" fmla="*/ 1144372 h 3221116"/>
              <a:gd name="connsiteX10-467" fmla="*/ 1651152 w 3221102"/>
              <a:gd name="connsiteY10-468" fmla="*/ 501 h 3221116"/>
              <a:gd name="connsiteX11-469" fmla="*/ 2580395 w 3221102"/>
              <a:gd name="connsiteY11-470" fmla="*/ 324821 h 3221116"/>
              <a:gd name="connsiteX12-471" fmla="*/ 3030464 w 3221102"/>
              <a:gd name="connsiteY12-472" fmla="*/ 2370314 h 3221116"/>
              <a:gd name="connsiteX13-473" fmla="*/ 2585849 w 3221102"/>
              <a:gd name="connsiteY13-474" fmla="*/ 2588887 h 3221116"/>
              <a:gd name="connsiteX14-475" fmla="*/ 1973374 w 3221102"/>
              <a:gd name="connsiteY14-476" fmla="*/ 2195096 h 3221116"/>
              <a:gd name="connsiteX15-477" fmla="*/ 1390827 w 3221102"/>
              <a:gd name="connsiteY15-478" fmla="*/ 2527630 h 3221116"/>
              <a:gd name="connsiteX16-479" fmla="*/ 783896 w 3221102"/>
              <a:gd name="connsiteY16-480" fmla="*/ 1665044 h 3221116"/>
              <a:gd name="connsiteX17-481" fmla="*/ 1268509 w 3221102"/>
              <a:gd name="connsiteY17-482" fmla="*/ 819983 h 3221116"/>
              <a:gd name="connsiteX18-483" fmla="*/ 1328805 w 3221102"/>
              <a:gd name="connsiteY18-484" fmla="*/ 807930 h 3221116"/>
              <a:gd name="connsiteX19-485" fmla="*/ 1390827 w 3221102"/>
              <a:gd name="connsiteY19-486" fmla="*/ 802457 h 3221116"/>
              <a:gd name="connsiteX20-487" fmla="*/ 1462242 w 3221102"/>
              <a:gd name="connsiteY20-488" fmla="*/ 801708 h 3221116"/>
              <a:gd name="connsiteX21-489" fmla="*/ 1956122 w 3221102"/>
              <a:gd name="connsiteY21-490" fmla="*/ 1110076 h 3221116"/>
              <a:gd name="connsiteX22-491" fmla="*/ 1973374 w 3221102"/>
              <a:gd name="connsiteY22-492" fmla="*/ 875315 h 3221116"/>
              <a:gd name="connsiteX23-493" fmla="*/ 2333414 w 3221102"/>
              <a:gd name="connsiteY23-494" fmla="*/ 875315 h 3221116"/>
              <a:gd name="connsiteX24-495" fmla="*/ 2324788 w 3221102"/>
              <a:gd name="connsiteY24-496" fmla="*/ 2054049 h 3221116"/>
              <a:gd name="connsiteX25-497" fmla="*/ 2661746 w 3221102"/>
              <a:gd name="connsiteY25-498" fmla="*/ 2179658 h 3221116"/>
              <a:gd name="connsiteX26-499" fmla="*/ 2691046 w 3221102"/>
              <a:gd name="connsiteY26-500" fmla="*/ 2188689 h 3221116"/>
              <a:gd name="connsiteX27-501" fmla="*/ 2667011 w 3221102"/>
              <a:gd name="connsiteY27-502" fmla="*/ 2175828 h 3221116"/>
              <a:gd name="connsiteX28-503" fmla="*/ 2332141 w 3221102"/>
              <a:gd name="connsiteY28-504" fmla="*/ 653899 h 3221116"/>
              <a:gd name="connsiteX29-505" fmla="*/ 776764 w 3221102"/>
              <a:gd name="connsiteY29-506" fmla="*/ 749845 h 3221116"/>
              <a:gd name="connsiteX30-507" fmla="*/ 631487 w 3221102"/>
              <a:gd name="connsiteY30-508" fmla="*/ 2301392 h 3221116"/>
              <a:gd name="connsiteX31-509" fmla="*/ 2142017 w 3221102"/>
              <a:gd name="connsiteY31-510" fmla="*/ 2684410 h 3221116"/>
              <a:gd name="connsiteX32-511" fmla="*/ 2324866 w 3221102"/>
              <a:gd name="connsiteY32-512" fmla="*/ 3053856 h 3221116"/>
              <a:gd name="connsiteX33-513" fmla="*/ 294693 w 3221102"/>
              <a:gd name="connsiteY33-514" fmla="*/ 2539075 h 3221116"/>
              <a:gd name="connsiteX34-515" fmla="*/ 489947 w 3221102"/>
              <a:gd name="connsiteY34-516" fmla="*/ 453774 h 3221116"/>
              <a:gd name="connsiteX35-517" fmla="*/ 1651152 w 3221102"/>
              <a:gd name="connsiteY35-518" fmla="*/ 501 h 3221116"/>
              <a:gd name="connsiteX0-519" fmla="*/ 2664630 w 3221102"/>
              <a:gd name="connsiteY0-520" fmla="*/ 2175617 h 3221116"/>
              <a:gd name="connsiteX1-521" fmla="*/ 2658205 w 3221102"/>
              <a:gd name="connsiteY1-522" fmla="*/ 2178566 h 3221116"/>
              <a:gd name="connsiteX2-523" fmla="*/ 2664630 w 3221102"/>
              <a:gd name="connsiteY2-524" fmla="*/ 2175617 h 3221116"/>
              <a:gd name="connsiteX3-525" fmla="*/ 1477043 w 3221102"/>
              <a:gd name="connsiteY3-526" fmla="*/ 1144372 h 3221116"/>
              <a:gd name="connsiteX4-527" fmla="*/ 1409070 w 3221102"/>
              <a:gd name="connsiteY4-528" fmla="*/ 1159393 h 3221116"/>
              <a:gd name="connsiteX5-529" fmla="*/ 1152384 w 3221102"/>
              <a:gd name="connsiteY5-530" fmla="*/ 1703728 h 3221116"/>
              <a:gd name="connsiteX6-531" fmla="*/ 1514013 w 3221102"/>
              <a:gd name="connsiteY6-532" fmla="*/ 2152290 h 3221116"/>
              <a:gd name="connsiteX7-533" fmla="*/ 1850815 w 3221102"/>
              <a:gd name="connsiteY7-534" fmla="*/ 1654259 h 3221116"/>
              <a:gd name="connsiteX8-535" fmla="*/ 1830467 w 3221102"/>
              <a:gd name="connsiteY8-536" fmla="*/ 1515986 h 3221116"/>
              <a:gd name="connsiteX9-537" fmla="*/ 1477043 w 3221102"/>
              <a:gd name="connsiteY9-538" fmla="*/ 1144372 h 3221116"/>
              <a:gd name="connsiteX10-539" fmla="*/ 1651152 w 3221102"/>
              <a:gd name="connsiteY10-540" fmla="*/ 501 h 3221116"/>
              <a:gd name="connsiteX11-541" fmla="*/ 2580395 w 3221102"/>
              <a:gd name="connsiteY11-542" fmla="*/ 324821 h 3221116"/>
              <a:gd name="connsiteX12-543" fmla="*/ 3030464 w 3221102"/>
              <a:gd name="connsiteY12-544" fmla="*/ 2370314 h 3221116"/>
              <a:gd name="connsiteX13-545" fmla="*/ 2585849 w 3221102"/>
              <a:gd name="connsiteY13-546" fmla="*/ 2588887 h 3221116"/>
              <a:gd name="connsiteX14-547" fmla="*/ 1973374 w 3221102"/>
              <a:gd name="connsiteY14-548" fmla="*/ 2195096 h 3221116"/>
              <a:gd name="connsiteX15-549" fmla="*/ 1390827 w 3221102"/>
              <a:gd name="connsiteY15-550" fmla="*/ 2527630 h 3221116"/>
              <a:gd name="connsiteX16-551" fmla="*/ 783896 w 3221102"/>
              <a:gd name="connsiteY16-552" fmla="*/ 1665044 h 3221116"/>
              <a:gd name="connsiteX17-553" fmla="*/ 1268509 w 3221102"/>
              <a:gd name="connsiteY17-554" fmla="*/ 819983 h 3221116"/>
              <a:gd name="connsiteX18-555" fmla="*/ 1328805 w 3221102"/>
              <a:gd name="connsiteY18-556" fmla="*/ 807930 h 3221116"/>
              <a:gd name="connsiteX19-557" fmla="*/ 1390827 w 3221102"/>
              <a:gd name="connsiteY19-558" fmla="*/ 802457 h 3221116"/>
              <a:gd name="connsiteX20-559" fmla="*/ 1462242 w 3221102"/>
              <a:gd name="connsiteY20-560" fmla="*/ 801708 h 3221116"/>
              <a:gd name="connsiteX21-561" fmla="*/ 1956122 w 3221102"/>
              <a:gd name="connsiteY21-562" fmla="*/ 1110076 h 3221116"/>
              <a:gd name="connsiteX22-563" fmla="*/ 1973374 w 3221102"/>
              <a:gd name="connsiteY22-564" fmla="*/ 875315 h 3221116"/>
              <a:gd name="connsiteX23-565" fmla="*/ 2333414 w 3221102"/>
              <a:gd name="connsiteY23-566" fmla="*/ 875315 h 3221116"/>
              <a:gd name="connsiteX24-567" fmla="*/ 2324788 w 3221102"/>
              <a:gd name="connsiteY24-568" fmla="*/ 2054049 h 3221116"/>
              <a:gd name="connsiteX25-569" fmla="*/ 2661746 w 3221102"/>
              <a:gd name="connsiteY25-570" fmla="*/ 2179658 h 3221116"/>
              <a:gd name="connsiteX26-571" fmla="*/ 2691046 w 3221102"/>
              <a:gd name="connsiteY26-572" fmla="*/ 2188689 h 3221116"/>
              <a:gd name="connsiteX27-573" fmla="*/ 2667011 w 3221102"/>
              <a:gd name="connsiteY27-574" fmla="*/ 2175828 h 3221116"/>
              <a:gd name="connsiteX28-575" fmla="*/ 2332141 w 3221102"/>
              <a:gd name="connsiteY28-576" fmla="*/ 653899 h 3221116"/>
              <a:gd name="connsiteX29-577" fmla="*/ 776764 w 3221102"/>
              <a:gd name="connsiteY29-578" fmla="*/ 749845 h 3221116"/>
              <a:gd name="connsiteX30-579" fmla="*/ 631487 w 3221102"/>
              <a:gd name="connsiteY30-580" fmla="*/ 2301392 h 3221116"/>
              <a:gd name="connsiteX31-581" fmla="*/ 2142017 w 3221102"/>
              <a:gd name="connsiteY31-582" fmla="*/ 2684410 h 3221116"/>
              <a:gd name="connsiteX32-583" fmla="*/ 2324866 w 3221102"/>
              <a:gd name="connsiteY32-584" fmla="*/ 3053856 h 3221116"/>
              <a:gd name="connsiteX33-585" fmla="*/ 294693 w 3221102"/>
              <a:gd name="connsiteY33-586" fmla="*/ 2539075 h 3221116"/>
              <a:gd name="connsiteX34-587" fmla="*/ 489947 w 3221102"/>
              <a:gd name="connsiteY34-588" fmla="*/ 453774 h 3221116"/>
              <a:gd name="connsiteX35-589" fmla="*/ 1651152 w 3221102"/>
              <a:gd name="connsiteY35-590" fmla="*/ 501 h 3221116"/>
              <a:gd name="connsiteX0-591" fmla="*/ 2664630 w 3221102"/>
              <a:gd name="connsiteY0-592" fmla="*/ 2175617 h 3221116"/>
              <a:gd name="connsiteX1-593" fmla="*/ 2658205 w 3221102"/>
              <a:gd name="connsiteY1-594" fmla="*/ 2178566 h 3221116"/>
              <a:gd name="connsiteX2-595" fmla="*/ 2664630 w 3221102"/>
              <a:gd name="connsiteY2-596" fmla="*/ 2175617 h 3221116"/>
              <a:gd name="connsiteX3-597" fmla="*/ 1477043 w 3221102"/>
              <a:gd name="connsiteY3-598" fmla="*/ 1144372 h 3221116"/>
              <a:gd name="connsiteX4-599" fmla="*/ 1409070 w 3221102"/>
              <a:gd name="connsiteY4-600" fmla="*/ 1159393 h 3221116"/>
              <a:gd name="connsiteX5-601" fmla="*/ 1152384 w 3221102"/>
              <a:gd name="connsiteY5-602" fmla="*/ 1703728 h 3221116"/>
              <a:gd name="connsiteX6-603" fmla="*/ 1514013 w 3221102"/>
              <a:gd name="connsiteY6-604" fmla="*/ 2152290 h 3221116"/>
              <a:gd name="connsiteX7-605" fmla="*/ 1850815 w 3221102"/>
              <a:gd name="connsiteY7-606" fmla="*/ 1654259 h 3221116"/>
              <a:gd name="connsiteX8-607" fmla="*/ 1830467 w 3221102"/>
              <a:gd name="connsiteY8-608" fmla="*/ 1515986 h 3221116"/>
              <a:gd name="connsiteX9-609" fmla="*/ 1477043 w 3221102"/>
              <a:gd name="connsiteY9-610" fmla="*/ 1144372 h 3221116"/>
              <a:gd name="connsiteX10-611" fmla="*/ 1651152 w 3221102"/>
              <a:gd name="connsiteY10-612" fmla="*/ 501 h 3221116"/>
              <a:gd name="connsiteX11-613" fmla="*/ 2580395 w 3221102"/>
              <a:gd name="connsiteY11-614" fmla="*/ 324821 h 3221116"/>
              <a:gd name="connsiteX12-615" fmla="*/ 3030464 w 3221102"/>
              <a:gd name="connsiteY12-616" fmla="*/ 2370314 h 3221116"/>
              <a:gd name="connsiteX13-617" fmla="*/ 2585849 w 3221102"/>
              <a:gd name="connsiteY13-618" fmla="*/ 2588887 h 3221116"/>
              <a:gd name="connsiteX14-619" fmla="*/ 1973374 w 3221102"/>
              <a:gd name="connsiteY14-620" fmla="*/ 2195096 h 3221116"/>
              <a:gd name="connsiteX15-621" fmla="*/ 1390827 w 3221102"/>
              <a:gd name="connsiteY15-622" fmla="*/ 2527630 h 3221116"/>
              <a:gd name="connsiteX16-623" fmla="*/ 783896 w 3221102"/>
              <a:gd name="connsiteY16-624" fmla="*/ 1665044 h 3221116"/>
              <a:gd name="connsiteX17-625" fmla="*/ 1268509 w 3221102"/>
              <a:gd name="connsiteY17-626" fmla="*/ 819983 h 3221116"/>
              <a:gd name="connsiteX18-627" fmla="*/ 1328805 w 3221102"/>
              <a:gd name="connsiteY18-628" fmla="*/ 807930 h 3221116"/>
              <a:gd name="connsiteX19-629" fmla="*/ 1390827 w 3221102"/>
              <a:gd name="connsiteY19-630" fmla="*/ 802457 h 3221116"/>
              <a:gd name="connsiteX20-631" fmla="*/ 1462242 w 3221102"/>
              <a:gd name="connsiteY20-632" fmla="*/ 801708 h 3221116"/>
              <a:gd name="connsiteX21-633" fmla="*/ 1956122 w 3221102"/>
              <a:gd name="connsiteY21-634" fmla="*/ 1110076 h 3221116"/>
              <a:gd name="connsiteX22-635" fmla="*/ 1973374 w 3221102"/>
              <a:gd name="connsiteY22-636" fmla="*/ 875315 h 3221116"/>
              <a:gd name="connsiteX23-637" fmla="*/ 2333414 w 3221102"/>
              <a:gd name="connsiteY23-638" fmla="*/ 875315 h 3221116"/>
              <a:gd name="connsiteX24-639" fmla="*/ 2324788 w 3221102"/>
              <a:gd name="connsiteY24-640" fmla="*/ 2054049 h 3221116"/>
              <a:gd name="connsiteX25-641" fmla="*/ 2661746 w 3221102"/>
              <a:gd name="connsiteY25-642" fmla="*/ 2179658 h 3221116"/>
              <a:gd name="connsiteX26-643" fmla="*/ 2691046 w 3221102"/>
              <a:gd name="connsiteY26-644" fmla="*/ 2188689 h 3221116"/>
              <a:gd name="connsiteX27-645" fmla="*/ 2667011 w 3221102"/>
              <a:gd name="connsiteY27-646" fmla="*/ 2175828 h 3221116"/>
              <a:gd name="connsiteX28-647" fmla="*/ 2332141 w 3221102"/>
              <a:gd name="connsiteY28-648" fmla="*/ 653899 h 3221116"/>
              <a:gd name="connsiteX29-649" fmla="*/ 776764 w 3221102"/>
              <a:gd name="connsiteY29-650" fmla="*/ 749845 h 3221116"/>
              <a:gd name="connsiteX30-651" fmla="*/ 631487 w 3221102"/>
              <a:gd name="connsiteY30-652" fmla="*/ 2301392 h 3221116"/>
              <a:gd name="connsiteX31-653" fmla="*/ 2142017 w 3221102"/>
              <a:gd name="connsiteY31-654" fmla="*/ 2684410 h 3221116"/>
              <a:gd name="connsiteX32-655" fmla="*/ 2324866 w 3221102"/>
              <a:gd name="connsiteY32-656" fmla="*/ 3053856 h 3221116"/>
              <a:gd name="connsiteX33-657" fmla="*/ 294693 w 3221102"/>
              <a:gd name="connsiteY33-658" fmla="*/ 2539075 h 3221116"/>
              <a:gd name="connsiteX34-659" fmla="*/ 489947 w 3221102"/>
              <a:gd name="connsiteY34-660" fmla="*/ 453774 h 3221116"/>
              <a:gd name="connsiteX35-661" fmla="*/ 1651152 w 3221102"/>
              <a:gd name="connsiteY35-662" fmla="*/ 501 h 3221116"/>
              <a:gd name="connsiteX0-663" fmla="*/ 2664630 w 3221102"/>
              <a:gd name="connsiteY0-664" fmla="*/ 2175617 h 3221116"/>
              <a:gd name="connsiteX1-665" fmla="*/ 2658205 w 3221102"/>
              <a:gd name="connsiteY1-666" fmla="*/ 2178566 h 3221116"/>
              <a:gd name="connsiteX2-667" fmla="*/ 2664630 w 3221102"/>
              <a:gd name="connsiteY2-668" fmla="*/ 2175617 h 3221116"/>
              <a:gd name="connsiteX3-669" fmla="*/ 1477043 w 3221102"/>
              <a:gd name="connsiteY3-670" fmla="*/ 1144372 h 3221116"/>
              <a:gd name="connsiteX4-671" fmla="*/ 1409070 w 3221102"/>
              <a:gd name="connsiteY4-672" fmla="*/ 1159393 h 3221116"/>
              <a:gd name="connsiteX5-673" fmla="*/ 1152384 w 3221102"/>
              <a:gd name="connsiteY5-674" fmla="*/ 1703728 h 3221116"/>
              <a:gd name="connsiteX6-675" fmla="*/ 1514013 w 3221102"/>
              <a:gd name="connsiteY6-676" fmla="*/ 2152290 h 3221116"/>
              <a:gd name="connsiteX7-677" fmla="*/ 1850815 w 3221102"/>
              <a:gd name="connsiteY7-678" fmla="*/ 1654259 h 3221116"/>
              <a:gd name="connsiteX8-679" fmla="*/ 1830467 w 3221102"/>
              <a:gd name="connsiteY8-680" fmla="*/ 1515986 h 3221116"/>
              <a:gd name="connsiteX9-681" fmla="*/ 1477043 w 3221102"/>
              <a:gd name="connsiteY9-682" fmla="*/ 1144372 h 3221116"/>
              <a:gd name="connsiteX10-683" fmla="*/ 1651152 w 3221102"/>
              <a:gd name="connsiteY10-684" fmla="*/ 501 h 3221116"/>
              <a:gd name="connsiteX11-685" fmla="*/ 2580395 w 3221102"/>
              <a:gd name="connsiteY11-686" fmla="*/ 324821 h 3221116"/>
              <a:gd name="connsiteX12-687" fmla="*/ 3030464 w 3221102"/>
              <a:gd name="connsiteY12-688" fmla="*/ 2370314 h 3221116"/>
              <a:gd name="connsiteX13-689" fmla="*/ 2585849 w 3221102"/>
              <a:gd name="connsiteY13-690" fmla="*/ 2588887 h 3221116"/>
              <a:gd name="connsiteX14-691" fmla="*/ 1973374 w 3221102"/>
              <a:gd name="connsiteY14-692" fmla="*/ 2195096 h 3221116"/>
              <a:gd name="connsiteX15-693" fmla="*/ 1390827 w 3221102"/>
              <a:gd name="connsiteY15-694" fmla="*/ 2527630 h 3221116"/>
              <a:gd name="connsiteX16-695" fmla="*/ 783896 w 3221102"/>
              <a:gd name="connsiteY16-696" fmla="*/ 1665044 h 3221116"/>
              <a:gd name="connsiteX17-697" fmla="*/ 1268509 w 3221102"/>
              <a:gd name="connsiteY17-698" fmla="*/ 819983 h 3221116"/>
              <a:gd name="connsiteX18-699" fmla="*/ 1328805 w 3221102"/>
              <a:gd name="connsiteY18-700" fmla="*/ 807930 h 3221116"/>
              <a:gd name="connsiteX19-701" fmla="*/ 1390827 w 3221102"/>
              <a:gd name="connsiteY19-702" fmla="*/ 802457 h 3221116"/>
              <a:gd name="connsiteX20-703" fmla="*/ 1462242 w 3221102"/>
              <a:gd name="connsiteY20-704" fmla="*/ 801708 h 3221116"/>
              <a:gd name="connsiteX21-705" fmla="*/ 1956122 w 3221102"/>
              <a:gd name="connsiteY21-706" fmla="*/ 1110076 h 3221116"/>
              <a:gd name="connsiteX22-707" fmla="*/ 1973374 w 3221102"/>
              <a:gd name="connsiteY22-708" fmla="*/ 875315 h 3221116"/>
              <a:gd name="connsiteX23-709" fmla="*/ 2333414 w 3221102"/>
              <a:gd name="connsiteY23-710" fmla="*/ 875315 h 3221116"/>
              <a:gd name="connsiteX24-711" fmla="*/ 2324788 w 3221102"/>
              <a:gd name="connsiteY24-712" fmla="*/ 2054049 h 3221116"/>
              <a:gd name="connsiteX25-713" fmla="*/ 2661746 w 3221102"/>
              <a:gd name="connsiteY25-714" fmla="*/ 2179658 h 3221116"/>
              <a:gd name="connsiteX26-715" fmla="*/ 2691046 w 3221102"/>
              <a:gd name="connsiteY26-716" fmla="*/ 2188689 h 3221116"/>
              <a:gd name="connsiteX27-717" fmla="*/ 2667011 w 3221102"/>
              <a:gd name="connsiteY27-718" fmla="*/ 2175828 h 3221116"/>
              <a:gd name="connsiteX28-719" fmla="*/ 2332141 w 3221102"/>
              <a:gd name="connsiteY28-720" fmla="*/ 653899 h 3221116"/>
              <a:gd name="connsiteX29-721" fmla="*/ 776764 w 3221102"/>
              <a:gd name="connsiteY29-722" fmla="*/ 749845 h 3221116"/>
              <a:gd name="connsiteX30-723" fmla="*/ 631487 w 3221102"/>
              <a:gd name="connsiteY30-724" fmla="*/ 2301392 h 3221116"/>
              <a:gd name="connsiteX31-725" fmla="*/ 2142017 w 3221102"/>
              <a:gd name="connsiteY31-726" fmla="*/ 2684410 h 3221116"/>
              <a:gd name="connsiteX32-727" fmla="*/ 2324866 w 3221102"/>
              <a:gd name="connsiteY32-728" fmla="*/ 3053856 h 3221116"/>
              <a:gd name="connsiteX33-729" fmla="*/ 294693 w 3221102"/>
              <a:gd name="connsiteY33-730" fmla="*/ 2539075 h 3221116"/>
              <a:gd name="connsiteX34-731" fmla="*/ 489947 w 3221102"/>
              <a:gd name="connsiteY34-732" fmla="*/ 453774 h 3221116"/>
              <a:gd name="connsiteX35-733" fmla="*/ 1651152 w 3221102"/>
              <a:gd name="connsiteY35-734" fmla="*/ 501 h 3221116"/>
              <a:gd name="connsiteX0-735" fmla="*/ 2664630 w 3221102"/>
              <a:gd name="connsiteY0-736" fmla="*/ 2175617 h 3221116"/>
              <a:gd name="connsiteX1-737" fmla="*/ 2658205 w 3221102"/>
              <a:gd name="connsiteY1-738" fmla="*/ 2178566 h 3221116"/>
              <a:gd name="connsiteX2-739" fmla="*/ 2664630 w 3221102"/>
              <a:gd name="connsiteY2-740" fmla="*/ 2175617 h 3221116"/>
              <a:gd name="connsiteX3-741" fmla="*/ 1477043 w 3221102"/>
              <a:gd name="connsiteY3-742" fmla="*/ 1144372 h 3221116"/>
              <a:gd name="connsiteX4-743" fmla="*/ 1409070 w 3221102"/>
              <a:gd name="connsiteY4-744" fmla="*/ 1159393 h 3221116"/>
              <a:gd name="connsiteX5-745" fmla="*/ 1152384 w 3221102"/>
              <a:gd name="connsiteY5-746" fmla="*/ 1703728 h 3221116"/>
              <a:gd name="connsiteX6-747" fmla="*/ 1514013 w 3221102"/>
              <a:gd name="connsiteY6-748" fmla="*/ 2152290 h 3221116"/>
              <a:gd name="connsiteX7-749" fmla="*/ 1850815 w 3221102"/>
              <a:gd name="connsiteY7-750" fmla="*/ 1654259 h 3221116"/>
              <a:gd name="connsiteX8-751" fmla="*/ 1830467 w 3221102"/>
              <a:gd name="connsiteY8-752" fmla="*/ 1515986 h 3221116"/>
              <a:gd name="connsiteX9-753" fmla="*/ 1477043 w 3221102"/>
              <a:gd name="connsiteY9-754" fmla="*/ 1144372 h 3221116"/>
              <a:gd name="connsiteX10-755" fmla="*/ 1651152 w 3221102"/>
              <a:gd name="connsiteY10-756" fmla="*/ 501 h 3221116"/>
              <a:gd name="connsiteX11-757" fmla="*/ 2580395 w 3221102"/>
              <a:gd name="connsiteY11-758" fmla="*/ 324821 h 3221116"/>
              <a:gd name="connsiteX12-759" fmla="*/ 3030464 w 3221102"/>
              <a:gd name="connsiteY12-760" fmla="*/ 2370314 h 3221116"/>
              <a:gd name="connsiteX13-761" fmla="*/ 2585849 w 3221102"/>
              <a:gd name="connsiteY13-762" fmla="*/ 2588887 h 3221116"/>
              <a:gd name="connsiteX14-763" fmla="*/ 1973374 w 3221102"/>
              <a:gd name="connsiteY14-764" fmla="*/ 2195096 h 3221116"/>
              <a:gd name="connsiteX15-765" fmla="*/ 1390827 w 3221102"/>
              <a:gd name="connsiteY15-766" fmla="*/ 2527630 h 3221116"/>
              <a:gd name="connsiteX16-767" fmla="*/ 783896 w 3221102"/>
              <a:gd name="connsiteY16-768" fmla="*/ 1665044 h 3221116"/>
              <a:gd name="connsiteX17-769" fmla="*/ 1268509 w 3221102"/>
              <a:gd name="connsiteY17-770" fmla="*/ 819983 h 3221116"/>
              <a:gd name="connsiteX18-771" fmla="*/ 1328805 w 3221102"/>
              <a:gd name="connsiteY18-772" fmla="*/ 807930 h 3221116"/>
              <a:gd name="connsiteX19-773" fmla="*/ 1390827 w 3221102"/>
              <a:gd name="connsiteY19-774" fmla="*/ 802457 h 3221116"/>
              <a:gd name="connsiteX20-775" fmla="*/ 1462242 w 3221102"/>
              <a:gd name="connsiteY20-776" fmla="*/ 801708 h 3221116"/>
              <a:gd name="connsiteX21-777" fmla="*/ 1956122 w 3221102"/>
              <a:gd name="connsiteY21-778" fmla="*/ 1110076 h 3221116"/>
              <a:gd name="connsiteX22-779" fmla="*/ 1973374 w 3221102"/>
              <a:gd name="connsiteY22-780" fmla="*/ 875315 h 3221116"/>
              <a:gd name="connsiteX23-781" fmla="*/ 2333414 w 3221102"/>
              <a:gd name="connsiteY23-782" fmla="*/ 875315 h 3221116"/>
              <a:gd name="connsiteX24-783" fmla="*/ 2324788 w 3221102"/>
              <a:gd name="connsiteY24-784" fmla="*/ 2054049 h 3221116"/>
              <a:gd name="connsiteX25-785" fmla="*/ 2661746 w 3221102"/>
              <a:gd name="connsiteY25-786" fmla="*/ 2179658 h 3221116"/>
              <a:gd name="connsiteX26-787" fmla="*/ 2691046 w 3221102"/>
              <a:gd name="connsiteY26-788" fmla="*/ 2188689 h 3221116"/>
              <a:gd name="connsiteX27-789" fmla="*/ 2667011 w 3221102"/>
              <a:gd name="connsiteY27-790" fmla="*/ 2175828 h 3221116"/>
              <a:gd name="connsiteX28-791" fmla="*/ 2332141 w 3221102"/>
              <a:gd name="connsiteY28-792" fmla="*/ 653899 h 3221116"/>
              <a:gd name="connsiteX29-793" fmla="*/ 776764 w 3221102"/>
              <a:gd name="connsiteY29-794" fmla="*/ 749845 h 3221116"/>
              <a:gd name="connsiteX30-795" fmla="*/ 631487 w 3221102"/>
              <a:gd name="connsiteY30-796" fmla="*/ 2301392 h 3221116"/>
              <a:gd name="connsiteX31-797" fmla="*/ 2142017 w 3221102"/>
              <a:gd name="connsiteY31-798" fmla="*/ 2684410 h 3221116"/>
              <a:gd name="connsiteX32-799" fmla="*/ 2324866 w 3221102"/>
              <a:gd name="connsiteY32-800" fmla="*/ 3053856 h 3221116"/>
              <a:gd name="connsiteX33-801" fmla="*/ 294693 w 3221102"/>
              <a:gd name="connsiteY33-802" fmla="*/ 2539075 h 3221116"/>
              <a:gd name="connsiteX34-803" fmla="*/ 489947 w 3221102"/>
              <a:gd name="connsiteY34-804" fmla="*/ 453774 h 3221116"/>
              <a:gd name="connsiteX35-805" fmla="*/ 1651152 w 3221102"/>
              <a:gd name="connsiteY35-806" fmla="*/ 501 h 3221116"/>
              <a:gd name="connsiteX0-807" fmla="*/ 2664630 w 3151233"/>
              <a:gd name="connsiteY0-808" fmla="*/ 2175617 h 3221116"/>
              <a:gd name="connsiteX1-809" fmla="*/ 2658205 w 3151233"/>
              <a:gd name="connsiteY1-810" fmla="*/ 2178566 h 3221116"/>
              <a:gd name="connsiteX2-811" fmla="*/ 2664630 w 3151233"/>
              <a:gd name="connsiteY2-812" fmla="*/ 2175617 h 3221116"/>
              <a:gd name="connsiteX3-813" fmla="*/ 1477043 w 3151233"/>
              <a:gd name="connsiteY3-814" fmla="*/ 1144372 h 3221116"/>
              <a:gd name="connsiteX4-815" fmla="*/ 1409070 w 3151233"/>
              <a:gd name="connsiteY4-816" fmla="*/ 1159393 h 3221116"/>
              <a:gd name="connsiteX5-817" fmla="*/ 1152384 w 3151233"/>
              <a:gd name="connsiteY5-818" fmla="*/ 1703728 h 3221116"/>
              <a:gd name="connsiteX6-819" fmla="*/ 1514013 w 3151233"/>
              <a:gd name="connsiteY6-820" fmla="*/ 2152290 h 3221116"/>
              <a:gd name="connsiteX7-821" fmla="*/ 1850815 w 3151233"/>
              <a:gd name="connsiteY7-822" fmla="*/ 1654259 h 3221116"/>
              <a:gd name="connsiteX8-823" fmla="*/ 1830467 w 3151233"/>
              <a:gd name="connsiteY8-824" fmla="*/ 1515986 h 3221116"/>
              <a:gd name="connsiteX9-825" fmla="*/ 1477043 w 3151233"/>
              <a:gd name="connsiteY9-826" fmla="*/ 1144372 h 3221116"/>
              <a:gd name="connsiteX10-827" fmla="*/ 1651152 w 3151233"/>
              <a:gd name="connsiteY10-828" fmla="*/ 501 h 3221116"/>
              <a:gd name="connsiteX11-829" fmla="*/ 2580395 w 3151233"/>
              <a:gd name="connsiteY11-830" fmla="*/ 324821 h 3221116"/>
              <a:gd name="connsiteX12-831" fmla="*/ 3030464 w 3151233"/>
              <a:gd name="connsiteY12-832" fmla="*/ 2249544 h 3221116"/>
              <a:gd name="connsiteX13-833" fmla="*/ 2585849 w 3151233"/>
              <a:gd name="connsiteY13-834" fmla="*/ 2588887 h 3221116"/>
              <a:gd name="connsiteX14-835" fmla="*/ 1973374 w 3151233"/>
              <a:gd name="connsiteY14-836" fmla="*/ 2195096 h 3221116"/>
              <a:gd name="connsiteX15-837" fmla="*/ 1390827 w 3151233"/>
              <a:gd name="connsiteY15-838" fmla="*/ 2527630 h 3221116"/>
              <a:gd name="connsiteX16-839" fmla="*/ 783896 w 3151233"/>
              <a:gd name="connsiteY16-840" fmla="*/ 1665044 h 3221116"/>
              <a:gd name="connsiteX17-841" fmla="*/ 1268509 w 3151233"/>
              <a:gd name="connsiteY17-842" fmla="*/ 819983 h 3221116"/>
              <a:gd name="connsiteX18-843" fmla="*/ 1328805 w 3151233"/>
              <a:gd name="connsiteY18-844" fmla="*/ 807930 h 3221116"/>
              <a:gd name="connsiteX19-845" fmla="*/ 1390827 w 3151233"/>
              <a:gd name="connsiteY19-846" fmla="*/ 802457 h 3221116"/>
              <a:gd name="connsiteX20-847" fmla="*/ 1462242 w 3151233"/>
              <a:gd name="connsiteY20-848" fmla="*/ 801708 h 3221116"/>
              <a:gd name="connsiteX21-849" fmla="*/ 1956122 w 3151233"/>
              <a:gd name="connsiteY21-850" fmla="*/ 1110076 h 3221116"/>
              <a:gd name="connsiteX22-851" fmla="*/ 1973374 w 3151233"/>
              <a:gd name="connsiteY22-852" fmla="*/ 875315 h 3221116"/>
              <a:gd name="connsiteX23-853" fmla="*/ 2333414 w 3151233"/>
              <a:gd name="connsiteY23-854" fmla="*/ 875315 h 3221116"/>
              <a:gd name="connsiteX24-855" fmla="*/ 2324788 w 3151233"/>
              <a:gd name="connsiteY24-856" fmla="*/ 2054049 h 3221116"/>
              <a:gd name="connsiteX25-857" fmla="*/ 2661746 w 3151233"/>
              <a:gd name="connsiteY25-858" fmla="*/ 2179658 h 3221116"/>
              <a:gd name="connsiteX26-859" fmla="*/ 2691046 w 3151233"/>
              <a:gd name="connsiteY26-860" fmla="*/ 2188689 h 3221116"/>
              <a:gd name="connsiteX27-861" fmla="*/ 2667011 w 3151233"/>
              <a:gd name="connsiteY27-862" fmla="*/ 2175828 h 3221116"/>
              <a:gd name="connsiteX28-863" fmla="*/ 2332141 w 3151233"/>
              <a:gd name="connsiteY28-864" fmla="*/ 653899 h 3221116"/>
              <a:gd name="connsiteX29-865" fmla="*/ 776764 w 3151233"/>
              <a:gd name="connsiteY29-866" fmla="*/ 749845 h 3221116"/>
              <a:gd name="connsiteX30-867" fmla="*/ 631487 w 3151233"/>
              <a:gd name="connsiteY30-868" fmla="*/ 2301392 h 3221116"/>
              <a:gd name="connsiteX31-869" fmla="*/ 2142017 w 3151233"/>
              <a:gd name="connsiteY31-870" fmla="*/ 2684410 h 3221116"/>
              <a:gd name="connsiteX32-871" fmla="*/ 2324866 w 3151233"/>
              <a:gd name="connsiteY32-872" fmla="*/ 3053856 h 3221116"/>
              <a:gd name="connsiteX33-873" fmla="*/ 294693 w 3151233"/>
              <a:gd name="connsiteY33-874" fmla="*/ 2539075 h 3221116"/>
              <a:gd name="connsiteX34-875" fmla="*/ 489947 w 3151233"/>
              <a:gd name="connsiteY34-876" fmla="*/ 453774 h 3221116"/>
              <a:gd name="connsiteX35-877" fmla="*/ 1651152 w 3151233"/>
              <a:gd name="connsiteY35-878" fmla="*/ 501 h 3221116"/>
              <a:gd name="connsiteX0-879" fmla="*/ 2664630 w 3161851"/>
              <a:gd name="connsiteY0-880" fmla="*/ 2175617 h 3221116"/>
              <a:gd name="connsiteX1-881" fmla="*/ 2658205 w 3161851"/>
              <a:gd name="connsiteY1-882" fmla="*/ 2178566 h 3221116"/>
              <a:gd name="connsiteX2-883" fmla="*/ 2664630 w 3161851"/>
              <a:gd name="connsiteY2-884" fmla="*/ 2175617 h 3221116"/>
              <a:gd name="connsiteX3-885" fmla="*/ 1477043 w 3161851"/>
              <a:gd name="connsiteY3-886" fmla="*/ 1144372 h 3221116"/>
              <a:gd name="connsiteX4-887" fmla="*/ 1409070 w 3161851"/>
              <a:gd name="connsiteY4-888" fmla="*/ 1159393 h 3221116"/>
              <a:gd name="connsiteX5-889" fmla="*/ 1152384 w 3161851"/>
              <a:gd name="connsiteY5-890" fmla="*/ 1703728 h 3221116"/>
              <a:gd name="connsiteX6-891" fmla="*/ 1514013 w 3161851"/>
              <a:gd name="connsiteY6-892" fmla="*/ 2152290 h 3221116"/>
              <a:gd name="connsiteX7-893" fmla="*/ 1850815 w 3161851"/>
              <a:gd name="connsiteY7-894" fmla="*/ 1654259 h 3221116"/>
              <a:gd name="connsiteX8-895" fmla="*/ 1830467 w 3161851"/>
              <a:gd name="connsiteY8-896" fmla="*/ 1515986 h 3221116"/>
              <a:gd name="connsiteX9-897" fmla="*/ 1477043 w 3161851"/>
              <a:gd name="connsiteY9-898" fmla="*/ 1144372 h 3221116"/>
              <a:gd name="connsiteX10-899" fmla="*/ 1651152 w 3161851"/>
              <a:gd name="connsiteY10-900" fmla="*/ 501 h 3221116"/>
              <a:gd name="connsiteX11-901" fmla="*/ 2580395 w 3161851"/>
              <a:gd name="connsiteY11-902" fmla="*/ 324821 h 3221116"/>
              <a:gd name="connsiteX12-903" fmla="*/ 3030464 w 3161851"/>
              <a:gd name="connsiteY12-904" fmla="*/ 2249544 h 3221116"/>
              <a:gd name="connsiteX13-905" fmla="*/ 2585849 w 3161851"/>
              <a:gd name="connsiteY13-906" fmla="*/ 2588887 h 3221116"/>
              <a:gd name="connsiteX14-907" fmla="*/ 1973374 w 3161851"/>
              <a:gd name="connsiteY14-908" fmla="*/ 2195096 h 3221116"/>
              <a:gd name="connsiteX15-909" fmla="*/ 1390827 w 3161851"/>
              <a:gd name="connsiteY15-910" fmla="*/ 2527630 h 3221116"/>
              <a:gd name="connsiteX16-911" fmla="*/ 783896 w 3161851"/>
              <a:gd name="connsiteY16-912" fmla="*/ 1665044 h 3221116"/>
              <a:gd name="connsiteX17-913" fmla="*/ 1268509 w 3161851"/>
              <a:gd name="connsiteY17-914" fmla="*/ 819983 h 3221116"/>
              <a:gd name="connsiteX18-915" fmla="*/ 1328805 w 3161851"/>
              <a:gd name="connsiteY18-916" fmla="*/ 807930 h 3221116"/>
              <a:gd name="connsiteX19-917" fmla="*/ 1390827 w 3161851"/>
              <a:gd name="connsiteY19-918" fmla="*/ 802457 h 3221116"/>
              <a:gd name="connsiteX20-919" fmla="*/ 1462242 w 3161851"/>
              <a:gd name="connsiteY20-920" fmla="*/ 801708 h 3221116"/>
              <a:gd name="connsiteX21-921" fmla="*/ 1956122 w 3161851"/>
              <a:gd name="connsiteY21-922" fmla="*/ 1110076 h 3221116"/>
              <a:gd name="connsiteX22-923" fmla="*/ 1973374 w 3161851"/>
              <a:gd name="connsiteY22-924" fmla="*/ 875315 h 3221116"/>
              <a:gd name="connsiteX23-925" fmla="*/ 2333414 w 3161851"/>
              <a:gd name="connsiteY23-926" fmla="*/ 875315 h 3221116"/>
              <a:gd name="connsiteX24-927" fmla="*/ 2324788 w 3161851"/>
              <a:gd name="connsiteY24-928" fmla="*/ 2054049 h 3221116"/>
              <a:gd name="connsiteX25-929" fmla="*/ 2661746 w 3161851"/>
              <a:gd name="connsiteY25-930" fmla="*/ 2179658 h 3221116"/>
              <a:gd name="connsiteX26-931" fmla="*/ 2691046 w 3161851"/>
              <a:gd name="connsiteY26-932" fmla="*/ 2188689 h 3221116"/>
              <a:gd name="connsiteX27-933" fmla="*/ 2667011 w 3161851"/>
              <a:gd name="connsiteY27-934" fmla="*/ 2175828 h 3221116"/>
              <a:gd name="connsiteX28-935" fmla="*/ 2332141 w 3161851"/>
              <a:gd name="connsiteY28-936" fmla="*/ 653899 h 3221116"/>
              <a:gd name="connsiteX29-937" fmla="*/ 776764 w 3161851"/>
              <a:gd name="connsiteY29-938" fmla="*/ 749845 h 3221116"/>
              <a:gd name="connsiteX30-939" fmla="*/ 631487 w 3161851"/>
              <a:gd name="connsiteY30-940" fmla="*/ 2301392 h 3221116"/>
              <a:gd name="connsiteX31-941" fmla="*/ 2142017 w 3161851"/>
              <a:gd name="connsiteY31-942" fmla="*/ 2684410 h 3221116"/>
              <a:gd name="connsiteX32-943" fmla="*/ 2324866 w 3161851"/>
              <a:gd name="connsiteY32-944" fmla="*/ 3053856 h 3221116"/>
              <a:gd name="connsiteX33-945" fmla="*/ 294693 w 3161851"/>
              <a:gd name="connsiteY33-946" fmla="*/ 2539075 h 3221116"/>
              <a:gd name="connsiteX34-947" fmla="*/ 489947 w 3161851"/>
              <a:gd name="connsiteY34-948" fmla="*/ 453774 h 3221116"/>
              <a:gd name="connsiteX35-949" fmla="*/ 1651152 w 3161851"/>
              <a:gd name="connsiteY35-950" fmla="*/ 501 h 3221116"/>
              <a:gd name="connsiteX0-951" fmla="*/ 2664630 w 3182629"/>
              <a:gd name="connsiteY0-952" fmla="*/ 2175617 h 3221116"/>
              <a:gd name="connsiteX1-953" fmla="*/ 2658205 w 3182629"/>
              <a:gd name="connsiteY1-954" fmla="*/ 2178566 h 3221116"/>
              <a:gd name="connsiteX2-955" fmla="*/ 2664630 w 3182629"/>
              <a:gd name="connsiteY2-956" fmla="*/ 2175617 h 3221116"/>
              <a:gd name="connsiteX3-957" fmla="*/ 1477043 w 3182629"/>
              <a:gd name="connsiteY3-958" fmla="*/ 1144372 h 3221116"/>
              <a:gd name="connsiteX4-959" fmla="*/ 1409070 w 3182629"/>
              <a:gd name="connsiteY4-960" fmla="*/ 1159393 h 3221116"/>
              <a:gd name="connsiteX5-961" fmla="*/ 1152384 w 3182629"/>
              <a:gd name="connsiteY5-962" fmla="*/ 1703728 h 3221116"/>
              <a:gd name="connsiteX6-963" fmla="*/ 1514013 w 3182629"/>
              <a:gd name="connsiteY6-964" fmla="*/ 2152290 h 3221116"/>
              <a:gd name="connsiteX7-965" fmla="*/ 1850815 w 3182629"/>
              <a:gd name="connsiteY7-966" fmla="*/ 1654259 h 3221116"/>
              <a:gd name="connsiteX8-967" fmla="*/ 1830467 w 3182629"/>
              <a:gd name="connsiteY8-968" fmla="*/ 1515986 h 3221116"/>
              <a:gd name="connsiteX9-969" fmla="*/ 1477043 w 3182629"/>
              <a:gd name="connsiteY9-970" fmla="*/ 1144372 h 3221116"/>
              <a:gd name="connsiteX10-971" fmla="*/ 1651152 w 3182629"/>
              <a:gd name="connsiteY10-972" fmla="*/ 501 h 3221116"/>
              <a:gd name="connsiteX11-973" fmla="*/ 2580395 w 3182629"/>
              <a:gd name="connsiteY11-974" fmla="*/ 324821 h 3221116"/>
              <a:gd name="connsiteX12-975" fmla="*/ 3030464 w 3182629"/>
              <a:gd name="connsiteY12-976" fmla="*/ 2249544 h 3221116"/>
              <a:gd name="connsiteX13-977" fmla="*/ 2585849 w 3182629"/>
              <a:gd name="connsiteY13-978" fmla="*/ 2588887 h 3221116"/>
              <a:gd name="connsiteX14-979" fmla="*/ 1973374 w 3182629"/>
              <a:gd name="connsiteY14-980" fmla="*/ 2195096 h 3221116"/>
              <a:gd name="connsiteX15-981" fmla="*/ 1390827 w 3182629"/>
              <a:gd name="connsiteY15-982" fmla="*/ 2527630 h 3221116"/>
              <a:gd name="connsiteX16-983" fmla="*/ 783896 w 3182629"/>
              <a:gd name="connsiteY16-984" fmla="*/ 1665044 h 3221116"/>
              <a:gd name="connsiteX17-985" fmla="*/ 1268509 w 3182629"/>
              <a:gd name="connsiteY17-986" fmla="*/ 819983 h 3221116"/>
              <a:gd name="connsiteX18-987" fmla="*/ 1328805 w 3182629"/>
              <a:gd name="connsiteY18-988" fmla="*/ 807930 h 3221116"/>
              <a:gd name="connsiteX19-989" fmla="*/ 1390827 w 3182629"/>
              <a:gd name="connsiteY19-990" fmla="*/ 802457 h 3221116"/>
              <a:gd name="connsiteX20-991" fmla="*/ 1462242 w 3182629"/>
              <a:gd name="connsiteY20-992" fmla="*/ 801708 h 3221116"/>
              <a:gd name="connsiteX21-993" fmla="*/ 1956122 w 3182629"/>
              <a:gd name="connsiteY21-994" fmla="*/ 1110076 h 3221116"/>
              <a:gd name="connsiteX22-995" fmla="*/ 1973374 w 3182629"/>
              <a:gd name="connsiteY22-996" fmla="*/ 875315 h 3221116"/>
              <a:gd name="connsiteX23-997" fmla="*/ 2333414 w 3182629"/>
              <a:gd name="connsiteY23-998" fmla="*/ 875315 h 3221116"/>
              <a:gd name="connsiteX24-999" fmla="*/ 2324788 w 3182629"/>
              <a:gd name="connsiteY24-1000" fmla="*/ 2054049 h 3221116"/>
              <a:gd name="connsiteX25-1001" fmla="*/ 2661746 w 3182629"/>
              <a:gd name="connsiteY25-1002" fmla="*/ 2179658 h 3221116"/>
              <a:gd name="connsiteX26-1003" fmla="*/ 2691046 w 3182629"/>
              <a:gd name="connsiteY26-1004" fmla="*/ 2188689 h 3221116"/>
              <a:gd name="connsiteX27-1005" fmla="*/ 2667011 w 3182629"/>
              <a:gd name="connsiteY27-1006" fmla="*/ 2175828 h 3221116"/>
              <a:gd name="connsiteX28-1007" fmla="*/ 2332141 w 3182629"/>
              <a:gd name="connsiteY28-1008" fmla="*/ 653899 h 3221116"/>
              <a:gd name="connsiteX29-1009" fmla="*/ 776764 w 3182629"/>
              <a:gd name="connsiteY29-1010" fmla="*/ 749845 h 3221116"/>
              <a:gd name="connsiteX30-1011" fmla="*/ 631487 w 3182629"/>
              <a:gd name="connsiteY30-1012" fmla="*/ 2301392 h 3221116"/>
              <a:gd name="connsiteX31-1013" fmla="*/ 2142017 w 3182629"/>
              <a:gd name="connsiteY31-1014" fmla="*/ 2684410 h 3221116"/>
              <a:gd name="connsiteX32-1015" fmla="*/ 2324866 w 3182629"/>
              <a:gd name="connsiteY32-1016" fmla="*/ 3053856 h 3221116"/>
              <a:gd name="connsiteX33-1017" fmla="*/ 294693 w 3182629"/>
              <a:gd name="connsiteY33-1018" fmla="*/ 2539075 h 3221116"/>
              <a:gd name="connsiteX34-1019" fmla="*/ 489947 w 3182629"/>
              <a:gd name="connsiteY34-1020" fmla="*/ 453774 h 3221116"/>
              <a:gd name="connsiteX35-1021" fmla="*/ 1651152 w 3182629"/>
              <a:gd name="connsiteY35-1022" fmla="*/ 501 h 3221116"/>
              <a:gd name="connsiteX0-1023" fmla="*/ 2664630 w 3189723"/>
              <a:gd name="connsiteY0-1024" fmla="*/ 2175617 h 3221116"/>
              <a:gd name="connsiteX1-1025" fmla="*/ 2658205 w 3189723"/>
              <a:gd name="connsiteY1-1026" fmla="*/ 2178566 h 3221116"/>
              <a:gd name="connsiteX2-1027" fmla="*/ 2664630 w 3189723"/>
              <a:gd name="connsiteY2-1028" fmla="*/ 2175617 h 3221116"/>
              <a:gd name="connsiteX3-1029" fmla="*/ 1477043 w 3189723"/>
              <a:gd name="connsiteY3-1030" fmla="*/ 1144372 h 3221116"/>
              <a:gd name="connsiteX4-1031" fmla="*/ 1409070 w 3189723"/>
              <a:gd name="connsiteY4-1032" fmla="*/ 1159393 h 3221116"/>
              <a:gd name="connsiteX5-1033" fmla="*/ 1152384 w 3189723"/>
              <a:gd name="connsiteY5-1034" fmla="*/ 1703728 h 3221116"/>
              <a:gd name="connsiteX6-1035" fmla="*/ 1514013 w 3189723"/>
              <a:gd name="connsiteY6-1036" fmla="*/ 2152290 h 3221116"/>
              <a:gd name="connsiteX7-1037" fmla="*/ 1850815 w 3189723"/>
              <a:gd name="connsiteY7-1038" fmla="*/ 1654259 h 3221116"/>
              <a:gd name="connsiteX8-1039" fmla="*/ 1830467 w 3189723"/>
              <a:gd name="connsiteY8-1040" fmla="*/ 1515986 h 3221116"/>
              <a:gd name="connsiteX9-1041" fmla="*/ 1477043 w 3189723"/>
              <a:gd name="connsiteY9-1042" fmla="*/ 1144372 h 3221116"/>
              <a:gd name="connsiteX10-1043" fmla="*/ 1651152 w 3189723"/>
              <a:gd name="connsiteY10-1044" fmla="*/ 501 h 3221116"/>
              <a:gd name="connsiteX11-1045" fmla="*/ 2580395 w 3189723"/>
              <a:gd name="connsiteY11-1046" fmla="*/ 324821 h 3221116"/>
              <a:gd name="connsiteX12-1047" fmla="*/ 3030464 w 3189723"/>
              <a:gd name="connsiteY12-1048" fmla="*/ 2249544 h 3221116"/>
              <a:gd name="connsiteX13-1049" fmla="*/ 2585849 w 3189723"/>
              <a:gd name="connsiteY13-1050" fmla="*/ 2588887 h 3221116"/>
              <a:gd name="connsiteX14-1051" fmla="*/ 1973374 w 3189723"/>
              <a:gd name="connsiteY14-1052" fmla="*/ 2195096 h 3221116"/>
              <a:gd name="connsiteX15-1053" fmla="*/ 1390827 w 3189723"/>
              <a:gd name="connsiteY15-1054" fmla="*/ 2527630 h 3221116"/>
              <a:gd name="connsiteX16-1055" fmla="*/ 783896 w 3189723"/>
              <a:gd name="connsiteY16-1056" fmla="*/ 1665044 h 3221116"/>
              <a:gd name="connsiteX17-1057" fmla="*/ 1268509 w 3189723"/>
              <a:gd name="connsiteY17-1058" fmla="*/ 819983 h 3221116"/>
              <a:gd name="connsiteX18-1059" fmla="*/ 1328805 w 3189723"/>
              <a:gd name="connsiteY18-1060" fmla="*/ 807930 h 3221116"/>
              <a:gd name="connsiteX19-1061" fmla="*/ 1390827 w 3189723"/>
              <a:gd name="connsiteY19-1062" fmla="*/ 802457 h 3221116"/>
              <a:gd name="connsiteX20-1063" fmla="*/ 1462242 w 3189723"/>
              <a:gd name="connsiteY20-1064" fmla="*/ 801708 h 3221116"/>
              <a:gd name="connsiteX21-1065" fmla="*/ 1956122 w 3189723"/>
              <a:gd name="connsiteY21-1066" fmla="*/ 1110076 h 3221116"/>
              <a:gd name="connsiteX22-1067" fmla="*/ 1973374 w 3189723"/>
              <a:gd name="connsiteY22-1068" fmla="*/ 875315 h 3221116"/>
              <a:gd name="connsiteX23-1069" fmla="*/ 2333414 w 3189723"/>
              <a:gd name="connsiteY23-1070" fmla="*/ 875315 h 3221116"/>
              <a:gd name="connsiteX24-1071" fmla="*/ 2324788 w 3189723"/>
              <a:gd name="connsiteY24-1072" fmla="*/ 2054049 h 3221116"/>
              <a:gd name="connsiteX25-1073" fmla="*/ 2661746 w 3189723"/>
              <a:gd name="connsiteY25-1074" fmla="*/ 2179658 h 3221116"/>
              <a:gd name="connsiteX26-1075" fmla="*/ 2691046 w 3189723"/>
              <a:gd name="connsiteY26-1076" fmla="*/ 2188689 h 3221116"/>
              <a:gd name="connsiteX27-1077" fmla="*/ 2667011 w 3189723"/>
              <a:gd name="connsiteY27-1078" fmla="*/ 2175828 h 3221116"/>
              <a:gd name="connsiteX28-1079" fmla="*/ 2332141 w 3189723"/>
              <a:gd name="connsiteY28-1080" fmla="*/ 653899 h 3221116"/>
              <a:gd name="connsiteX29-1081" fmla="*/ 776764 w 3189723"/>
              <a:gd name="connsiteY29-1082" fmla="*/ 749845 h 3221116"/>
              <a:gd name="connsiteX30-1083" fmla="*/ 631487 w 3189723"/>
              <a:gd name="connsiteY30-1084" fmla="*/ 2301392 h 3221116"/>
              <a:gd name="connsiteX31-1085" fmla="*/ 2142017 w 3189723"/>
              <a:gd name="connsiteY31-1086" fmla="*/ 2684410 h 3221116"/>
              <a:gd name="connsiteX32-1087" fmla="*/ 2324866 w 3189723"/>
              <a:gd name="connsiteY32-1088" fmla="*/ 3053856 h 3221116"/>
              <a:gd name="connsiteX33-1089" fmla="*/ 294693 w 3189723"/>
              <a:gd name="connsiteY33-1090" fmla="*/ 2539075 h 3221116"/>
              <a:gd name="connsiteX34-1091" fmla="*/ 489947 w 3189723"/>
              <a:gd name="connsiteY34-1092" fmla="*/ 453774 h 3221116"/>
              <a:gd name="connsiteX35-1093" fmla="*/ 1651152 w 3189723"/>
              <a:gd name="connsiteY35-1094" fmla="*/ 501 h 322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5752735"/>
            <a:ext cx="12192000" cy="110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980815" y="938844"/>
            <a:ext cx="1686397" cy="5822973"/>
            <a:chOff x="6576209" y="627534"/>
            <a:chExt cx="1103056" cy="4077545"/>
          </a:xfrm>
        </p:grpSpPr>
        <p:sp>
          <p:nvSpPr>
            <p:cNvPr id="5" name="Oval 2"/>
            <p:cNvSpPr/>
            <p:nvPr/>
          </p:nvSpPr>
          <p:spPr>
            <a:xfrm rot="1887332">
              <a:off x="6576209" y="4001864"/>
              <a:ext cx="1089847" cy="703215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4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Group 56"/>
            <p:cNvGrpSpPr/>
            <p:nvPr/>
          </p:nvGrpSpPr>
          <p:grpSpPr>
            <a:xfrm>
              <a:off x="6588224" y="627534"/>
              <a:ext cx="1091041" cy="3865265"/>
              <a:chOff x="1962627" y="587921"/>
              <a:chExt cx="1606904" cy="5692831"/>
            </a:xfrm>
          </p:grpSpPr>
          <p:sp>
            <p:nvSpPr>
              <p:cNvPr id="7" name="Freeform 57"/>
              <p:cNvSpPr/>
              <p:nvPr/>
            </p:nvSpPr>
            <p:spPr>
              <a:xfrm>
                <a:off x="2733325" y="5823612"/>
                <a:ext cx="372189" cy="457140"/>
              </a:xfrm>
              <a:custGeom>
                <a:avLst/>
                <a:gdLst>
                  <a:gd name="connsiteX0" fmla="*/ 295625 w 372189"/>
                  <a:gd name="connsiteY0" fmla="*/ 926 h 457140"/>
                  <a:gd name="connsiteX1" fmla="*/ 147988 w 372189"/>
                  <a:gd name="connsiteY1" fmla="*/ 53313 h 457140"/>
                  <a:gd name="connsiteX2" fmla="*/ 114650 w 372189"/>
                  <a:gd name="connsiteY2" fmla="*/ 91413 h 457140"/>
                  <a:gd name="connsiteX3" fmla="*/ 100363 w 372189"/>
                  <a:gd name="connsiteY3" fmla="*/ 134276 h 457140"/>
                  <a:gd name="connsiteX4" fmla="*/ 67025 w 372189"/>
                  <a:gd name="connsiteY4" fmla="*/ 181901 h 457140"/>
                  <a:gd name="connsiteX5" fmla="*/ 81313 w 372189"/>
                  <a:gd name="connsiteY5" fmla="*/ 239051 h 457140"/>
                  <a:gd name="connsiteX6" fmla="*/ 57500 w 372189"/>
                  <a:gd name="connsiteY6" fmla="*/ 286676 h 457140"/>
                  <a:gd name="connsiteX7" fmla="*/ 38450 w 372189"/>
                  <a:gd name="connsiteY7" fmla="*/ 310488 h 457140"/>
                  <a:gd name="connsiteX8" fmla="*/ 24163 w 372189"/>
                  <a:gd name="connsiteY8" fmla="*/ 348588 h 457140"/>
                  <a:gd name="connsiteX9" fmla="*/ 5113 w 372189"/>
                  <a:gd name="connsiteY9" fmla="*/ 391451 h 457140"/>
                  <a:gd name="connsiteX10" fmla="*/ 14638 w 372189"/>
                  <a:gd name="connsiteY10" fmla="*/ 453363 h 457140"/>
                  <a:gd name="connsiteX11" fmla="*/ 152750 w 372189"/>
                  <a:gd name="connsiteY11" fmla="*/ 448601 h 457140"/>
                  <a:gd name="connsiteX12" fmla="*/ 276575 w 372189"/>
                  <a:gd name="connsiteY12" fmla="*/ 434313 h 457140"/>
                  <a:gd name="connsiteX13" fmla="*/ 333725 w 372189"/>
                  <a:gd name="connsiteY13" fmla="*/ 391451 h 457140"/>
                  <a:gd name="connsiteX14" fmla="*/ 338488 w 372189"/>
                  <a:gd name="connsiteY14" fmla="*/ 320013 h 457140"/>
                  <a:gd name="connsiteX15" fmla="*/ 357538 w 372189"/>
                  <a:gd name="connsiteY15" fmla="*/ 339063 h 457140"/>
                  <a:gd name="connsiteX16" fmla="*/ 371825 w 372189"/>
                  <a:gd name="connsiteY16" fmla="*/ 310488 h 457140"/>
                  <a:gd name="connsiteX17" fmla="*/ 367063 w 372189"/>
                  <a:gd name="connsiteY17" fmla="*/ 229526 h 457140"/>
                  <a:gd name="connsiteX18" fmla="*/ 357538 w 372189"/>
                  <a:gd name="connsiteY18" fmla="*/ 177138 h 457140"/>
                  <a:gd name="connsiteX19" fmla="*/ 343250 w 372189"/>
                  <a:gd name="connsiteY19" fmla="*/ 100938 h 457140"/>
                  <a:gd name="connsiteX20" fmla="*/ 295625 w 372189"/>
                  <a:gd name="connsiteY20" fmla="*/ 926 h 45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72189" h="457140">
                    <a:moveTo>
                      <a:pt x="295625" y="926"/>
                    </a:moveTo>
                    <a:cubicBezTo>
                      <a:pt x="263081" y="-7012"/>
                      <a:pt x="178150" y="38232"/>
                      <a:pt x="147988" y="53313"/>
                    </a:cubicBezTo>
                    <a:cubicBezTo>
                      <a:pt x="117826" y="68394"/>
                      <a:pt x="122587" y="77919"/>
                      <a:pt x="114650" y="91413"/>
                    </a:cubicBezTo>
                    <a:cubicBezTo>
                      <a:pt x="106713" y="104907"/>
                      <a:pt x="108300" y="119195"/>
                      <a:pt x="100363" y="134276"/>
                    </a:cubicBezTo>
                    <a:cubicBezTo>
                      <a:pt x="92425" y="149357"/>
                      <a:pt x="70200" y="164439"/>
                      <a:pt x="67025" y="181901"/>
                    </a:cubicBezTo>
                    <a:cubicBezTo>
                      <a:pt x="63850" y="199364"/>
                      <a:pt x="82900" y="221589"/>
                      <a:pt x="81313" y="239051"/>
                    </a:cubicBezTo>
                    <a:cubicBezTo>
                      <a:pt x="79726" y="256513"/>
                      <a:pt x="64644" y="274770"/>
                      <a:pt x="57500" y="286676"/>
                    </a:cubicBezTo>
                    <a:cubicBezTo>
                      <a:pt x="50356" y="298582"/>
                      <a:pt x="44006" y="300169"/>
                      <a:pt x="38450" y="310488"/>
                    </a:cubicBezTo>
                    <a:cubicBezTo>
                      <a:pt x="32894" y="320807"/>
                      <a:pt x="29719" y="335094"/>
                      <a:pt x="24163" y="348588"/>
                    </a:cubicBezTo>
                    <a:cubicBezTo>
                      <a:pt x="18607" y="362082"/>
                      <a:pt x="6700" y="373989"/>
                      <a:pt x="5113" y="391451"/>
                    </a:cubicBezTo>
                    <a:cubicBezTo>
                      <a:pt x="3526" y="408913"/>
                      <a:pt x="-9968" y="443838"/>
                      <a:pt x="14638" y="453363"/>
                    </a:cubicBezTo>
                    <a:cubicBezTo>
                      <a:pt x="39244" y="462888"/>
                      <a:pt x="109094" y="451776"/>
                      <a:pt x="152750" y="448601"/>
                    </a:cubicBezTo>
                    <a:cubicBezTo>
                      <a:pt x="196406" y="445426"/>
                      <a:pt x="246413" y="443838"/>
                      <a:pt x="276575" y="434313"/>
                    </a:cubicBezTo>
                    <a:cubicBezTo>
                      <a:pt x="306737" y="424788"/>
                      <a:pt x="323406" y="410501"/>
                      <a:pt x="333725" y="391451"/>
                    </a:cubicBezTo>
                    <a:cubicBezTo>
                      <a:pt x="344044" y="372401"/>
                      <a:pt x="334519" y="328744"/>
                      <a:pt x="338488" y="320013"/>
                    </a:cubicBezTo>
                    <a:cubicBezTo>
                      <a:pt x="342457" y="311282"/>
                      <a:pt x="351982" y="340650"/>
                      <a:pt x="357538" y="339063"/>
                    </a:cubicBezTo>
                    <a:cubicBezTo>
                      <a:pt x="363094" y="337476"/>
                      <a:pt x="370238" y="328744"/>
                      <a:pt x="371825" y="310488"/>
                    </a:cubicBezTo>
                    <a:cubicBezTo>
                      <a:pt x="373413" y="292232"/>
                      <a:pt x="369444" y="251751"/>
                      <a:pt x="367063" y="229526"/>
                    </a:cubicBezTo>
                    <a:cubicBezTo>
                      <a:pt x="364682" y="207301"/>
                      <a:pt x="361507" y="198569"/>
                      <a:pt x="357538" y="177138"/>
                    </a:cubicBezTo>
                    <a:cubicBezTo>
                      <a:pt x="353569" y="155707"/>
                      <a:pt x="353569" y="130307"/>
                      <a:pt x="343250" y="100938"/>
                    </a:cubicBezTo>
                    <a:cubicBezTo>
                      <a:pt x="332931" y="71569"/>
                      <a:pt x="328169" y="8864"/>
                      <a:pt x="295625" y="92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  <p:sp>
            <p:nvSpPr>
              <p:cNvPr id="8" name="Freeform 58"/>
              <p:cNvSpPr/>
              <p:nvPr/>
            </p:nvSpPr>
            <p:spPr>
              <a:xfrm>
                <a:off x="2355309" y="5349401"/>
                <a:ext cx="349372" cy="622774"/>
              </a:xfrm>
              <a:custGeom>
                <a:avLst/>
                <a:gdLst>
                  <a:gd name="connsiteX0" fmla="*/ 245016 w 349372"/>
                  <a:gd name="connsiteY0" fmla="*/ 3649 h 622774"/>
                  <a:gd name="connsiteX1" fmla="*/ 325979 w 349372"/>
                  <a:gd name="connsiteY1" fmla="*/ 32224 h 622774"/>
                  <a:gd name="connsiteX2" fmla="*/ 345029 w 349372"/>
                  <a:gd name="connsiteY2" fmla="*/ 136999 h 622774"/>
                  <a:gd name="connsiteX3" fmla="*/ 345029 w 349372"/>
                  <a:gd name="connsiteY3" fmla="*/ 160812 h 622774"/>
                  <a:gd name="connsiteX4" fmla="*/ 297404 w 349372"/>
                  <a:gd name="connsiteY4" fmla="*/ 251299 h 622774"/>
                  <a:gd name="connsiteX5" fmla="*/ 283116 w 349372"/>
                  <a:gd name="connsiteY5" fmla="*/ 256062 h 622774"/>
                  <a:gd name="connsiteX6" fmla="*/ 273591 w 349372"/>
                  <a:gd name="connsiteY6" fmla="*/ 313212 h 622774"/>
                  <a:gd name="connsiteX7" fmla="*/ 273591 w 349372"/>
                  <a:gd name="connsiteY7" fmla="*/ 360837 h 622774"/>
                  <a:gd name="connsiteX8" fmla="*/ 278354 w 349372"/>
                  <a:gd name="connsiteY8" fmla="*/ 413224 h 622774"/>
                  <a:gd name="connsiteX9" fmla="*/ 259304 w 349372"/>
                  <a:gd name="connsiteY9" fmla="*/ 498949 h 622774"/>
                  <a:gd name="connsiteX10" fmla="*/ 235491 w 349372"/>
                  <a:gd name="connsiteY10" fmla="*/ 551337 h 622774"/>
                  <a:gd name="connsiteX11" fmla="*/ 168816 w 349372"/>
                  <a:gd name="connsiteY11" fmla="*/ 598962 h 622774"/>
                  <a:gd name="connsiteX12" fmla="*/ 92616 w 349372"/>
                  <a:gd name="connsiteY12" fmla="*/ 622774 h 622774"/>
                  <a:gd name="connsiteX13" fmla="*/ 21179 w 349372"/>
                  <a:gd name="connsiteY13" fmla="*/ 598962 h 622774"/>
                  <a:gd name="connsiteX14" fmla="*/ 2129 w 349372"/>
                  <a:gd name="connsiteY14" fmla="*/ 556099 h 622774"/>
                  <a:gd name="connsiteX15" fmla="*/ 6891 w 349372"/>
                  <a:gd name="connsiteY15" fmla="*/ 465612 h 622774"/>
                  <a:gd name="connsiteX16" fmla="*/ 59279 w 349372"/>
                  <a:gd name="connsiteY16" fmla="*/ 346549 h 622774"/>
                  <a:gd name="connsiteX17" fmla="*/ 106904 w 349372"/>
                  <a:gd name="connsiteY17" fmla="*/ 227487 h 622774"/>
                  <a:gd name="connsiteX18" fmla="*/ 130716 w 349372"/>
                  <a:gd name="connsiteY18" fmla="*/ 151287 h 622774"/>
                  <a:gd name="connsiteX19" fmla="*/ 168816 w 349372"/>
                  <a:gd name="connsiteY19" fmla="*/ 17937 h 622774"/>
                  <a:gd name="connsiteX20" fmla="*/ 245016 w 349372"/>
                  <a:gd name="connsiteY20" fmla="*/ 3649 h 622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49372" h="622774">
                    <a:moveTo>
                      <a:pt x="245016" y="3649"/>
                    </a:moveTo>
                    <a:cubicBezTo>
                      <a:pt x="271210" y="6030"/>
                      <a:pt x="309310" y="9999"/>
                      <a:pt x="325979" y="32224"/>
                    </a:cubicBezTo>
                    <a:cubicBezTo>
                      <a:pt x="342648" y="54449"/>
                      <a:pt x="341854" y="115568"/>
                      <a:pt x="345029" y="136999"/>
                    </a:cubicBezTo>
                    <a:cubicBezTo>
                      <a:pt x="348204" y="158430"/>
                      <a:pt x="352966" y="141762"/>
                      <a:pt x="345029" y="160812"/>
                    </a:cubicBezTo>
                    <a:cubicBezTo>
                      <a:pt x="337092" y="179862"/>
                      <a:pt x="307723" y="235424"/>
                      <a:pt x="297404" y="251299"/>
                    </a:cubicBezTo>
                    <a:cubicBezTo>
                      <a:pt x="287085" y="267174"/>
                      <a:pt x="287085" y="245743"/>
                      <a:pt x="283116" y="256062"/>
                    </a:cubicBezTo>
                    <a:cubicBezTo>
                      <a:pt x="279147" y="266381"/>
                      <a:pt x="275178" y="295750"/>
                      <a:pt x="273591" y="313212"/>
                    </a:cubicBezTo>
                    <a:cubicBezTo>
                      <a:pt x="272004" y="330674"/>
                      <a:pt x="272797" y="344168"/>
                      <a:pt x="273591" y="360837"/>
                    </a:cubicBezTo>
                    <a:cubicBezTo>
                      <a:pt x="274385" y="377506"/>
                      <a:pt x="280735" y="390205"/>
                      <a:pt x="278354" y="413224"/>
                    </a:cubicBezTo>
                    <a:cubicBezTo>
                      <a:pt x="275973" y="436243"/>
                      <a:pt x="266448" y="475930"/>
                      <a:pt x="259304" y="498949"/>
                    </a:cubicBezTo>
                    <a:cubicBezTo>
                      <a:pt x="252160" y="521968"/>
                      <a:pt x="250572" y="534668"/>
                      <a:pt x="235491" y="551337"/>
                    </a:cubicBezTo>
                    <a:cubicBezTo>
                      <a:pt x="220410" y="568006"/>
                      <a:pt x="192628" y="587056"/>
                      <a:pt x="168816" y="598962"/>
                    </a:cubicBezTo>
                    <a:cubicBezTo>
                      <a:pt x="145004" y="610868"/>
                      <a:pt x="117222" y="622774"/>
                      <a:pt x="92616" y="622774"/>
                    </a:cubicBezTo>
                    <a:cubicBezTo>
                      <a:pt x="68010" y="622774"/>
                      <a:pt x="36260" y="610075"/>
                      <a:pt x="21179" y="598962"/>
                    </a:cubicBezTo>
                    <a:cubicBezTo>
                      <a:pt x="6098" y="587849"/>
                      <a:pt x="4510" y="578324"/>
                      <a:pt x="2129" y="556099"/>
                    </a:cubicBezTo>
                    <a:cubicBezTo>
                      <a:pt x="-252" y="533874"/>
                      <a:pt x="-2634" y="500537"/>
                      <a:pt x="6891" y="465612"/>
                    </a:cubicBezTo>
                    <a:cubicBezTo>
                      <a:pt x="16416" y="430687"/>
                      <a:pt x="42610" y="386236"/>
                      <a:pt x="59279" y="346549"/>
                    </a:cubicBezTo>
                    <a:cubicBezTo>
                      <a:pt x="75948" y="306862"/>
                      <a:pt x="94998" y="260031"/>
                      <a:pt x="106904" y="227487"/>
                    </a:cubicBezTo>
                    <a:cubicBezTo>
                      <a:pt x="118810" y="194943"/>
                      <a:pt x="120397" y="186212"/>
                      <a:pt x="130716" y="151287"/>
                    </a:cubicBezTo>
                    <a:cubicBezTo>
                      <a:pt x="141035" y="116362"/>
                      <a:pt x="150560" y="44131"/>
                      <a:pt x="168816" y="17937"/>
                    </a:cubicBezTo>
                    <a:cubicBezTo>
                      <a:pt x="187072" y="-8257"/>
                      <a:pt x="218822" y="1268"/>
                      <a:pt x="245016" y="364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Freeform 59"/>
              <p:cNvSpPr/>
              <p:nvPr/>
            </p:nvSpPr>
            <p:spPr>
              <a:xfrm>
                <a:off x="2385747" y="3258503"/>
                <a:ext cx="987690" cy="2696464"/>
              </a:xfrm>
              <a:custGeom>
                <a:avLst/>
                <a:gdLst>
                  <a:gd name="connsiteX0" fmla="*/ 905141 w 987690"/>
                  <a:gd name="connsiteY0" fmla="*/ 46672 h 2696464"/>
                  <a:gd name="connsiteX1" fmla="*/ 786078 w 987690"/>
                  <a:gd name="connsiteY1" fmla="*/ 3810 h 2696464"/>
                  <a:gd name="connsiteX2" fmla="*/ 409841 w 987690"/>
                  <a:gd name="connsiteY2" fmla="*/ 8572 h 2696464"/>
                  <a:gd name="connsiteX3" fmla="*/ 166953 w 987690"/>
                  <a:gd name="connsiteY3" fmla="*/ 60960 h 2696464"/>
                  <a:gd name="connsiteX4" fmla="*/ 52653 w 987690"/>
                  <a:gd name="connsiteY4" fmla="*/ 137160 h 2696464"/>
                  <a:gd name="connsiteX5" fmla="*/ 28841 w 987690"/>
                  <a:gd name="connsiteY5" fmla="*/ 284797 h 2696464"/>
                  <a:gd name="connsiteX6" fmla="*/ 266 w 987690"/>
                  <a:gd name="connsiteY6" fmla="*/ 513397 h 2696464"/>
                  <a:gd name="connsiteX7" fmla="*/ 14553 w 987690"/>
                  <a:gd name="connsiteY7" fmla="*/ 589597 h 2696464"/>
                  <a:gd name="connsiteX8" fmla="*/ 14553 w 987690"/>
                  <a:gd name="connsiteY8" fmla="*/ 661035 h 2696464"/>
                  <a:gd name="connsiteX9" fmla="*/ 28841 w 987690"/>
                  <a:gd name="connsiteY9" fmla="*/ 761047 h 2696464"/>
                  <a:gd name="connsiteX10" fmla="*/ 38366 w 987690"/>
                  <a:gd name="connsiteY10" fmla="*/ 861060 h 2696464"/>
                  <a:gd name="connsiteX11" fmla="*/ 43128 w 987690"/>
                  <a:gd name="connsiteY11" fmla="*/ 956310 h 2696464"/>
                  <a:gd name="connsiteX12" fmla="*/ 52653 w 987690"/>
                  <a:gd name="connsiteY12" fmla="*/ 1046797 h 2696464"/>
                  <a:gd name="connsiteX13" fmla="*/ 38366 w 987690"/>
                  <a:gd name="connsiteY13" fmla="*/ 1122997 h 2696464"/>
                  <a:gd name="connsiteX14" fmla="*/ 66941 w 987690"/>
                  <a:gd name="connsiteY14" fmla="*/ 1175385 h 2696464"/>
                  <a:gd name="connsiteX15" fmla="*/ 76466 w 987690"/>
                  <a:gd name="connsiteY15" fmla="*/ 1265872 h 2696464"/>
                  <a:gd name="connsiteX16" fmla="*/ 43128 w 987690"/>
                  <a:gd name="connsiteY16" fmla="*/ 1389697 h 2696464"/>
                  <a:gd name="connsiteX17" fmla="*/ 47891 w 987690"/>
                  <a:gd name="connsiteY17" fmla="*/ 1442085 h 2696464"/>
                  <a:gd name="connsiteX18" fmla="*/ 28841 w 987690"/>
                  <a:gd name="connsiteY18" fmla="*/ 1537335 h 2696464"/>
                  <a:gd name="connsiteX19" fmla="*/ 19316 w 987690"/>
                  <a:gd name="connsiteY19" fmla="*/ 1642110 h 2696464"/>
                  <a:gd name="connsiteX20" fmla="*/ 38366 w 987690"/>
                  <a:gd name="connsiteY20" fmla="*/ 1780222 h 2696464"/>
                  <a:gd name="connsiteX21" fmla="*/ 38366 w 987690"/>
                  <a:gd name="connsiteY21" fmla="*/ 1942147 h 2696464"/>
                  <a:gd name="connsiteX22" fmla="*/ 52653 w 987690"/>
                  <a:gd name="connsiteY22" fmla="*/ 2042160 h 2696464"/>
                  <a:gd name="connsiteX23" fmla="*/ 43128 w 987690"/>
                  <a:gd name="connsiteY23" fmla="*/ 2085022 h 2696464"/>
                  <a:gd name="connsiteX24" fmla="*/ 76466 w 987690"/>
                  <a:gd name="connsiteY24" fmla="*/ 2189797 h 2696464"/>
                  <a:gd name="connsiteX25" fmla="*/ 109803 w 987690"/>
                  <a:gd name="connsiteY25" fmla="*/ 2299335 h 2696464"/>
                  <a:gd name="connsiteX26" fmla="*/ 166953 w 987690"/>
                  <a:gd name="connsiteY26" fmla="*/ 2337435 h 2696464"/>
                  <a:gd name="connsiteX27" fmla="*/ 243153 w 987690"/>
                  <a:gd name="connsiteY27" fmla="*/ 2246947 h 2696464"/>
                  <a:gd name="connsiteX28" fmla="*/ 300303 w 987690"/>
                  <a:gd name="connsiteY28" fmla="*/ 2142172 h 2696464"/>
                  <a:gd name="connsiteX29" fmla="*/ 295541 w 987690"/>
                  <a:gd name="connsiteY29" fmla="*/ 2032635 h 2696464"/>
                  <a:gd name="connsiteX30" fmla="*/ 319353 w 987690"/>
                  <a:gd name="connsiteY30" fmla="*/ 1842135 h 2696464"/>
                  <a:gd name="connsiteX31" fmla="*/ 328878 w 987690"/>
                  <a:gd name="connsiteY31" fmla="*/ 1723072 h 2696464"/>
                  <a:gd name="connsiteX32" fmla="*/ 328878 w 987690"/>
                  <a:gd name="connsiteY32" fmla="*/ 1604010 h 2696464"/>
                  <a:gd name="connsiteX33" fmla="*/ 343166 w 987690"/>
                  <a:gd name="connsiteY33" fmla="*/ 1503997 h 2696464"/>
                  <a:gd name="connsiteX34" fmla="*/ 362216 w 987690"/>
                  <a:gd name="connsiteY34" fmla="*/ 1475422 h 2696464"/>
                  <a:gd name="connsiteX35" fmla="*/ 366978 w 987690"/>
                  <a:gd name="connsiteY35" fmla="*/ 1432560 h 2696464"/>
                  <a:gd name="connsiteX36" fmla="*/ 381266 w 987690"/>
                  <a:gd name="connsiteY36" fmla="*/ 1418272 h 2696464"/>
                  <a:gd name="connsiteX37" fmla="*/ 362216 w 987690"/>
                  <a:gd name="connsiteY37" fmla="*/ 1337310 h 2696464"/>
                  <a:gd name="connsiteX38" fmla="*/ 390791 w 987690"/>
                  <a:gd name="connsiteY38" fmla="*/ 1237297 h 2696464"/>
                  <a:gd name="connsiteX39" fmla="*/ 419366 w 987690"/>
                  <a:gd name="connsiteY39" fmla="*/ 1199197 h 2696464"/>
                  <a:gd name="connsiteX40" fmla="*/ 419366 w 987690"/>
                  <a:gd name="connsiteY40" fmla="*/ 1046797 h 2696464"/>
                  <a:gd name="connsiteX41" fmla="*/ 438416 w 987690"/>
                  <a:gd name="connsiteY41" fmla="*/ 994410 h 2696464"/>
                  <a:gd name="connsiteX42" fmla="*/ 443178 w 987690"/>
                  <a:gd name="connsiteY42" fmla="*/ 899160 h 2696464"/>
                  <a:gd name="connsiteX43" fmla="*/ 462228 w 987690"/>
                  <a:gd name="connsiteY43" fmla="*/ 822960 h 2696464"/>
                  <a:gd name="connsiteX44" fmla="*/ 481278 w 987690"/>
                  <a:gd name="connsiteY44" fmla="*/ 784860 h 2696464"/>
                  <a:gd name="connsiteX45" fmla="*/ 486041 w 987690"/>
                  <a:gd name="connsiteY45" fmla="*/ 913447 h 2696464"/>
                  <a:gd name="connsiteX46" fmla="*/ 509853 w 987690"/>
                  <a:gd name="connsiteY46" fmla="*/ 1027747 h 2696464"/>
                  <a:gd name="connsiteX47" fmla="*/ 519378 w 987690"/>
                  <a:gd name="connsiteY47" fmla="*/ 1127760 h 2696464"/>
                  <a:gd name="connsiteX48" fmla="*/ 500328 w 987690"/>
                  <a:gd name="connsiteY48" fmla="*/ 1284922 h 2696464"/>
                  <a:gd name="connsiteX49" fmla="*/ 519378 w 987690"/>
                  <a:gd name="connsiteY49" fmla="*/ 1323022 h 2696464"/>
                  <a:gd name="connsiteX50" fmla="*/ 514616 w 987690"/>
                  <a:gd name="connsiteY50" fmla="*/ 1437322 h 2696464"/>
                  <a:gd name="connsiteX51" fmla="*/ 509853 w 987690"/>
                  <a:gd name="connsiteY51" fmla="*/ 1503997 h 2696464"/>
                  <a:gd name="connsiteX52" fmla="*/ 538428 w 987690"/>
                  <a:gd name="connsiteY52" fmla="*/ 1556385 h 2696464"/>
                  <a:gd name="connsiteX53" fmla="*/ 524141 w 987690"/>
                  <a:gd name="connsiteY53" fmla="*/ 1637347 h 2696464"/>
                  <a:gd name="connsiteX54" fmla="*/ 543191 w 987690"/>
                  <a:gd name="connsiteY54" fmla="*/ 1718310 h 2696464"/>
                  <a:gd name="connsiteX55" fmla="*/ 519378 w 987690"/>
                  <a:gd name="connsiteY55" fmla="*/ 1799272 h 2696464"/>
                  <a:gd name="connsiteX56" fmla="*/ 514616 w 987690"/>
                  <a:gd name="connsiteY56" fmla="*/ 2004060 h 2696464"/>
                  <a:gd name="connsiteX57" fmla="*/ 486041 w 987690"/>
                  <a:gd name="connsiteY57" fmla="*/ 2170747 h 2696464"/>
                  <a:gd name="connsiteX58" fmla="*/ 481278 w 987690"/>
                  <a:gd name="connsiteY58" fmla="*/ 2256472 h 2696464"/>
                  <a:gd name="connsiteX59" fmla="*/ 514616 w 987690"/>
                  <a:gd name="connsiteY59" fmla="*/ 2351722 h 2696464"/>
                  <a:gd name="connsiteX60" fmla="*/ 524141 w 987690"/>
                  <a:gd name="connsiteY60" fmla="*/ 2385060 h 2696464"/>
                  <a:gd name="connsiteX61" fmla="*/ 462228 w 987690"/>
                  <a:gd name="connsiteY61" fmla="*/ 2475547 h 2696464"/>
                  <a:gd name="connsiteX62" fmla="*/ 428891 w 987690"/>
                  <a:gd name="connsiteY62" fmla="*/ 2513647 h 2696464"/>
                  <a:gd name="connsiteX63" fmla="*/ 457466 w 987690"/>
                  <a:gd name="connsiteY63" fmla="*/ 2570797 h 2696464"/>
                  <a:gd name="connsiteX64" fmla="*/ 438416 w 987690"/>
                  <a:gd name="connsiteY64" fmla="*/ 2642235 h 2696464"/>
                  <a:gd name="connsiteX65" fmla="*/ 505091 w 987690"/>
                  <a:gd name="connsiteY65" fmla="*/ 2651760 h 2696464"/>
                  <a:gd name="connsiteX66" fmla="*/ 614628 w 987690"/>
                  <a:gd name="connsiteY66" fmla="*/ 2675572 h 2696464"/>
                  <a:gd name="connsiteX67" fmla="*/ 690828 w 987690"/>
                  <a:gd name="connsiteY67" fmla="*/ 2694622 h 2696464"/>
                  <a:gd name="connsiteX68" fmla="*/ 743216 w 987690"/>
                  <a:gd name="connsiteY68" fmla="*/ 2627947 h 2696464"/>
                  <a:gd name="connsiteX69" fmla="*/ 757503 w 987690"/>
                  <a:gd name="connsiteY69" fmla="*/ 2532697 h 2696464"/>
                  <a:gd name="connsiteX70" fmla="*/ 743216 w 987690"/>
                  <a:gd name="connsiteY70" fmla="*/ 2485072 h 2696464"/>
                  <a:gd name="connsiteX71" fmla="*/ 743216 w 987690"/>
                  <a:gd name="connsiteY71" fmla="*/ 2437447 h 2696464"/>
                  <a:gd name="connsiteX72" fmla="*/ 795603 w 987690"/>
                  <a:gd name="connsiteY72" fmla="*/ 2356485 h 2696464"/>
                  <a:gd name="connsiteX73" fmla="*/ 809891 w 987690"/>
                  <a:gd name="connsiteY73" fmla="*/ 2223135 h 2696464"/>
                  <a:gd name="connsiteX74" fmla="*/ 819416 w 987690"/>
                  <a:gd name="connsiteY74" fmla="*/ 2094547 h 2696464"/>
                  <a:gd name="connsiteX75" fmla="*/ 838466 w 987690"/>
                  <a:gd name="connsiteY75" fmla="*/ 1913572 h 2696464"/>
                  <a:gd name="connsiteX76" fmla="*/ 862278 w 987690"/>
                  <a:gd name="connsiteY76" fmla="*/ 1699260 h 2696464"/>
                  <a:gd name="connsiteX77" fmla="*/ 857516 w 987690"/>
                  <a:gd name="connsiteY77" fmla="*/ 1608772 h 2696464"/>
                  <a:gd name="connsiteX78" fmla="*/ 871803 w 987690"/>
                  <a:gd name="connsiteY78" fmla="*/ 1484947 h 2696464"/>
                  <a:gd name="connsiteX79" fmla="*/ 895616 w 987690"/>
                  <a:gd name="connsiteY79" fmla="*/ 1170622 h 2696464"/>
                  <a:gd name="connsiteX80" fmla="*/ 924191 w 987690"/>
                  <a:gd name="connsiteY80" fmla="*/ 908685 h 2696464"/>
                  <a:gd name="connsiteX81" fmla="*/ 914666 w 987690"/>
                  <a:gd name="connsiteY81" fmla="*/ 780097 h 2696464"/>
                  <a:gd name="connsiteX82" fmla="*/ 948003 w 987690"/>
                  <a:gd name="connsiteY82" fmla="*/ 613410 h 2696464"/>
                  <a:gd name="connsiteX83" fmla="*/ 981341 w 987690"/>
                  <a:gd name="connsiteY83" fmla="*/ 441960 h 2696464"/>
                  <a:gd name="connsiteX84" fmla="*/ 981341 w 987690"/>
                  <a:gd name="connsiteY84" fmla="*/ 337185 h 2696464"/>
                  <a:gd name="connsiteX85" fmla="*/ 981341 w 987690"/>
                  <a:gd name="connsiteY85" fmla="*/ 137160 h 2696464"/>
                  <a:gd name="connsiteX86" fmla="*/ 905141 w 987690"/>
                  <a:gd name="connsiteY86" fmla="*/ 46672 h 2696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987690" h="2696464">
                    <a:moveTo>
                      <a:pt x="905141" y="46672"/>
                    </a:moveTo>
                    <a:cubicBezTo>
                      <a:pt x="872597" y="24447"/>
                      <a:pt x="868628" y="10160"/>
                      <a:pt x="786078" y="3810"/>
                    </a:cubicBezTo>
                    <a:cubicBezTo>
                      <a:pt x="703528" y="-2540"/>
                      <a:pt x="513028" y="-953"/>
                      <a:pt x="409841" y="8572"/>
                    </a:cubicBezTo>
                    <a:cubicBezTo>
                      <a:pt x="306654" y="18097"/>
                      <a:pt x="226484" y="39529"/>
                      <a:pt x="166953" y="60960"/>
                    </a:cubicBezTo>
                    <a:cubicBezTo>
                      <a:pt x="107422" y="82391"/>
                      <a:pt x="75672" y="99854"/>
                      <a:pt x="52653" y="137160"/>
                    </a:cubicBezTo>
                    <a:cubicBezTo>
                      <a:pt x="29634" y="174466"/>
                      <a:pt x="37572" y="222091"/>
                      <a:pt x="28841" y="284797"/>
                    </a:cubicBezTo>
                    <a:cubicBezTo>
                      <a:pt x="20110" y="347503"/>
                      <a:pt x="2647" y="462597"/>
                      <a:pt x="266" y="513397"/>
                    </a:cubicBezTo>
                    <a:cubicBezTo>
                      <a:pt x="-2115" y="564197"/>
                      <a:pt x="12172" y="564991"/>
                      <a:pt x="14553" y="589597"/>
                    </a:cubicBezTo>
                    <a:cubicBezTo>
                      <a:pt x="16934" y="614203"/>
                      <a:pt x="12172" y="632460"/>
                      <a:pt x="14553" y="661035"/>
                    </a:cubicBezTo>
                    <a:cubicBezTo>
                      <a:pt x="16934" y="689610"/>
                      <a:pt x="24872" y="727710"/>
                      <a:pt x="28841" y="761047"/>
                    </a:cubicBezTo>
                    <a:cubicBezTo>
                      <a:pt x="32810" y="794384"/>
                      <a:pt x="35985" y="828516"/>
                      <a:pt x="38366" y="861060"/>
                    </a:cubicBezTo>
                    <a:cubicBezTo>
                      <a:pt x="40747" y="893604"/>
                      <a:pt x="40747" y="925354"/>
                      <a:pt x="43128" y="956310"/>
                    </a:cubicBezTo>
                    <a:cubicBezTo>
                      <a:pt x="45509" y="987266"/>
                      <a:pt x="53447" y="1019016"/>
                      <a:pt x="52653" y="1046797"/>
                    </a:cubicBezTo>
                    <a:cubicBezTo>
                      <a:pt x="51859" y="1074578"/>
                      <a:pt x="35985" y="1101566"/>
                      <a:pt x="38366" y="1122997"/>
                    </a:cubicBezTo>
                    <a:cubicBezTo>
                      <a:pt x="40747" y="1144428"/>
                      <a:pt x="60591" y="1151573"/>
                      <a:pt x="66941" y="1175385"/>
                    </a:cubicBezTo>
                    <a:cubicBezTo>
                      <a:pt x="73291" y="1199197"/>
                      <a:pt x="80435" y="1230153"/>
                      <a:pt x="76466" y="1265872"/>
                    </a:cubicBezTo>
                    <a:cubicBezTo>
                      <a:pt x="72497" y="1301591"/>
                      <a:pt x="47890" y="1360328"/>
                      <a:pt x="43128" y="1389697"/>
                    </a:cubicBezTo>
                    <a:cubicBezTo>
                      <a:pt x="38366" y="1419066"/>
                      <a:pt x="50272" y="1417479"/>
                      <a:pt x="47891" y="1442085"/>
                    </a:cubicBezTo>
                    <a:cubicBezTo>
                      <a:pt x="45510" y="1466691"/>
                      <a:pt x="33603" y="1503998"/>
                      <a:pt x="28841" y="1537335"/>
                    </a:cubicBezTo>
                    <a:cubicBezTo>
                      <a:pt x="24079" y="1570672"/>
                      <a:pt x="17729" y="1601629"/>
                      <a:pt x="19316" y="1642110"/>
                    </a:cubicBezTo>
                    <a:cubicBezTo>
                      <a:pt x="20903" y="1682591"/>
                      <a:pt x="35191" y="1730216"/>
                      <a:pt x="38366" y="1780222"/>
                    </a:cubicBezTo>
                    <a:cubicBezTo>
                      <a:pt x="41541" y="1830228"/>
                      <a:pt x="35985" y="1898491"/>
                      <a:pt x="38366" y="1942147"/>
                    </a:cubicBezTo>
                    <a:cubicBezTo>
                      <a:pt x="40747" y="1985803"/>
                      <a:pt x="51859" y="2018348"/>
                      <a:pt x="52653" y="2042160"/>
                    </a:cubicBezTo>
                    <a:cubicBezTo>
                      <a:pt x="53447" y="2065972"/>
                      <a:pt x="39159" y="2060416"/>
                      <a:pt x="43128" y="2085022"/>
                    </a:cubicBezTo>
                    <a:cubicBezTo>
                      <a:pt x="47097" y="2109628"/>
                      <a:pt x="65353" y="2154078"/>
                      <a:pt x="76466" y="2189797"/>
                    </a:cubicBezTo>
                    <a:cubicBezTo>
                      <a:pt x="87578" y="2225516"/>
                      <a:pt x="94722" y="2274729"/>
                      <a:pt x="109803" y="2299335"/>
                    </a:cubicBezTo>
                    <a:cubicBezTo>
                      <a:pt x="124884" y="2323941"/>
                      <a:pt x="144728" y="2346166"/>
                      <a:pt x="166953" y="2337435"/>
                    </a:cubicBezTo>
                    <a:cubicBezTo>
                      <a:pt x="189178" y="2328704"/>
                      <a:pt x="220928" y="2279491"/>
                      <a:pt x="243153" y="2246947"/>
                    </a:cubicBezTo>
                    <a:cubicBezTo>
                      <a:pt x="265378" y="2214403"/>
                      <a:pt x="291572" y="2177891"/>
                      <a:pt x="300303" y="2142172"/>
                    </a:cubicBezTo>
                    <a:cubicBezTo>
                      <a:pt x="309034" y="2106453"/>
                      <a:pt x="292366" y="2082641"/>
                      <a:pt x="295541" y="2032635"/>
                    </a:cubicBezTo>
                    <a:cubicBezTo>
                      <a:pt x="298716" y="1982629"/>
                      <a:pt x="313797" y="1893729"/>
                      <a:pt x="319353" y="1842135"/>
                    </a:cubicBezTo>
                    <a:cubicBezTo>
                      <a:pt x="324909" y="1790541"/>
                      <a:pt x="327291" y="1762759"/>
                      <a:pt x="328878" y="1723072"/>
                    </a:cubicBezTo>
                    <a:cubicBezTo>
                      <a:pt x="330465" y="1683385"/>
                      <a:pt x="326497" y="1640522"/>
                      <a:pt x="328878" y="1604010"/>
                    </a:cubicBezTo>
                    <a:cubicBezTo>
                      <a:pt x="331259" y="1567498"/>
                      <a:pt x="337610" y="1525428"/>
                      <a:pt x="343166" y="1503997"/>
                    </a:cubicBezTo>
                    <a:cubicBezTo>
                      <a:pt x="348722" y="1482566"/>
                      <a:pt x="358247" y="1487328"/>
                      <a:pt x="362216" y="1475422"/>
                    </a:cubicBezTo>
                    <a:cubicBezTo>
                      <a:pt x="366185" y="1463516"/>
                      <a:pt x="363803" y="1442085"/>
                      <a:pt x="366978" y="1432560"/>
                    </a:cubicBezTo>
                    <a:cubicBezTo>
                      <a:pt x="370153" y="1423035"/>
                      <a:pt x="382060" y="1434147"/>
                      <a:pt x="381266" y="1418272"/>
                    </a:cubicBezTo>
                    <a:cubicBezTo>
                      <a:pt x="380472" y="1402397"/>
                      <a:pt x="360629" y="1367472"/>
                      <a:pt x="362216" y="1337310"/>
                    </a:cubicBezTo>
                    <a:cubicBezTo>
                      <a:pt x="363803" y="1307148"/>
                      <a:pt x="381266" y="1260316"/>
                      <a:pt x="390791" y="1237297"/>
                    </a:cubicBezTo>
                    <a:cubicBezTo>
                      <a:pt x="400316" y="1214278"/>
                      <a:pt x="414604" y="1230947"/>
                      <a:pt x="419366" y="1199197"/>
                    </a:cubicBezTo>
                    <a:cubicBezTo>
                      <a:pt x="424128" y="1167447"/>
                      <a:pt x="416191" y="1080928"/>
                      <a:pt x="419366" y="1046797"/>
                    </a:cubicBezTo>
                    <a:cubicBezTo>
                      <a:pt x="422541" y="1012666"/>
                      <a:pt x="434447" y="1019016"/>
                      <a:pt x="438416" y="994410"/>
                    </a:cubicBezTo>
                    <a:cubicBezTo>
                      <a:pt x="442385" y="969804"/>
                      <a:pt x="439209" y="927735"/>
                      <a:pt x="443178" y="899160"/>
                    </a:cubicBezTo>
                    <a:cubicBezTo>
                      <a:pt x="447147" y="870585"/>
                      <a:pt x="455878" y="842010"/>
                      <a:pt x="462228" y="822960"/>
                    </a:cubicBezTo>
                    <a:cubicBezTo>
                      <a:pt x="468578" y="803910"/>
                      <a:pt x="477309" y="769779"/>
                      <a:pt x="481278" y="784860"/>
                    </a:cubicBezTo>
                    <a:cubicBezTo>
                      <a:pt x="485247" y="799941"/>
                      <a:pt x="481279" y="872966"/>
                      <a:pt x="486041" y="913447"/>
                    </a:cubicBezTo>
                    <a:cubicBezTo>
                      <a:pt x="490803" y="953928"/>
                      <a:pt x="504297" y="992028"/>
                      <a:pt x="509853" y="1027747"/>
                    </a:cubicBezTo>
                    <a:cubicBezTo>
                      <a:pt x="515409" y="1063466"/>
                      <a:pt x="520965" y="1084898"/>
                      <a:pt x="519378" y="1127760"/>
                    </a:cubicBezTo>
                    <a:cubicBezTo>
                      <a:pt x="517791" y="1170622"/>
                      <a:pt x="500328" y="1252378"/>
                      <a:pt x="500328" y="1284922"/>
                    </a:cubicBezTo>
                    <a:cubicBezTo>
                      <a:pt x="500328" y="1317466"/>
                      <a:pt x="516997" y="1297622"/>
                      <a:pt x="519378" y="1323022"/>
                    </a:cubicBezTo>
                    <a:cubicBezTo>
                      <a:pt x="521759" y="1348422"/>
                      <a:pt x="516203" y="1407160"/>
                      <a:pt x="514616" y="1437322"/>
                    </a:cubicBezTo>
                    <a:cubicBezTo>
                      <a:pt x="513029" y="1467484"/>
                      <a:pt x="505884" y="1484153"/>
                      <a:pt x="509853" y="1503997"/>
                    </a:cubicBezTo>
                    <a:cubicBezTo>
                      <a:pt x="513822" y="1523841"/>
                      <a:pt x="536047" y="1534160"/>
                      <a:pt x="538428" y="1556385"/>
                    </a:cubicBezTo>
                    <a:cubicBezTo>
                      <a:pt x="540809" y="1578610"/>
                      <a:pt x="523347" y="1610360"/>
                      <a:pt x="524141" y="1637347"/>
                    </a:cubicBezTo>
                    <a:cubicBezTo>
                      <a:pt x="524935" y="1664334"/>
                      <a:pt x="543985" y="1691323"/>
                      <a:pt x="543191" y="1718310"/>
                    </a:cubicBezTo>
                    <a:cubicBezTo>
                      <a:pt x="542397" y="1745297"/>
                      <a:pt x="524140" y="1751647"/>
                      <a:pt x="519378" y="1799272"/>
                    </a:cubicBezTo>
                    <a:cubicBezTo>
                      <a:pt x="514616" y="1846897"/>
                      <a:pt x="520172" y="1942147"/>
                      <a:pt x="514616" y="2004060"/>
                    </a:cubicBezTo>
                    <a:cubicBezTo>
                      <a:pt x="509060" y="2065973"/>
                      <a:pt x="491597" y="2128678"/>
                      <a:pt x="486041" y="2170747"/>
                    </a:cubicBezTo>
                    <a:cubicBezTo>
                      <a:pt x="480485" y="2212816"/>
                      <a:pt x="476515" y="2226310"/>
                      <a:pt x="481278" y="2256472"/>
                    </a:cubicBezTo>
                    <a:cubicBezTo>
                      <a:pt x="486040" y="2286635"/>
                      <a:pt x="507472" y="2330291"/>
                      <a:pt x="514616" y="2351722"/>
                    </a:cubicBezTo>
                    <a:cubicBezTo>
                      <a:pt x="521760" y="2373153"/>
                      <a:pt x="532872" y="2364422"/>
                      <a:pt x="524141" y="2385060"/>
                    </a:cubicBezTo>
                    <a:cubicBezTo>
                      <a:pt x="515410" y="2405698"/>
                      <a:pt x="478103" y="2454116"/>
                      <a:pt x="462228" y="2475547"/>
                    </a:cubicBezTo>
                    <a:cubicBezTo>
                      <a:pt x="446353" y="2496978"/>
                      <a:pt x="429685" y="2497772"/>
                      <a:pt x="428891" y="2513647"/>
                    </a:cubicBezTo>
                    <a:cubicBezTo>
                      <a:pt x="428097" y="2529522"/>
                      <a:pt x="455878" y="2549366"/>
                      <a:pt x="457466" y="2570797"/>
                    </a:cubicBezTo>
                    <a:cubicBezTo>
                      <a:pt x="459054" y="2592228"/>
                      <a:pt x="430479" y="2628741"/>
                      <a:pt x="438416" y="2642235"/>
                    </a:cubicBezTo>
                    <a:cubicBezTo>
                      <a:pt x="446353" y="2655729"/>
                      <a:pt x="475722" y="2646204"/>
                      <a:pt x="505091" y="2651760"/>
                    </a:cubicBezTo>
                    <a:cubicBezTo>
                      <a:pt x="534460" y="2657316"/>
                      <a:pt x="583672" y="2668428"/>
                      <a:pt x="614628" y="2675572"/>
                    </a:cubicBezTo>
                    <a:cubicBezTo>
                      <a:pt x="645584" y="2682716"/>
                      <a:pt x="669397" y="2702559"/>
                      <a:pt x="690828" y="2694622"/>
                    </a:cubicBezTo>
                    <a:cubicBezTo>
                      <a:pt x="712259" y="2686685"/>
                      <a:pt x="732104" y="2654934"/>
                      <a:pt x="743216" y="2627947"/>
                    </a:cubicBezTo>
                    <a:cubicBezTo>
                      <a:pt x="754328" y="2600960"/>
                      <a:pt x="757503" y="2556509"/>
                      <a:pt x="757503" y="2532697"/>
                    </a:cubicBezTo>
                    <a:cubicBezTo>
                      <a:pt x="757503" y="2508885"/>
                      <a:pt x="745597" y="2500947"/>
                      <a:pt x="743216" y="2485072"/>
                    </a:cubicBezTo>
                    <a:cubicBezTo>
                      <a:pt x="740835" y="2469197"/>
                      <a:pt x="734485" y="2458878"/>
                      <a:pt x="743216" y="2437447"/>
                    </a:cubicBezTo>
                    <a:cubicBezTo>
                      <a:pt x="751947" y="2416016"/>
                      <a:pt x="784490" y="2392204"/>
                      <a:pt x="795603" y="2356485"/>
                    </a:cubicBezTo>
                    <a:cubicBezTo>
                      <a:pt x="806715" y="2320766"/>
                      <a:pt x="805922" y="2266791"/>
                      <a:pt x="809891" y="2223135"/>
                    </a:cubicBezTo>
                    <a:cubicBezTo>
                      <a:pt x="813860" y="2179479"/>
                      <a:pt x="814654" y="2146141"/>
                      <a:pt x="819416" y="2094547"/>
                    </a:cubicBezTo>
                    <a:cubicBezTo>
                      <a:pt x="824178" y="2042953"/>
                      <a:pt x="831322" y="1979453"/>
                      <a:pt x="838466" y="1913572"/>
                    </a:cubicBezTo>
                    <a:cubicBezTo>
                      <a:pt x="845610" y="1847691"/>
                      <a:pt x="859103" y="1750060"/>
                      <a:pt x="862278" y="1699260"/>
                    </a:cubicBezTo>
                    <a:cubicBezTo>
                      <a:pt x="865453" y="1648460"/>
                      <a:pt x="855929" y="1644491"/>
                      <a:pt x="857516" y="1608772"/>
                    </a:cubicBezTo>
                    <a:cubicBezTo>
                      <a:pt x="859103" y="1573053"/>
                      <a:pt x="865453" y="1557972"/>
                      <a:pt x="871803" y="1484947"/>
                    </a:cubicBezTo>
                    <a:cubicBezTo>
                      <a:pt x="878153" y="1411922"/>
                      <a:pt x="886885" y="1266665"/>
                      <a:pt x="895616" y="1170622"/>
                    </a:cubicBezTo>
                    <a:cubicBezTo>
                      <a:pt x="904347" y="1074579"/>
                      <a:pt x="921016" y="973773"/>
                      <a:pt x="924191" y="908685"/>
                    </a:cubicBezTo>
                    <a:cubicBezTo>
                      <a:pt x="927366" y="843598"/>
                      <a:pt x="910697" y="829309"/>
                      <a:pt x="914666" y="780097"/>
                    </a:cubicBezTo>
                    <a:cubicBezTo>
                      <a:pt x="918635" y="730885"/>
                      <a:pt x="936891" y="669766"/>
                      <a:pt x="948003" y="613410"/>
                    </a:cubicBezTo>
                    <a:cubicBezTo>
                      <a:pt x="959115" y="557054"/>
                      <a:pt x="975785" y="487998"/>
                      <a:pt x="981341" y="441960"/>
                    </a:cubicBezTo>
                    <a:cubicBezTo>
                      <a:pt x="986897" y="395923"/>
                      <a:pt x="981341" y="337185"/>
                      <a:pt x="981341" y="337185"/>
                    </a:cubicBezTo>
                    <a:cubicBezTo>
                      <a:pt x="981341" y="286385"/>
                      <a:pt x="995628" y="189547"/>
                      <a:pt x="981341" y="137160"/>
                    </a:cubicBezTo>
                    <a:cubicBezTo>
                      <a:pt x="967054" y="84773"/>
                      <a:pt x="937685" y="68897"/>
                      <a:pt x="905141" y="46672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Freeform 60"/>
              <p:cNvSpPr/>
              <p:nvPr/>
            </p:nvSpPr>
            <p:spPr>
              <a:xfrm>
                <a:off x="3327354" y="3615547"/>
                <a:ext cx="234996" cy="523697"/>
              </a:xfrm>
              <a:custGeom>
                <a:avLst/>
                <a:gdLst/>
                <a:ahLst/>
                <a:cxnLst/>
                <a:rect l="l" t="t" r="r" b="b"/>
                <a:pathLst>
                  <a:path w="221335" h="493253">
                    <a:moveTo>
                      <a:pt x="77834" y="328437"/>
                    </a:moveTo>
                    <a:cubicBezTo>
                      <a:pt x="65239" y="329495"/>
                      <a:pt x="52963" y="333729"/>
                      <a:pt x="50846" y="340502"/>
                    </a:cubicBezTo>
                    <a:cubicBezTo>
                      <a:pt x="46613" y="354049"/>
                      <a:pt x="50846" y="372675"/>
                      <a:pt x="50846" y="386222"/>
                    </a:cubicBezTo>
                    <a:cubicBezTo>
                      <a:pt x="50846" y="386222"/>
                      <a:pt x="44073" y="417549"/>
                      <a:pt x="50846" y="421782"/>
                    </a:cubicBezTo>
                    <a:cubicBezTo>
                      <a:pt x="57619" y="426015"/>
                      <a:pt x="82173" y="426015"/>
                      <a:pt x="91486" y="411622"/>
                    </a:cubicBezTo>
                    <a:cubicBezTo>
                      <a:pt x="100799" y="397229"/>
                      <a:pt x="113499" y="347275"/>
                      <a:pt x="106726" y="335422"/>
                    </a:cubicBezTo>
                    <a:cubicBezTo>
                      <a:pt x="103340" y="329496"/>
                      <a:pt x="90428" y="327379"/>
                      <a:pt x="77834" y="328437"/>
                    </a:cubicBezTo>
                    <a:close/>
                    <a:moveTo>
                      <a:pt x="121966" y="142"/>
                    </a:moveTo>
                    <a:cubicBezTo>
                      <a:pt x="139746" y="4375"/>
                      <a:pt x="172766" y="90735"/>
                      <a:pt x="188006" y="132222"/>
                    </a:cubicBezTo>
                    <a:cubicBezTo>
                      <a:pt x="203246" y="173709"/>
                      <a:pt x="208326" y="212655"/>
                      <a:pt x="213406" y="249062"/>
                    </a:cubicBezTo>
                    <a:cubicBezTo>
                      <a:pt x="218486" y="285469"/>
                      <a:pt x="225259" y="315102"/>
                      <a:pt x="218486" y="350662"/>
                    </a:cubicBezTo>
                    <a:cubicBezTo>
                      <a:pt x="211713" y="386222"/>
                      <a:pt x="186313" y="438715"/>
                      <a:pt x="172766" y="462422"/>
                    </a:cubicBezTo>
                    <a:cubicBezTo>
                      <a:pt x="159219" y="486129"/>
                      <a:pt x="154139" y="490362"/>
                      <a:pt x="137206" y="492902"/>
                    </a:cubicBezTo>
                    <a:cubicBezTo>
                      <a:pt x="120273" y="495442"/>
                      <a:pt x="88946" y="483589"/>
                      <a:pt x="71166" y="477662"/>
                    </a:cubicBezTo>
                    <a:cubicBezTo>
                      <a:pt x="53386" y="471735"/>
                      <a:pt x="39839" y="466655"/>
                      <a:pt x="30526" y="457342"/>
                    </a:cubicBezTo>
                    <a:cubicBezTo>
                      <a:pt x="21213" y="448029"/>
                      <a:pt x="20366" y="428555"/>
                      <a:pt x="15286" y="421782"/>
                    </a:cubicBezTo>
                    <a:cubicBezTo>
                      <a:pt x="10206" y="415009"/>
                      <a:pt x="-801" y="425169"/>
                      <a:pt x="46" y="416702"/>
                    </a:cubicBezTo>
                    <a:cubicBezTo>
                      <a:pt x="893" y="408235"/>
                      <a:pt x="16133" y="391302"/>
                      <a:pt x="20366" y="370982"/>
                    </a:cubicBezTo>
                    <a:cubicBezTo>
                      <a:pt x="24599" y="350662"/>
                      <a:pt x="22059" y="316795"/>
                      <a:pt x="25446" y="294782"/>
                    </a:cubicBezTo>
                    <a:cubicBezTo>
                      <a:pt x="28833" y="272769"/>
                      <a:pt x="29679" y="266842"/>
                      <a:pt x="40686" y="238902"/>
                    </a:cubicBezTo>
                    <a:cubicBezTo>
                      <a:pt x="51693" y="210962"/>
                      <a:pt x="77939" y="166935"/>
                      <a:pt x="91486" y="127142"/>
                    </a:cubicBezTo>
                    <a:cubicBezTo>
                      <a:pt x="105033" y="87349"/>
                      <a:pt x="104186" y="-4091"/>
                      <a:pt x="121966" y="14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Freeform 61"/>
              <p:cNvSpPr/>
              <p:nvPr/>
            </p:nvSpPr>
            <p:spPr>
              <a:xfrm>
                <a:off x="2019921" y="587921"/>
                <a:ext cx="342320" cy="748473"/>
              </a:xfrm>
              <a:custGeom>
                <a:avLst/>
                <a:gdLst>
                  <a:gd name="connsiteX0" fmla="*/ 108599 w 342320"/>
                  <a:gd name="connsiteY0" fmla="*/ 748119 h 748473"/>
                  <a:gd name="connsiteX1" fmla="*/ 154319 w 342320"/>
                  <a:gd name="connsiteY1" fmla="*/ 529679 h 748473"/>
                  <a:gd name="connsiteX2" fmla="*/ 149239 w 342320"/>
                  <a:gd name="connsiteY2" fmla="*/ 443319 h 748473"/>
                  <a:gd name="connsiteX3" fmla="*/ 159399 w 342320"/>
                  <a:gd name="connsiteY3" fmla="*/ 377279 h 748473"/>
                  <a:gd name="connsiteX4" fmla="*/ 179719 w 342320"/>
                  <a:gd name="connsiteY4" fmla="*/ 341719 h 748473"/>
                  <a:gd name="connsiteX5" fmla="*/ 210199 w 342320"/>
                  <a:gd name="connsiteY5" fmla="*/ 301079 h 748473"/>
                  <a:gd name="connsiteX6" fmla="*/ 230519 w 342320"/>
                  <a:gd name="connsiteY6" fmla="*/ 295999 h 748473"/>
                  <a:gd name="connsiteX7" fmla="*/ 276239 w 342320"/>
                  <a:gd name="connsiteY7" fmla="*/ 255359 h 748473"/>
                  <a:gd name="connsiteX8" fmla="*/ 306719 w 342320"/>
                  <a:gd name="connsiteY8" fmla="*/ 219799 h 748473"/>
                  <a:gd name="connsiteX9" fmla="*/ 337199 w 342320"/>
                  <a:gd name="connsiteY9" fmla="*/ 148679 h 748473"/>
                  <a:gd name="connsiteX10" fmla="*/ 342279 w 342320"/>
                  <a:gd name="connsiteY10" fmla="*/ 87719 h 748473"/>
                  <a:gd name="connsiteX11" fmla="*/ 337199 w 342320"/>
                  <a:gd name="connsiteY11" fmla="*/ 67399 h 748473"/>
                  <a:gd name="connsiteX12" fmla="*/ 311799 w 342320"/>
                  <a:gd name="connsiteY12" fmla="*/ 52159 h 748473"/>
                  <a:gd name="connsiteX13" fmla="*/ 281319 w 342320"/>
                  <a:gd name="connsiteY13" fmla="*/ 21679 h 748473"/>
                  <a:gd name="connsiteX14" fmla="*/ 260999 w 342320"/>
                  <a:gd name="connsiteY14" fmla="*/ 16599 h 748473"/>
                  <a:gd name="connsiteX15" fmla="*/ 225439 w 342320"/>
                  <a:gd name="connsiteY15" fmla="*/ 16599 h 748473"/>
                  <a:gd name="connsiteX16" fmla="*/ 154319 w 342320"/>
                  <a:gd name="connsiteY16" fmla="*/ 6439 h 748473"/>
                  <a:gd name="connsiteX17" fmla="*/ 113679 w 342320"/>
                  <a:gd name="connsiteY17" fmla="*/ 1359 h 748473"/>
                  <a:gd name="connsiteX18" fmla="*/ 93359 w 342320"/>
                  <a:gd name="connsiteY18" fmla="*/ 31839 h 748473"/>
                  <a:gd name="connsiteX19" fmla="*/ 93359 w 342320"/>
                  <a:gd name="connsiteY19" fmla="*/ 67399 h 748473"/>
                  <a:gd name="connsiteX20" fmla="*/ 78119 w 342320"/>
                  <a:gd name="connsiteY20" fmla="*/ 123279 h 748473"/>
                  <a:gd name="connsiteX21" fmla="*/ 47639 w 342320"/>
                  <a:gd name="connsiteY21" fmla="*/ 168999 h 748473"/>
                  <a:gd name="connsiteX22" fmla="*/ 37479 w 342320"/>
                  <a:gd name="connsiteY22" fmla="*/ 265519 h 748473"/>
                  <a:gd name="connsiteX23" fmla="*/ 22239 w 342320"/>
                  <a:gd name="connsiteY23" fmla="*/ 321399 h 748473"/>
                  <a:gd name="connsiteX24" fmla="*/ 6999 w 342320"/>
                  <a:gd name="connsiteY24" fmla="*/ 397599 h 748473"/>
                  <a:gd name="connsiteX25" fmla="*/ 6999 w 342320"/>
                  <a:gd name="connsiteY25" fmla="*/ 473799 h 748473"/>
                  <a:gd name="connsiteX26" fmla="*/ 108599 w 342320"/>
                  <a:gd name="connsiteY26" fmla="*/ 748119 h 748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42320" h="748473">
                    <a:moveTo>
                      <a:pt x="108599" y="748119"/>
                    </a:moveTo>
                    <a:cubicBezTo>
                      <a:pt x="133152" y="757432"/>
                      <a:pt x="147546" y="580479"/>
                      <a:pt x="154319" y="529679"/>
                    </a:cubicBezTo>
                    <a:cubicBezTo>
                      <a:pt x="161092" y="478879"/>
                      <a:pt x="148392" y="468719"/>
                      <a:pt x="149239" y="443319"/>
                    </a:cubicBezTo>
                    <a:cubicBezTo>
                      <a:pt x="150086" y="417919"/>
                      <a:pt x="154319" y="394212"/>
                      <a:pt x="159399" y="377279"/>
                    </a:cubicBezTo>
                    <a:cubicBezTo>
                      <a:pt x="164479" y="360346"/>
                      <a:pt x="171252" y="354419"/>
                      <a:pt x="179719" y="341719"/>
                    </a:cubicBezTo>
                    <a:cubicBezTo>
                      <a:pt x="188186" y="329019"/>
                      <a:pt x="201732" y="308699"/>
                      <a:pt x="210199" y="301079"/>
                    </a:cubicBezTo>
                    <a:cubicBezTo>
                      <a:pt x="218666" y="293459"/>
                      <a:pt x="219512" y="303619"/>
                      <a:pt x="230519" y="295999"/>
                    </a:cubicBezTo>
                    <a:cubicBezTo>
                      <a:pt x="241526" y="288379"/>
                      <a:pt x="263539" y="268059"/>
                      <a:pt x="276239" y="255359"/>
                    </a:cubicBezTo>
                    <a:cubicBezTo>
                      <a:pt x="288939" y="242659"/>
                      <a:pt x="296559" y="237579"/>
                      <a:pt x="306719" y="219799"/>
                    </a:cubicBezTo>
                    <a:cubicBezTo>
                      <a:pt x="316879" y="202019"/>
                      <a:pt x="331272" y="170692"/>
                      <a:pt x="337199" y="148679"/>
                    </a:cubicBezTo>
                    <a:cubicBezTo>
                      <a:pt x="343126" y="126666"/>
                      <a:pt x="342279" y="101266"/>
                      <a:pt x="342279" y="87719"/>
                    </a:cubicBezTo>
                    <a:cubicBezTo>
                      <a:pt x="342279" y="74172"/>
                      <a:pt x="342279" y="73326"/>
                      <a:pt x="337199" y="67399"/>
                    </a:cubicBezTo>
                    <a:cubicBezTo>
                      <a:pt x="332119" y="61472"/>
                      <a:pt x="321112" y="59779"/>
                      <a:pt x="311799" y="52159"/>
                    </a:cubicBezTo>
                    <a:cubicBezTo>
                      <a:pt x="302486" y="44539"/>
                      <a:pt x="289786" y="27606"/>
                      <a:pt x="281319" y="21679"/>
                    </a:cubicBezTo>
                    <a:cubicBezTo>
                      <a:pt x="272852" y="15752"/>
                      <a:pt x="270312" y="17446"/>
                      <a:pt x="260999" y="16599"/>
                    </a:cubicBezTo>
                    <a:cubicBezTo>
                      <a:pt x="251686" y="15752"/>
                      <a:pt x="243219" y="18292"/>
                      <a:pt x="225439" y="16599"/>
                    </a:cubicBezTo>
                    <a:cubicBezTo>
                      <a:pt x="207659" y="14906"/>
                      <a:pt x="172946" y="8979"/>
                      <a:pt x="154319" y="6439"/>
                    </a:cubicBezTo>
                    <a:cubicBezTo>
                      <a:pt x="135692" y="3899"/>
                      <a:pt x="123839" y="-2874"/>
                      <a:pt x="113679" y="1359"/>
                    </a:cubicBezTo>
                    <a:cubicBezTo>
                      <a:pt x="103519" y="5592"/>
                      <a:pt x="96746" y="20832"/>
                      <a:pt x="93359" y="31839"/>
                    </a:cubicBezTo>
                    <a:cubicBezTo>
                      <a:pt x="89972" y="42846"/>
                      <a:pt x="95899" y="52159"/>
                      <a:pt x="93359" y="67399"/>
                    </a:cubicBezTo>
                    <a:cubicBezTo>
                      <a:pt x="90819" y="82639"/>
                      <a:pt x="85739" y="106346"/>
                      <a:pt x="78119" y="123279"/>
                    </a:cubicBezTo>
                    <a:cubicBezTo>
                      <a:pt x="70499" y="140212"/>
                      <a:pt x="54412" y="145292"/>
                      <a:pt x="47639" y="168999"/>
                    </a:cubicBezTo>
                    <a:cubicBezTo>
                      <a:pt x="40866" y="192706"/>
                      <a:pt x="41712" y="240119"/>
                      <a:pt x="37479" y="265519"/>
                    </a:cubicBezTo>
                    <a:cubicBezTo>
                      <a:pt x="33246" y="290919"/>
                      <a:pt x="27319" y="299386"/>
                      <a:pt x="22239" y="321399"/>
                    </a:cubicBezTo>
                    <a:cubicBezTo>
                      <a:pt x="17159" y="343412"/>
                      <a:pt x="9539" y="372199"/>
                      <a:pt x="6999" y="397599"/>
                    </a:cubicBezTo>
                    <a:cubicBezTo>
                      <a:pt x="4459" y="422999"/>
                      <a:pt x="-7394" y="414532"/>
                      <a:pt x="6999" y="473799"/>
                    </a:cubicBezTo>
                    <a:cubicBezTo>
                      <a:pt x="21392" y="533066"/>
                      <a:pt x="84046" y="738806"/>
                      <a:pt x="108599" y="74811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Freeform 62"/>
              <p:cNvSpPr/>
              <p:nvPr/>
            </p:nvSpPr>
            <p:spPr>
              <a:xfrm>
                <a:off x="2643475" y="1349662"/>
                <a:ext cx="523167" cy="762969"/>
              </a:xfrm>
              <a:custGeom>
                <a:avLst/>
                <a:gdLst>
                  <a:gd name="connsiteX0" fmla="*/ 17663 w 523167"/>
                  <a:gd name="connsiteY0" fmla="*/ 221230 h 762969"/>
                  <a:gd name="connsiteX1" fmla="*/ 79 w 523167"/>
                  <a:gd name="connsiteY1" fmla="*/ 268123 h 762969"/>
                  <a:gd name="connsiteX2" fmla="*/ 11802 w 523167"/>
                  <a:gd name="connsiteY2" fmla="*/ 332600 h 762969"/>
                  <a:gd name="connsiteX3" fmla="*/ 26456 w 523167"/>
                  <a:gd name="connsiteY3" fmla="*/ 370700 h 762969"/>
                  <a:gd name="connsiteX4" fmla="*/ 58694 w 523167"/>
                  <a:gd name="connsiteY4" fmla="*/ 385353 h 762969"/>
                  <a:gd name="connsiteX5" fmla="*/ 67487 w 523167"/>
                  <a:gd name="connsiteY5" fmla="*/ 432246 h 762969"/>
                  <a:gd name="connsiteX6" fmla="*/ 85071 w 523167"/>
                  <a:gd name="connsiteY6" fmla="*/ 485000 h 762969"/>
                  <a:gd name="connsiteX7" fmla="*/ 108517 w 523167"/>
                  <a:gd name="connsiteY7" fmla="*/ 523100 h 762969"/>
                  <a:gd name="connsiteX8" fmla="*/ 102656 w 523167"/>
                  <a:gd name="connsiteY8" fmla="*/ 549476 h 762969"/>
                  <a:gd name="connsiteX9" fmla="*/ 140756 w 523167"/>
                  <a:gd name="connsiteY9" fmla="*/ 678430 h 762969"/>
                  <a:gd name="connsiteX10" fmla="*/ 249194 w 523167"/>
                  <a:gd name="connsiteY10" fmla="*/ 760492 h 762969"/>
                  <a:gd name="connsiteX11" fmla="*/ 351771 w 523167"/>
                  <a:gd name="connsiteY11" fmla="*/ 734115 h 762969"/>
                  <a:gd name="connsiteX12" fmla="*/ 404525 w 523167"/>
                  <a:gd name="connsiteY12" fmla="*/ 657915 h 762969"/>
                  <a:gd name="connsiteX13" fmla="*/ 392802 w 523167"/>
                  <a:gd name="connsiteY13" fmla="*/ 602230 h 762969"/>
                  <a:gd name="connsiteX14" fmla="*/ 389871 w 523167"/>
                  <a:gd name="connsiteY14" fmla="*/ 567061 h 762969"/>
                  <a:gd name="connsiteX15" fmla="*/ 404525 w 523167"/>
                  <a:gd name="connsiteY15" fmla="*/ 517238 h 762969"/>
                  <a:gd name="connsiteX16" fmla="*/ 433833 w 523167"/>
                  <a:gd name="connsiteY16" fmla="*/ 461553 h 762969"/>
                  <a:gd name="connsiteX17" fmla="*/ 454348 w 523167"/>
                  <a:gd name="connsiteY17" fmla="*/ 414661 h 762969"/>
                  <a:gd name="connsiteX18" fmla="*/ 460210 w 523167"/>
                  <a:gd name="connsiteY18" fmla="*/ 376561 h 762969"/>
                  <a:gd name="connsiteX19" fmla="*/ 480725 w 523167"/>
                  <a:gd name="connsiteY19" fmla="*/ 379492 h 762969"/>
                  <a:gd name="connsiteX20" fmla="*/ 501240 w 523167"/>
                  <a:gd name="connsiteY20" fmla="*/ 353115 h 762969"/>
                  <a:gd name="connsiteX21" fmla="*/ 521756 w 523167"/>
                  <a:gd name="connsiteY21" fmla="*/ 297430 h 762969"/>
                  <a:gd name="connsiteX22" fmla="*/ 518825 w 523167"/>
                  <a:gd name="connsiteY22" fmla="*/ 238815 h 762969"/>
                  <a:gd name="connsiteX23" fmla="*/ 498310 w 523167"/>
                  <a:gd name="connsiteY23" fmla="*/ 203646 h 762969"/>
                  <a:gd name="connsiteX24" fmla="*/ 489517 w 523167"/>
                  <a:gd name="connsiteY24" fmla="*/ 206576 h 762969"/>
                  <a:gd name="connsiteX25" fmla="*/ 445556 w 523167"/>
                  <a:gd name="connsiteY25" fmla="*/ 142100 h 762969"/>
                  <a:gd name="connsiteX26" fmla="*/ 445556 w 523167"/>
                  <a:gd name="connsiteY26" fmla="*/ 80553 h 762969"/>
                  <a:gd name="connsiteX27" fmla="*/ 369356 w 523167"/>
                  <a:gd name="connsiteY27" fmla="*/ 24869 h 762969"/>
                  <a:gd name="connsiteX28" fmla="*/ 211094 w 523167"/>
                  <a:gd name="connsiteY28" fmla="*/ 1423 h 762969"/>
                  <a:gd name="connsiteX29" fmla="*/ 82140 w 523167"/>
                  <a:gd name="connsiteY29" fmla="*/ 16076 h 762969"/>
                  <a:gd name="connsiteX30" fmla="*/ 41110 w 523167"/>
                  <a:gd name="connsiteY30" fmla="*/ 124515 h 762969"/>
                  <a:gd name="connsiteX31" fmla="*/ 17663 w 523167"/>
                  <a:gd name="connsiteY31" fmla="*/ 221230 h 762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23167" h="762969">
                    <a:moveTo>
                      <a:pt x="17663" y="221230"/>
                    </a:moveTo>
                    <a:cubicBezTo>
                      <a:pt x="10825" y="245165"/>
                      <a:pt x="1056" y="249561"/>
                      <a:pt x="79" y="268123"/>
                    </a:cubicBezTo>
                    <a:cubicBezTo>
                      <a:pt x="-898" y="286685"/>
                      <a:pt x="7406" y="315504"/>
                      <a:pt x="11802" y="332600"/>
                    </a:cubicBezTo>
                    <a:cubicBezTo>
                      <a:pt x="16198" y="349696"/>
                      <a:pt x="18641" y="361908"/>
                      <a:pt x="26456" y="370700"/>
                    </a:cubicBezTo>
                    <a:cubicBezTo>
                      <a:pt x="34271" y="379492"/>
                      <a:pt x="51856" y="375095"/>
                      <a:pt x="58694" y="385353"/>
                    </a:cubicBezTo>
                    <a:cubicBezTo>
                      <a:pt x="65533" y="395611"/>
                      <a:pt x="63091" y="415638"/>
                      <a:pt x="67487" y="432246"/>
                    </a:cubicBezTo>
                    <a:cubicBezTo>
                      <a:pt x="71883" y="448854"/>
                      <a:pt x="78233" y="469858"/>
                      <a:pt x="85071" y="485000"/>
                    </a:cubicBezTo>
                    <a:cubicBezTo>
                      <a:pt x="91909" y="500142"/>
                      <a:pt x="105586" y="512354"/>
                      <a:pt x="108517" y="523100"/>
                    </a:cubicBezTo>
                    <a:cubicBezTo>
                      <a:pt x="111448" y="533846"/>
                      <a:pt x="97283" y="523588"/>
                      <a:pt x="102656" y="549476"/>
                    </a:cubicBezTo>
                    <a:cubicBezTo>
                      <a:pt x="108029" y="575364"/>
                      <a:pt x="116333" y="643261"/>
                      <a:pt x="140756" y="678430"/>
                    </a:cubicBezTo>
                    <a:cubicBezTo>
                      <a:pt x="165179" y="713599"/>
                      <a:pt x="214025" y="751211"/>
                      <a:pt x="249194" y="760492"/>
                    </a:cubicBezTo>
                    <a:cubicBezTo>
                      <a:pt x="284363" y="769773"/>
                      <a:pt x="325882" y="751211"/>
                      <a:pt x="351771" y="734115"/>
                    </a:cubicBezTo>
                    <a:cubicBezTo>
                      <a:pt x="377660" y="717019"/>
                      <a:pt x="397687" y="679896"/>
                      <a:pt x="404525" y="657915"/>
                    </a:cubicBezTo>
                    <a:cubicBezTo>
                      <a:pt x="411364" y="635934"/>
                      <a:pt x="395244" y="617372"/>
                      <a:pt x="392802" y="602230"/>
                    </a:cubicBezTo>
                    <a:cubicBezTo>
                      <a:pt x="390360" y="587088"/>
                      <a:pt x="387917" y="581226"/>
                      <a:pt x="389871" y="567061"/>
                    </a:cubicBezTo>
                    <a:cubicBezTo>
                      <a:pt x="391825" y="552896"/>
                      <a:pt x="397198" y="534823"/>
                      <a:pt x="404525" y="517238"/>
                    </a:cubicBezTo>
                    <a:cubicBezTo>
                      <a:pt x="411852" y="499653"/>
                      <a:pt x="425529" y="478649"/>
                      <a:pt x="433833" y="461553"/>
                    </a:cubicBezTo>
                    <a:cubicBezTo>
                      <a:pt x="442137" y="444457"/>
                      <a:pt x="449952" y="428826"/>
                      <a:pt x="454348" y="414661"/>
                    </a:cubicBezTo>
                    <a:cubicBezTo>
                      <a:pt x="458744" y="400496"/>
                      <a:pt x="455814" y="382422"/>
                      <a:pt x="460210" y="376561"/>
                    </a:cubicBezTo>
                    <a:cubicBezTo>
                      <a:pt x="464606" y="370700"/>
                      <a:pt x="473887" y="383400"/>
                      <a:pt x="480725" y="379492"/>
                    </a:cubicBezTo>
                    <a:cubicBezTo>
                      <a:pt x="487563" y="375584"/>
                      <a:pt x="494401" y="366792"/>
                      <a:pt x="501240" y="353115"/>
                    </a:cubicBezTo>
                    <a:cubicBezTo>
                      <a:pt x="508079" y="339438"/>
                      <a:pt x="518825" y="316480"/>
                      <a:pt x="521756" y="297430"/>
                    </a:cubicBezTo>
                    <a:cubicBezTo>
                      <a:pt x="524687" y="278380"/>
                      <a:pt x="522733" y="254446"/>
                      <a:pt x="518825" y="238815"/>
                    </a:cubicBezTo>
                    <a:cubicBezTo>
                      <a:pt x="514917" y="223184"/>
                      <a:pt x="503195" y="209019"/>
                      <a:pt x="498310" y="203646"/>
                    </a:cubicBezTo>
                    <a:cubicBezTo>
                      <a:pt x="493425" y="198273"/>
                      <a:pt x="498309" y="216834"/>
                      <a:pt x="489517" y="206576"/>
                    </a:cubicBezTo>
                    <a:cubicBezTo>
                      <a:pt x="480725" y="196318"/>
                      <a:pt x="452883" y="163104"/>
                      <a:pt x="445556" y="142100"/>
                    </a:cubicBezTo>
                    <a:cubicBezTo>
                      <a:pt x="438229" y="121096"/>
                      <a:pt x="458256" y="100091"/>
                      <a:pt x="445556" y="80553"/>
                    </a:cubicBezTo>
                    <a:cubicBezTo>
                      <a:pt x="432856" y="61014"/>
                      <a:pt x="408433" y="38057"/>
                      <a:pt x="369356" y="24869"/>
                    </a:cubicBezTo>
                    <a:cubicBezTo>
                      <a:pt x="330279" y="11681"/>
                      <a:pt x="258963" y="2888"/>
                      <a:pt x="211094" y="1423"/>
                    </a:cubicBezTo>
                    <a:cubicBezTo>
                      <a:pt x="163225" y="-43"/>
                      <a:pt x="110471" y="-4439"/>
                      <a:pt x="82140" y="16076"/>
                    </a:cubicBezTo>
                    <a:cubicBezTo>
                      <a:pt x="53809" y="36591"/>
                      <a:pt x="51368" y="95207"/>
                      <a:pt x="41110" y="124515"/>
                    </a:cubicBezTo>
                    <a:cubicBezTo>
                      <a:pt x="30852" y="153823"/>
                      <a:pt x="24501" y="197295"/>
                      <a:pt x="17663" y="22123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Freeform 63"/>
              <p:cNvSpPr/>
              <p:nvPr/>
            </p:nvSpPr>
            <p:spPr>
              <a:xfrm>
                <a:off x="2637393" y="1187979"/>
                <a:ext cx="516208" cy="478107"/>
              </a:xfrm>
              <a:custGeom>
                <a:avLst/>
                <a:gdLst>
                  <a:gd name="connsiteX0" fmla="*/ 50121 w 516208"/>
                  <a:gd name="connsiteY0" fmla="*/ 477197 h 478107"/>
                  <a:gd name="connsiteX1" fmla="*/ 26675 w 516208"/>
                  <a:gd name="connsiteY1" fmla="*/ 371689 h 478107"/>
                  <a:gd name="connsiteX2" fmla="*/ 12021 w 516208"/>
                  <a:gd name="connsiteY2" fmla="*/ 345312 h 478107"/>
                  <a:gd name="connsiteX3" fmla="*/ 298 w 516208"/>
                  <a:gd name="connsiteY3" fmla="*/ 313074 h 478107"/>
                  <a:gd name="connsiteX4" fmla="*/ 3229 w 516208"/>
                  <a:gd name="connsiteY4" fmla="*/ 277905 h 478107"/>
                  <a:gd name="connsiteX5" fmla="*/ 298 w 516208"/>
                  <a:gd name="connsiteY5" fmla="*/ 231012 h 478107"/>
                  <a:gd name="connsiteX6" fmla="*/ 6160 w 516208"/>
                  <a:gd name="connsiteY6" fmla="*/ 184120 h 478107"/>
                  <a:gd name="connsiteX7" fmla="*/ 23744 w 516208"/>
                  <a:gd name="connsiteY7" fmla="*/ 134297 h 478107"/>
                  <a:gd name="connsiteX8" fmla="*/ 64775 w 516208"/>
                  <a:gd name="connsiteY8" fmla="*/ 90335 h 478107"/>
                  <a:gd name="connsiteX9" fmla="*/ 102875 w 516208"/>
                  <a:gd name="connsiteY9" fmla="*/ 52235 h 478107"/>
                  <a:gd name="connsiteX10" fmla="*/ 179075 w 516208"/>
                  <a:gd name="connsiteY10" fmla="*/ 25859 h 478107"/>
                  <a:gd name="connsiteX11" fmla="*/ 214244 w 516208"/>
                  <a:gd name="connsiteY11" fmla="*/ 2412 h 478107"/>
                  <a:gd name="connsiteX12" fmla="*/ 281652 w 516208"/>
                  <a:gd name="connsiteY12" fmla="*/ 2412 h 478107"/>
                  <a:gd name="connsiteX13" fmla="*/ 357852 w 516208"/>
                  <a:gd name="connsiteY13" fmla="*/ 17066 h 478107"/>
                  <a:gd name="connsiteX14" fmla="*/ 401814 w 516208"/>
                  <a:gd name="connsiteY14" fmla="*/ 52235 h 478107"/>
                  <a:gd name="connsiteX15" fmla="*/ 454568 w 516208"/>
                  <a:gd name="connsiteY15" fmla="*/ 81543 h 478107"/>
                  <a:gd name="connsiteX16" fmla="*/ 498529 w 516208"/>
                  <a:gd name="connsiteY16" fmla="*/ 140159 h 478107"/>
                  <a:gd name="connsiteX17" fmla="*/ 507321 w 516208"/>
                  <a:gd name="connsiteY17" fmla="*/ 207566 h 478107"/>
                  <a:gd name="connsiteX18" fmla="*/ 516114 w 516208"/>
                  <a:gd name="connsiteY18" fmla="*/ 266182 h 478107"/>
                  <a:gd name="connsiteX19" fmla="*/ 501460 w 516208"/>
                  <a:gd name="connsiteY19" fmla="*/ 324797 h 478107"/>
                  <a:gd name="connsiteX20" fmla="*/ 495598 w 516208"/>
                  <a:gd name="connsiteY20" fmla="*/ 354105 h 478107"/>
                  <a:gd name="connsiteX21" fmla="*/ 489737 w 516208"/>
                  <a:gd name="connsiteY21" fmla="*/ 403928 h 478107"/>
                  <a:gd name="connsiteX22" fmla="*/ 475083 w 516208"/>
                  <a:gd name="connsiteY22" fmla="*/ 444959 h 478107"/>
                  <a:gd name="connsiteX23" fmla="*/ 457498 w 516208"/>
                  <a:gd name="connsiteY23" fmla="*/ 380482 h 478107"/>
                  <a:gd name="connsiteX24" fmla="*/ 448706 w 516208"/>
                  <a:gd name="connsiteY24" fmla="*/ 351174 h 478107"/>
                  <a:gd name="connsiteX25" fmla="*/ 422329 w 516208"/>
                  <a:gd name="connsiteY25" fmla="*/ 304282 h 478107"/>
                  <a:gd name="connsiteX26" fmla="*/ 419398 w 516208"/>
                  <a:gd name="connsiteY26" fmla="*/ 248597 h 478107"/>
                  <a:gd name="connsiteX27" fmla="*/ 381298 w 516208"/>
                  <a:gd name="connsiteY27" fmla="*/ 225151 h 478107"/>
                  <a:gd name="connsiteX28" fmla="*/ 357852 w 516208"/>
                  <a:gd name="connsiteY28" fmla="*/ 233943 h 478107"/>
                  <a:gd name="connsiteX29" fmla="*/ 322683 w 516208"/>
                  <a:gd name="connsiteY29" fmla="*/ 216359 h 478107"/>
                  <a:gd name="connsiteX30" fmla="*/ 278721 w 516208"/>
                  <a:gd name="connsiteY30" fmla="*/ 228082 h 478107"/>
                  <a:gd name="connsiteX31" fmla="*/ 249414 w 516208"/>
                  <a:gd name="connsiteY31" fmla="*/ 236874 h 478107"/>
                  <a:gd name="connsiteX32" fmla="*/ 199591 w 516208"/>
                  <a:gd name="connsiteY32" fmla="*/ 231012 h 478107"/>
                  <a:gd name="connsiteX33" fmla="*/ 143906 w 516208"/>
                  <a:gd name="connsiteY33" fmla="*/ 242735 h 478107"/>
                  <a:gd name="connsiteX34" fmla="*/ 111668 w 516208"/>
                  <a:gd name="connsiteY34" fmla="*/ 245666 h 478107"/>
                  <a:gd name="connsiteX35" fmla="*/ 94083 w 516208"/>
                  <a:gd name="connsiteY35" fmla="*/ 260320 h 478107"/>
                  <a:gd name="connsiteX36" fmla="*/ 88221 w 516208"/>
                  <a:gd name="connsiteY36" fmla="*/ 304282 h 478107"/>
                  <a:gd name="connsiteX37" fmla="*/ 67706 w 516208"/>
                  <a:gd name="connsiteY37" fmla="*/ 333589 h 478107"/>
                  <a:gd name="connsiteX38" fmla="*/ 67706 w 516208"/>
                  <a:gd name="connsiteY38" fmla="*/ 418582 h 478107"/>
                  <a:gd name="connsiteX39" fmla="*/ 50121 w 516208"/>
                  <a:gd name="connsiteY39" fmla="*/ 477197 h 478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16208" h="478107">
                    <a:moveTo>
                      <a:pt x="50121" y="477197"/>
                    </a:moveTo>
                    <a:cubicBezTo>
                      <a:pt x="43283" y="469382"/>
                      <a:pt x="33025" y="393670"/>
                      <a:pt x="26675" y="371689"/>
                    </a:cubicBezTo>
                    <a:cubicBezTo>
                      <a:pt x="20325" y="349708"/>
                      <a:pt x="16417" y="355081"/>
                      <a:pt x="12021" y="345312"/>
                    </a:cubicBezTo>
                    <a:cubicBezTo>
                      <a:pt x="7625" y="335543"/>
                      <a:pt x="1763" y="324308"/>
                      <a:pt x="298" y="313074"/>
                    </a:cubicBezTo>
                    <a:cubicBezTo>
                      <a:pt x="-1167" y="301840"/>
                      <a:pt x="3229" y="291582"/>
                      <a:pt x="3229" y="277905"/>
                    </a:cubicBezTo>
                    <a:cubicBezTo>
                      <a:pt x="3229" y="264228"/>
                      <a:pt x="-191" y="246643"/>
                      <a:pt x="298" y="231012"/>
                    </a:cubicBezTo>
                    <a:cubicBezTo>
                      <a:pt x="786" y="215381"/>
                      <a:pt x="2252" y="200239"/>
                      <a:pt x="6160" y="184120"/>
                    </a:cubicBezTo>
                    <a:cubicBezTo>
                      <a:pt x="10068" y="168001"/>
                      <a:pt x="13975" y="149928"/>
                      <a:pt x="23744" y="134297"/>
                    </a:cubicBezTo>
                    <a:cubicBezTo>
                      <a:pt x="33513" y="118666"/>
                      <a:pt x="51587" y="104012"/>
                      <a:pt x="64775" y="90335"/>
                    </a:cubicBezTo>
                    <a:cubicBezTo>
                      <a:pt x="77964" y="76658"/>
                      <a:pt x="83825" y="62981"/>
                      <a:pt x="102875" y="52235"/>
                    </a:cubicBezTo>
                    <a:cubicBezTo>
                      <a:pt x="121925" y="41489"/>
                      <a:pt x="160513" y="34163"/>
                      <a:pt x="179075" y="25859"/>
                    </a:cubicBezTo>
                    <a:cubicBezTo>
                      <a:pt x="197637" y="17555"/>
                      <a:pt x="197148" y="6320"/>
                      <a:pt x="214244" y="2412"/>
                    </a:cubicBezTo>
                    <a:cubicBezTo>
                      <a:pt x="231340" y="-1496"/>
                      <a:pt x="257717" y="-30"/>
                      <a:pt x="281652" y="2412"/>
                    </a:cubicBezTo>
                    <a:cubicBezTo>
                      <a:pt x="305587" y="4854"/>
                      <a:pt x="337825" y="8762"/>
                      <a:pt x="357852" y="17066"/>
                    </a:cubicBezTo>
                    <a:cubicBezTo>
                      <a:pt x="377879" y="25370"/>
                      <a:pt x="385695" y="41489"/>
                      <a:pt x="401814" y="52235"/>
                    </a:cubicBezTo>
                    <a:cubicBezTo>
                      <a:pt x="417933" y="62981"/>
                      <a:pt x="438449" y="66889"/>
                      <a:pt x="454568" y="81543"/>
                    </a:cubicBezTo>
                    <a:cubicBezTo>
                      <a:pt x="470687" y="96197"/>
                      <a:pt x="489737" y="119155"/>
                      <a:pt x="498529" y="140159"/>
                    </a:cubicBezTo>
                    <a:cubicBezTo>
                      <a:pt x="507321" y="161163"/>
                      <a:pt x="504390" y="186562"/>
                      <a:pt x="507321" y="207566"/>
                    </a:cubicBezTo>
                    <a:cubicBezTo>
                      <a:pt x="510252" y="228570"/>
                      <a:pt x="517091" y="246644"/>
                      <a:pt x="516114" y="266182"/>
                    </a:cubicBezTo>
                    <a:cubicBezTo>
                      <a:pt x="515137" y="285720"/>
                      <a:pt x="504879" y="310143"/>
                      <a:pt x="501460" y="324797"/>
                    </a:cubicBezTo>
                    <a:cubicBezTo>
                      <a:pt x="498041" y="339451"/>
                      <a:pt x="497552" y="340917"/>
                      <a:pt x="495598" y="354105"/>
                    </a:cubicBezTo>
                    <a:cubicBezTo>
                      <a:pt x="493644" y="367293"/>
                      <a:pt x="493156" y="388786"/>
                      <a:pt x="489737" y="403928"/>
                    </a:cubicBezTo>
                    <a:cubicBezTo>
                      <a:pt x="486318" y="419070"/>
                      <a:pt x="480456" y="448867"/>
                      <a:pt x="475083" y="444959"/>
                    </a:cubicBezTo>
                    <a:cubicBezTo>
                      <a:pt x="469710" y="441051"/>
                      <a:pt x="461894" y="396113"/>
                      <a:pt x="457498" y="380482"/>
                    </a:cubicBezTo>
                    <a:cubicBezTo>
                      <a:pt x="453102" y="364851"/>
                      <a:pt x="454567" y="363874"/>
                      <a:pt x="448706" y="351174"/>
                    </a:cubicBezTo>
                    <a:cubicBezTo>
                      <a:pt x="442845" y="338474"/>
                      <a:pt x="427214" y="321378"/>
                      <a:pt x="422329" y="304282"/>
                    </a:cubicBezTo>
                    <a:cubicBezTo>
                      <a:pt x="417444" y="287186"/>
                      <a:pt x="426236" y="261785"/>
                      <a:pt x="419398" y="248597"/>
                    </a:cubicBezTo>
                    <a:cubicBezTo>
                      <a:pt x="412560" y="235409"/>
                      <a:pt x="391556" y="227593"/>
                      <a:pt x="381298" y="225151"/>
                    </a:cubicBezTo>
                    <a:cubicBezTo>
                      <a:pt x="371040" y="222709"/>
                      <a:pt x="367621" y="235408"/>
                      <a:pt x="357852" y="233943"/>
                    </a:cubicBezTo>
                    <a:cubicBezTo>
                      <a:pt x="348083" y="232478"/>
                      <a:pt x="335871" y="217336"/>
                      <a:pt x="322683" y="216359"/>
                    </a:cubicBezTo>
                    <a:cubicBezTo>
                      <a:pt x="309495" y="215382"/>
                      <a:pt x="290933" y="224663"/>
                      <a:pt x="278721" y="228082"/>
                    </a:cubicBezTo>
                    <a:cubicBezTo>
                      <a:pt x="266509" y="231501"/>
                      <a:pt x="262602" y="236386"/>
                      <a:pt x="249414" y="236874"/>
                    </a:cubicBezTo>
                    <a:cubicBezTo>
                      <a:pt x="236226" y="237362"/>
                      <a:pt x="217176" y="230035"/>
                      <a:pt x="199591" y="231012"/>
                    </a:cubicBezTo>
                    <a:cubicBezTo>
                      <a:pt x="182006" y="231989"/>
                      <a:pt x="158560" y="240293"/>
                      <a:pt x="143906" y="242735"/>
                    </a:cubicBezTo>
                    <a:cubicBezTo>
                      <a:pt x="129252" y="245177"/>
                      <a:pt x="119972" y="242735"/>
                      <a:pt x="111668" y="245666"/>
                    </a:cubicBezTo>
                    <a:cubicBezTo>
                      <a:pt x="103364" y="248597"/>
                      <a:pt x="97991" y="250551"/>
                      <a:pt x="94083" y="260320"/>
                    </a:cubicBezTo>
                    <a:cubicBezTo>
                      <a:pt x="90175" y="270089"/>
                      <a:pt x="92617" y="292071"/>
                      <a:pt x="88221" y="304282"/>
                    </a:cubicBezTo>
                    <a:cubicBezTo>
                      <a:pt x="83825" y="316493"/>
                      <a:pt x="71125" y="314539"/>
                      <a:pt x="67706" y="333589"/>
                    </a:cubicBezTo>
                    <a:cubicBezTo>
                      <a:pt x="64287" y="352639"/>
                      <a:pt x="69171" y="396601"/>
                      <a:pt x="67706" y="418582"/>
                    </a:cubicBezTo>
                    <a:cubicBezTo>
                      <a:pt x="66241" y="440563"/>
                      <a:pt x="56959" y="485012"/>
                      <a:pt x="50121" y="47719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Freeform 64"/>
              <p:cNvSpPr/>
              <p:nvPr/>
            </p:nvSpPr>
            <p:spPr>
              <a:xfrm>
                <a:off x="2460680" y="1873253"/>
                <a:ext cx="902625" cy="1510983"/>
              </a:xfrm>
              <a:custGeom>
                <a:avLst/>
                <a:gdLst>
                  <a:gd name="connsiteX0" fmla="*/ 285568 w 902625"/>
                  <a:gd name="connsiteY0" fmla="*/ 1267 h 1510983"/>
                  <a:gd name="connsiteX1" fmla="*/ 294712 w 902625"/>
                  <a:gd name="connsiteY1" fmla="*/ 68323 h 1510983"/>
                  <a:gd name="connsiteX2" fmla="*/ 352624 w 902625"/>
                  <a:gd name="connsiteY2" fmla="*/ 117091 h 1510983"/>
                  <a:gd name="connsiteX3" fmla="*/ 410536 w 902625"/>
                  <a:gd name="connsiteY3" fmla="*/ 171955 h 1510983"/>
                  <a:gd name="connsiteX4" fmla="*/ 462352 w 902625"/>
                  <a:gd name="connsiteY4" fmla="*/ 184147 h 1510983"/>
                  <a:gd name="connsiteX5" fmla="*/ 529408 w 902625"/>
                  <a:gd name="connsiteY5" fmla="*/ 150619 h 1510983"/>
                  <a:gd name="connsiteX6" fmla="*/ 584272 w 902625"/>
                  <a:gd name="connsiteY6" fmla="*/ 104899 h 1510983"/>
                  <a:gd name="connsiteX7" fmla="*/ 593416 w 902625"/>
                  <a:gd name="connsiteY7" fmla="*/ 83563 h 1510983"/>
                  <a:gd name="connsiteX8" fmla="*/ 581224 w 902625"/>
                  <a:gd name="connsiteY8" fmla="*/ 65275 h 1510983"/>
                  <a:gd name="connsiteX9" fmla="*/ 608656 w 902625"/>
                  <a:gd name="connsiteY9" fmla="*/ 101851 h 1510983"/>
                  <a:gd name="connsiteX10" fmla="*/ 608656 w 902625"/>
                  <a:gd name="connsiteY10" fmla="*/ 138427 h 1510983"/>
                  <a:gd name="connsiteX11" fmla="*/ 605608 w 902625"/>
                  <a:gd name="connsiteY11" fmla="*/ 175003 h 1510983"/>
                  <a:gd name="connsiteX12" fmla="*/ 654376 w 902625"/>
                  <a:gd name="connsiteY12" fmla="*/ 217675 h 1510983"/>
                  <a:gd name="connsiteX13" fmla="*/ 761056 w 902625"/>
                  <a:gd name="connsiteY13" fmla="*/ 406651 h 1510983"/>
                  <a:gd name="connsiteX14" fmla="*/ 773248 w 902625"/>
                  <a:gd name="connsiteY14" fmla="*/ 836419 h 1510983"/>
                  <a:gd name="connsiteX15" fmla="*/ 861640 w 902625"/>
                  <a:gd name="connsiteY15" fmla="*/ 1214371 h 1510983"/>
                  <a:gd name="connsiteX16" fmla="*/ 901264 w 902625"/>
                  <a:gd name="connsiteY16" fmla="*/ 1397251 h 1510983"/>
                  <a:gd name="connsiteX17" fmla="*/ 815920 w 902625"/>
                  <a:gd name="connsiteY17" fmla="*/ 1427731 h 1510983"/>
                  <a:gd name="connsiteX18" fmla="*/ 742768 w 902625"/>
                  <a:gd name="connsiteY18" fmla="*/ 1436875 h 1510983"/>
                  <a:gd name="connsiteX19" fmla="*/ 681808 w 902625"/>
                  <a:gd name="connsiteY19" fmla="*/ 1433827 h 1510983"/>
                  <a:gd name="connsiteX20" fmla="*/ 559888 w 902625"/>
                  <a:gd name="connsiteY20" fmla="*/ 1461259 h 1510983"/>
                  <a:gd name="connsiteX21" fmla="*/ 434920 w 902625"/>
                  <a:gd name="connsiteY21" fmla="*/ 1491739 h 1510983"/>
                  <a:gd name="connsiteX22" fmla="*/ 355672 w 902625"/>
                  <a:gd name="connsiteY22" fmla="*/ 1506979 h 1510983"/>
                  <a:gd name="connsiteX23" fmla="*/ 230704 w 902625"/>
                  <a:gd name="connsiteY23" fmla="*/ 1510027 h 1510983"/>
                  <a:gd name="connsiteX24" fmla="*/ 133168 w 902625"/>
                  <a:gd name="connsiteY24" fmla="*/ 1506979 h 1510983"/>
                  <a:gd name="connsiteX25" fmla="*/ 14296 w 902625"/>
                  <a:gd name="connsiteY25" fmla="*/ 1470403 h 1510983"/>
                  <a:gd name="connsiteX26" fmla="*/ 5152 w 902625"/>
                  <a:gd name="connsiteY26" fmla="*/ 1196083 h 1510983"/>
                  <a:gd name="connsiteX27" fmla="*/ 41728 w 902625"/>
                  <a:gd name="connsiteY27" fmla="*/ 702307 h 1510983"/>
                  <a:gd name="connsiteX28" fmla="*/ 145360 w 902625"/>
                  <a:gd name="connsiteY28" fmla="*/ 226819 h 1510983"/>
                  <a:gd name="connsiteX29" fmla="*/ 245944 w 902625"/>
                  <a:gd name="connsiteY29" fmla="*/ 40891 h 1510983"/>
                  <a:gd name="connsiteX30" fmla="*/ 285568 w 902625"/>
                  <a:gd name="connsiteY30" fmla="*/ 1267 h 1510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02625" h="1510983">
                    <a:moveTo>
                      <a:pt x="285568" y="1267"/>
                    </a:moveTo>
                    <a:cubicBezTo>
                      <a:pt x="293696" y="5839"/>
                      <a:pt x="283536" y="49019"/>
                      <a:pt x="294712" y="68323"/>
                    </a:cubicBezTo>
                    <a:cubicBezTo>
                      <a:pt x="305888" y="87627"/>
                      <a:pt x="333320" y="99819"/>
                      <a:pt x="352624" y="117091"/>
                    </a:cubicBezTo>
                    <a:cubicBezTo>
                      <a:pt x="371928" y="134363"/>
                      <a:pt x="392248" y="160779"/>
                      <a:pt x="410536" y="171955"/>
                    </a:cubicBezTo>
                    <a:cubicBezTo>
                      <a:pt x="428824" y="183131"/>
                      <a:pt x="442540" y="187703"/>
                      <a:pt x="462352" y="184147"/>
                    </a:cubicBezTo>
                    <a:cubicBezTo>
                      <a:pt x="482164" y="180591"/>
                      <a:pt x="509088" y="163827"/>
                      <a:pt x="529408" y="150619"/>
                    </a:cubicBezTo>
                    <a:cubicBezTo>
                      <a:pt x="549728" y="137411"/>
                      <a:pt x="573604" y="116075"/>
                      <a:pt x="584272" y="104899"/>
                    </a:cubicBezTo>
                    <a:cubicBezTo>
                      <a:pt x="594940" y="93723"/>
                      <a:pt x="593924" y="90167"/>
                      <a:pt x="593416" y="83563"/>
                    </a:cubicBezTo>
                    <a:cubicBezTo>
                      <a:pt x="592908" y="76959"/>
                      <a:pt x="578684" y="62227"/>
                      <a:pt x="581224" y="65275"/>
                    </a:cubicBezTo>
                    <a:cubicBezTo>
                      <a:pt x="583764" y="68323"/>
                      <a:pt x="604084" y="89659"/>
                      <a:pt x="608656" y="101851"/>
                    </a:cubicBezTo>
                    <a:cubicBezTo>
                      <a:pt x="613228" y="114043"/>
                      <a:pt x="609164" y="126235"/>
                      <a:pt x="608656" y="138427"/>
                    </a:cubicBezTo>
                    <a:cubicBezTo>
                      <a:pt x="608148" y="150619"/>
                      <a:pt x="597988" y="161795"/>
                      <a:pt x="605608" y="175003"/>
                    </a:cubicBezTo>
                    <a:cubicBezTo>
                      <a:pt x="613228" y="188211"/>
                      <a:pt x="628468" y="179067"/>
                      <a:pt x="654376" y="217675"/>
                    </a:cubicBezTo>
                    <a:cubicBezTo>
                      <a:pt x="680284" y="256283"/>
                      <a:pt x="741244" y="303527"/>
                      <a:pt x="761056" y="406651"/>
                    </a:cubicBezTo>
                    <a:cubicBezTo>
                      <a:pt x="780868" y="509775"/>
                      <a:pt x="756484" y="701799"/>
                      <a:pt x="773248" y="836419"/>
                    </a:cubicBezTo>
                    <a:cubicBezTo>
                      <a:pt x="790012" y="971039"/>
                      <a:pt x="840304" y="1120899"/>
                      <a:pt x="861640" y="1214371"/>
                    </a:cubicBezTo>
                    <a:cubicBezTo>
                      <a:pt x="882976" y="1307843"/>
                      <a:pt x="908884" y="1361691"/>
                      <a:pt x="901264" y="1397251"/>
                    </a:cubicBezTo>
                    <a:cubicBezTo>
                      <a:pt x="893644" y="1432811"/>
                      <a:pt x="842336" y="1421127"/>
                      <a:pt x="815920" y="1427731"/>
                    </a:cubicBezTo>
                    <a:cubicBezTo>
                      <a:pt x="789504" y="1434335"/>
                      <a:pt x="765120" y="1435859"/>
                      <a:pt x="742768" y="1436875"/>
                    </a:cubicBezTo>
                    <a:cubicBezTo>
                      <a:pt x="720416" y="1437891"/>
                      <a:pt x="712288" y="1429763"/>
                      <a:pt x="681808" y="1433827"/>
                    </a:cubicBezTo>
                    <a:cubicBezTo>
                      <a:pt x="651328" y="1437891"/>
                      <a:pt x="559888" y="1461259"/>
                      <a:pt x="559888" y="1461259"/>
                    </a:cubicBezTo>
                    <a:lnTo>
                      <a:pt x="434920" y="1491739"/>
                    </a:lnTo>
                    <a:cubicBezTo>
                      <a:pt x="400884" y="1499359"/>
                      <a:pt x="389708" y="1503931"/>
                      <a:pt x="355672" y="1506979"/>
                    </a:cubicBezTo>
                    <a:cubicBezTo>
                      <a:pt x="321636" y="1510027"/>
                      <a:pt x="267788" y="1510027"/>
                      <a:pt x="230704" y="1510027"/>
                    </a:cubicBezTo>
                    <a:cubicBezTo>
                      <a:pt x="193620" y="1510027"/>
                      <a:pt x="169236" y="1513583"/>
                      <a:pt x="133168" y="1506979"/>
                    </a:cubicBezTo>
                    <a:cubicBezTo>
                      <a:pt x="97100" y="1500375"/>
                      <a:pt x="35632" y="1522219"/>
                      <a:pt x="14296" y="1470403"/>
                    </a:cubicBezTo>
                    <a:cubicBezTo>
                      <a:pt x="-7040" y="1418587"/>
                      <a:pt x="580" y="1324099"/>
                      <a:pt x="5152" y="1196083"/>
                    </a:cubicBezTo>
                    <a:cubicBezTo>
                      <a:pt x="9724" y="1068067"/>
                      <a:pt x="18360" y="863851"/>
                      <a:pt x="41728" y="702307"/>
                    </a:cubicBezTo>
                    <a:cubicBezTo>
                      <a:pt x="65096" y="540763"/>
                      <a:pt x="111324" y="337055"/>
                      <a:pt x="145360" y="226819"/>
                    </a:cubicBezTo>
                    <a:cubicBezTo>
                      <a:pt x="179396" y="116583"/>
                      <a:pt x="222068" y="78483"/>
                      <a:pt x="245944" y="40891"/>
                    </a:cubicBezTo>
                    <a:cubicBezTo>
                      <a:pt x="269820" y="3299"/>
                      <a:pt x="277440" y="-3305"/>
                      <a:pt x="285568" y="126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Freeform 65"/>
              <p:cNvSpPr/>
              <p:nvPr/>
            </p:nvSpPr>
            <p:spPr>
              <a:xfrm>
                <a:off x="2823398" y="2045097"/>
                <a:ext cx="372325" cy="1206936"/>
              </a:xfrm>
              <a:custGeom>
                <a:avLst/>
                <a:gdLst>
                  <a:gd name="connsiteX0" fmla="*/ 60010 w 372325"/>
                  <a:gd name="connsiteY0" fmla="*/ 111 h 1206936"/>
                  <a:gd name="connsiteX1" fmla="*/ 2098 w 372325"/>
                  <a:gd name="connsiteY1" fmla="*/ 42783 h 1206936"/>
                  <a:gd name="connsiteX2" fmla="*/ 14290 w 372325"/>
                  <a:gd name="connsiteY2" fmla="*/ 79359 h 1206936"/>
                  <a:gd name="connsiteX3" fmla="*/ 29530 w 372325"/>
                  <a:gd name="connsiteY3" fmla="*/ 97647 h 1206936"/>
                  <a:gd name="connsiteX4" fmla="*/ 44770 w 372325"/>
                  <a:gd name="connsiteY4" fmla="*/ 122031 h 1206936"/>
                  <a:gd name="connsiteX5" fmla="*/ 29530 w 372325"/>
                  <a:gd name="connsiteY5" fmla="*/ 170799 h 1206936"/>
                  <a:gd name="connsiteX6" fmla="*/ 32578 w 372325"/>
                  <a:gd name="connsiteY6" fmla="*/ 259191 h 1206936"/>
                  <a:gd name="connsiteX7" fmla="*/ 50866 w 372325"/>
                  <a:gd name="connsiteY7" fmla="*/ 393303 h 1206936"/>
                  <a:gd name="connsiteX8" fmla="*/ 133162 w 372325"/>
                  <a:gd name="connsiteY8" fmla="*/ 926703 h 1206936"/>
                  <a:gd name="connsiteX9" fmla="*/ 166690 w 372325"/>
                  <a:gd name="connsiteY9" fmla="*/ 1097391 h 1206936"/>
                  <a:gd name="connsiteX10" fmla="*/ 178882 w 372325"/>
                  <a:gd name="connsiteY10" fmla="*/ 1124823 h 1206936"/>
                  <a:gd name="connsiteX11" fmla="*/ 227650 w 372325"/>
                  <a:gd name="connsiteY11" fmla="*/ 1158351 h 1206936"/>
                  <a:gd name="connsiteX12" fmla="*/ 297754 w 372325"/>
                  <a:gd name="connsiteY12" fmla="*/ 1201023 h 1206936"/>
                  <a:gd name="connsiteX13" fmla="*/ 316042 w 372325"/>
                  <a:gd name="connsiteY13" fmla="*/ 1191879 h 1206936"/>
                  <a:gd name="connsiteX14" fmla="*/ 367858 w 372325"/>
                  <a:gd name="connsiteY14" fmla="*/ 1066911 h 1206936"/>
                  <a:gd name="connsiteX15" fmla="*/ 367858 w 372325"/>
                  <a:gd name="connsiteY15" fmla="*/ 1036431 h 1206936"/>
                  <a:gd name="connsiteX16" fmla="*/ 352618 w 372325"/>
                  <a:gd name="connsiteY16" fmla="*/ 990711 h 1206936"/>
                  <a:gd name="connsiteX17" fmla="*/ 306898 w 372325"/>
                  <a:gd name="connsiteY17" fmla="*/ 810879 h 1206936"/>
                  <a:gd name="connsiteX18" fmla="*/ 230698 w 372325"/>
                  <a:gd name="connsiteY18" fmla="*/ 457311 h 1206936"/>
                  <a:gd name="connsiteX19" fmla="*/ 188026 w 372325"/>
                  <a:gd name="connsiteY19" fmla="*/ 289671 h 1206936"/>
                  <a:gd name="connsiteX20" fmla="*/ 166690 w 372325"/>
                  <a:gd name="connsiteY20" fmla="*/ 210423 h 1206936"/>
                  <a:gd name="connsiteX21" fmla="*/ 142306 w 372325"/>
                  <a:gd name="connsiteY21" fmla="*/ 173847 h 1206936"/>
                  <a:gd name="connsiteX22" fmla="*/ 124018 w 372325"/>
                  <a:gd name="connsiteY22" fmla="*/ 131175 h 1206936"/>
                  <a:gd name="connsiteX23" fmla="*/ 117922 w 372325"/>
                  <a:gd name="connsiteY23" fmla="*/ 100695 h 1206936"/>
                  <a:gd name="connsiteX24" fmla="*/ 148402 w 372325"/>
                  <a:gd name="connsiteY24" fmla="*/ 82407 h 1206936"/>
                  <a:gd name="connsiteX25" fmla="*/ 154498 w 372325"/>
                  <a:gd name="connsiteY25" fmla="*/ 54975 h 1206936"/>
                  <a:gd name="connsiteX26" fmla="*/ 136210 w 372325"/>
                  <a:gd name="connsiteY26" fmla="*/ 30591 h 1206936"/>
                  <a:gd name="connsiteX27" fmla="*/ 60010 w 372325"/>
                  <a:gd name="connsiteY27" fmla="*/ 111 h 1206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72325" h="1206936">
                    <a:moveTo>
                      <a:pt x="60010" y="111"/>
                    </a:moveTo>
                    <a:cubicBezTo>
                      <a:pt x="37658" y="2143"/>
                      <a:pt x="9718" y="29575"/>
                      <a:pt x="2098" y="42783"/>
                    </a:cubicBezTo>
                    <a:cubicBezTo>
                      <a:pt x="-5522" y="55991"/>
                      <a:pt x="9718" y="70215"/>
                      <a:pt x="14290" y="79359"/>
                    </a:cubicBezTo>
                    <a:cubicBezTo>
                      <a:pt x="18862" y="88503"/>
                      <a:pt x="24450" y="90535"/>
                      <a:pt x="29530" y="97647"/>
                    </a:cubicBezTo>
                    <a:cubicBezTo>
                      <a:pt x="34610" y="104759"/>
                      <a:pt x="44770" y="109839"/>
                      <a:pt x="44770" y="122031"/>
                    </a:cubicBezTo>
                    <a:cubicBezTo>
                      <a:pt x="44770" y="134223"/>
                      <a:pt x="31562" y="147939"/>
                      <a:pt x="29530" y="170799"/>
                    </a:cubicBezTo>
                    <a:cubicBezTo>
                      <a:pt x="27498" y="193659"/>
                      <a:pt x="29022" y="222107"/>
                      <a:pt x="32578" y="259191"/>
                    </a:cubicBezTo>
                    <a:cubicBezTo>
                      <a:pt x="36134" y="296275"/>
                      <a:pt x="34102" y="282051"/>
                      <a:pt x="50866" y="393303"/>
                    </a:cubicBezTo>
                    <a:cubicBezTo>
                      <a:pt x="67630" y="504555"/>
                      <a:pt x="113858" y="809355"/>
                      <a:pt x="133162" y="926703"/>
                    </a:cubicBezTo>
                    <a:cubicBezTo>
                      <a:pt x="152466" y="1044051"/>
                      <a:pt x="159070" y="1064371"/>
                      <a:pt x="166690" y="1097391"/>
                    </a:cubicBezTo>
                    <a:cubicBezTo>
                      <a:pt x="174310" y="1130411"/>
                      <a:pt x="168722" y="1114663"/>
                      <a:pt x="178882" y="1124823"/>
                    </a:cubicBezTo>
                    <a:cubicBezTo>
                      <a:pt x="189042" y="1134983"/>
                      <a:pt x="207838" y="1145651"/>
                      <a:pt x="227650" y="1158351"/>
                    </a:cubicBezTo>
                    <a:cubicBezTo>
                      <a:pt x="247462" y="1171051"/>
                      <a:pt x="283022" y="1195435"/>
                      <a:pt x="297754" y="1201023"/>
                    </a:cubicBezTo>
                    <a:cubicBezTo>
                      <a:pt x="312486" y="1206611"/>
                      <a:pt x="304358" y="1214231"/>
                      <a:pt x="316042" y="1191879"/>
                    </a:cubicBezTo>
                    <a:cubicBezTo>
                      <a:pt x="327726" y="1169527"/>
                      <a:pt x="359222" y="1092819"/>
                      <a:pt x="367858" y="1066911"/>
                    </a:cubicBezTo>
                    <a:cubicBezTo>
                      <a:pt x="376494" y="1041003"/>
                      <a:pt x="370398" y="1049131"/>
                      <a:pt x="367858" y="1036431"/>
                    </a:cubicBezTo>
                    <a:cubicBezTo>
                      <a:pt x="365318" y="1023731"/>
                      <a:pt x="362778" y="1028303"/>
                      <a:pt x="352618" y="990711"/>
                    </a:cubicBezTo>
                    <a:cubicBezTo>
                      <a:pt x="342458" y="953119"/>
                      <a:pt x="327218" y="899779"/>
                      <a:pt x="306898" y="810879"/>
                    </a:cubicBezTo>
                    <a:cubicBezTo>
                      <a:pt x="286578" y="721979"/>
                      <a:pt x="250510" y="544179"/>
                      <a:pt x="230698" y="457311"/>
                    </a:cubicBezTo>
                    <a:cubicBezTo>
                      <a:pt x="210886" y="370443"/>
                      <a:pt x="198694" y="330819"/>
                      <a:pt x="188026" y="289671"/>
                    </a:cubicBezTo>
                    <a:cubicBezTo>
                      <a:pt x="177358" y="248523"/>
                      <a:pt x="174310" y="229727"/>
                      <a:pt x="166690" y="210423"/>
                    </a:cubicBezTo>
                    <a:cubicBezTo>
                      <a:pt x="159070" y="191119"/>
                      <a:pt x="149418" y="187055"/>
                      <a:pt x="142306" y="173847"/>
                    </a:cubicBezTo>
                    <a:cubicBezTo>
                      <a:pt x="135194" y="160639"/>
                      <a:pt x="128082" y="143367"/>
                      <a:pt x="124018" y="131175"/>
                    </a:cubicBezTo>
                    <a:cubicBezTo>
                      <a:pt x="119954" y="118983"/>
                      <a:pt x="113858" y="108823"/>
                      <a:pt x="117922" y="100695"/>
                    </a:cubicBezTo>
                    <a:cubicBezTo>
                      <a:pt x="121986" y="92567"/>
                      <a:pt x="142306" y="90027"/>
                      <a:pt x="148402" y="82407"/>
                    </a:cubicBezTo>
                    <a:cubicBezTo>
                      <a:pt x="154498" y="74787"/>
                      <a:pt x="156530" y="63611"/>
                      <a:pt x="154498" y="54975"/>
                    </a:cubicBezTo>
                    <a:cubicBezTo>
                      <a:pt x="152466" y="46339"/>
                      <a:pt x="144846" y="36687"/>
                      <a:pt x="136210" y="30591"/>
                    </a:cubicBezTo>
                    <a:cubicBezTo>
                      <a:pt x="127574" y="24495"/>
                      <a:pt x="82362" y="-1921"/>
                      <a:pt x="60010" y="11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Freeform 66"/>
              <p:cNvSpPr/>
              <p:nvPr/>
            </p:nvSpPr>
            <p:spPr>
              <a:xfrm>
                <a:off x="3067836" y="1975406"/>
                <a:ext cx="501695" cy="1929431"/>
              </a:xfrm>
              <a:custGeom>
                <a:avLst/>
                <a:gdLst>
                  <a:gd name="connsiteX0" fmla="*/ 217 w 501695"/>
                  <a:gd name="connsiteY0" fmla="*/ 1783 h 1929431"/>
                  <a:gd name="connsiteX1" fmla="*/ 44332 w 501695"/>
                  <a:gd name="connsiteY1" fmla="*/ 73973 h 1929431"/>
                  <a:gd name="connsiteX2" fmla="*/ 96469 w 501695"/>
                  <a:gd name="connsiteY2" fmla="*/ 122099 h 1929431"/>
                  <a:gd name="connsiteX3" fmla="*/ 196732 w 501695"/>
                  <a:gd name="connsiteY3" fmla="*/ 154183 h 1929431"/>
                  <a:gd name="connsiteX4" fmla="*/ 317048 w 501695"/>
                  <a:gd name="connsiteY4" fmla="*/ 238405 h 1929431"/>
                  <a:gd name="connsiteX5" fmla="*/ 353143 w 501695"/>
                  <a:gd name="connsiteY5" fmla="*/ 270489 h 1929431"/>
                  <a:gd name="connsiteX6" fmla="*/ 365175 w 501695"/>
                  <a:gd name="connsiteY6" fmla="*/ 358720 h 1929431"/>
                  <a:gd name="connsiteX7" fmla="*/ 369185 w 501695"/>
                  <a:gd name="connsiteY7" fmla="*/ 406847 h 1929431"/>
                  <a:gd name="connsiteX8" fmla="*/ 369185 w 501695"/>
                  <a:gd name="connsiteY8" fmla="*/ 454973 h 1929431"/>
                  <a:gd name="connsiteX9" fmla="*/ 381217 w 501695"/>
                  <a:gd name="connsiteY9" fmla="*/ 527162 h 1929431"/>
                  <a:gd name="connsiteX10" fmla="*/ 401269 w 501695"/>
                  <a:gd name="connsiteY10" fmla="*/ 579299 h 1929431"/>
                  <a:gd name="connsiteX11" fmla="*/ 397259 w 501695"/>
                  <a:gd name="connsiteY11" fmla="*/ 631436 h 1929431"/>
                  <a:gd name="connsiteX12" fmla="*/ 409290 w 501695"/>
                  <a:gd name="connsiteY12" fmla="*/ 707636 h 1929431"/>
                  <a:gd name="connsiteX13" fmla="*/ 433353 w 501695"/>
                  <a:gd name="connsiteY13" fmla="*/ 852015 h 1929431"/>
                  <a:gd name="connsiteX14" fmla="*/ 449396 w 501695"/>
                  <a:gd name="connsiteY14" fmla="*/ 1020457 h 1929431"/>
                  <a:gd name="connsiteX15" fmla="*/ 461427 w 501695"/>
                  <a:gd name="connsiteY15" fmla="*/ 1060562 h 1929431"/>
                  <a:gd name="connsiteX16" fmla="*/ 469448 w 501695"/>
                  <a:gd name="connsiteY16" fmla="*/ 1092647 h 1929431"/>
                  <a:gd name="connsiteX17" fmla="*/ 473459 w 501695"/>
                  <a:gd name="connsiteY17" fmla="*/ 1220983 h 1929431"/>
                  <a:gd name="connsiteX18" fmla="*/ 489501 w 501695"/>
                  <a:gd name="connsiteY18" fmla="*/ 1401457 h 1929431"/>
                  <a:gd name="connsiteX19" fmla="*/ 493511 w 501695"/>
                  <a:gd name="connsiteY19" fmla="*/ 1545836 h 1929431"/>
                  <a:gd name="connsiteX20" fmla="*/ 501532 w 501695"/>
                  <a:gd name="connsiteY20" fmla="*/ 1706257 h 1929431"/>
                  <a:gd name="connsiteX21" fmla="*/ 493511 w 501695"/>
                  <a:gd name="connsiteY21" fmla="*/ 1798499 h 1929431"/>
                  <a:gd name="connsiteX22" fmla="*/ 441375 w 501695"/>
                  <a:gd name="connsiteY22" fmla="*/ 1782457 h 1929431"/>
                  <a:gd name="connsiteX23" fmla="*/ 369185 w 501695"/>
                  <a:gd name="connsiteY23" fmla="*/ 1782457 h 1929431"/>
                  <a:gd name="connsiteX24" fmla="*/ 345122 w 501695"/>
                  <a:gd name="connsiteY24" fmla="*/ 1874699 h 1929431"/>
                  <a:gd name="connsiteX25" fmla="*/ 260901 w 501695"/>
                  <a:gd name="connsiteY25" fmla="*/ 1926836 h 1929431"/>
                  <a:gd name="connsiteX26" fmla="*/ 280953 w 501695"/>
                  <a:gd name="connsiteY26" fmla="*/ 1794489 h 1929431"/>
                  <a:gd name="connsiteX27" fmla="*/ 292985 w 501695"/>
                  <a:gd name="connsiteY27" fmla="*/ 1694226 h 1929431"/>
                  <a:gd name="connsiteX28" fmla="*/ 264911 w 501695"/>
                  <a:gd name="connsiteY28" fmla="*/ 1618026 h 1929431"/>
                  <a:gd name="connsiteX29" fmla="*/ 260901 w 501695"/>
                  <a:gd name="connsiteY29" fmla="*/ 1469636 h 1929431"/>
                  <a:gd name="connsiteX30" fmla="*/ 216785 w 501695"/>
                  <a:gd name="connsiteY30" fmla="*/ 1313226 h 1929431"/>
                  <a:gd name="connsiteX31" fmla="*/ 160638 w 501695"/>
                  <a:gd name="connsiteY31" fmla="*/ 1092647 h 1929431"/>
                  <a:gd name="connsiteX32" fmla="*/ 124543 w 501695"/>
                  <a:gd name="connsiteY32" fmla="*/ 952278 h 1929431"/>
                  <a:gd name="connsiteX33" fmla="*/ 112511 w 501695"/>
                  <a:gd name="connsiteY33" fmla="*/ 663520 h 1929431"/>
                  <a:gd name="connsiteX34" fmla="*/ 48343 w 501695"/>
                  <a:gd name="connsiteY34" fmla="*/ 334657 h 1929431"/>
                  <a:gd name="connsiteX35" fmla="*/ 28290 w 501695"/>
                  <a:gd name="connsiteY35" fmla="*/ 154183 h 1929431"/>
                  <a:gd name="connsiteX36" fmla="*/ 217 w 501695"/>
                  <a:gd name="connsiteY36" fmla="*/ 1783 h 192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501695" h="1929431">
                    <a:moveTo>
                      <a:pt x="217" y="1783"/>
                    </a:moveTo>
                    <a:cubicBezTo>
                      <a:pt x="2891" y="-11585"/>
                      <a:pt x="28290" y="53920"/>
                      <a:pt x="44332" y="73973"/>
                    </a:cubicBezTo>
                    <a:cubicBezTo>
                      <a:pt x="60374" y="94026"/>
                      <a:pt x="71069" y="108731"/>
                      <a:pt x="96469" y="122099"/>
                    </a:cubicBezTo>
                    <a:cubicBezTo>
                      <a:pt x="121869" y="135467"/>
                      <a:pt x="159969" y="134799"/>
                      <a:pt x="196732" y="154183"/>
                    </a:cubicBezTo>
                    <a:cubicBezTo>
                      <a:pt x="233495" y="173567"/>
                      <a:pt x="290980" y="219021"/>
                      <a:pt x="317048" y="238405"/>
                    </a:cubicBezTo>
                    <a:cubicBezTo>
                      <a:pt x="343116" y="257789"/>
                      <a:pt x="345122" y="250437"/>
                      <a:pt x="353143" y="270489"/>
                    </a:cubicBezTo>
                    <a:cubicBezTo>
                      <a:pt x="361164" y="290541"/>
                      <a:pt x="362501" y="335994"/>
                      <a:pt x="365175" y="358720"/>
                    </a:cubicBezTo>
                    <a:cubicBezTo>
                      <a:pt x="367849" y="381446"/>
                      <a:pt x="368517" y="390805"/>
                      <a:pt x="369185" y="406847"/>
                    </a:cubicBezTo>
                    <a:cubicBezTo>
                      <a:pt x="369853" y="422889"/>
                      <a:pt x="367180" y="434921"/>
                      <a:pt x="369185" y="454973"/>
                    </a:cubicBezTo>
                    <a:cubicBezTo>
                      <a:pt x="371190" y="475025"/>
                      <a:pt x="375870" y="506441"/>
                      <a:pt x="381217" y="527162"/>
                    </a:cubicBezTo>
                    <a:cubicBezTo>
                      <a:pt x="386564" y="547883"/>
                      <a:pt x="398595" y="561920"/>
                      <a:pt x="401269" y="579299"/>
                    </a:cubicBezTo>
                    <a:cubicBezTo>
                      <a:pt x="403943" y="596678"/>
                      <a:pt x="395922" y="610047"/>
                      <a:pt x="397259" y="631436"/>
                    </a:cubicBezTo>
                    <a:cubicBezTo>
                      <a:pt x="398596" y="652825"/>
                      <a:pt x="403274" y="670873"/>
                      <a:pt x="409290" y="707636"/>
                    </a:cubicBezTo>
                    <a:cubicBezTo>
                      <a:pt x="415306" y="744399"/>
                      <a:pt x="426669" y="799878"/>
                      <a:pt x="433353" y="852015"/>
                    </a:cubicBezTo>
                    <a:cubicBezTo>
                      <a:pt x="440037" y="904152"/>
                      <a:pt x="444717" y="985699"/>
                      <a:pt x="449396" y="1020457"/>
                    </a:cubicBezTo>
                    <a:cubicBezTo>
                      <a:pt x="454075" y="1055215"/>
                      <a:pt x="458085" y="1048530"/>
                      <a:pt x="461427" y="1060562"/>
                    </a:cubicBezTo>
                    <a:cubicBezTo>
                      <a:pt x="464769" y="1072594"/>
                      <a:pt x="467443" y="1065910"/>
                      <a:pt x="469448" y="1092647"/>
                    </a:cubicBezTo>
                    <a:cubicBezTo>
                      <a:pt x="471453" y="1119384"/>
                      <a:pt x="470117" y="1169515"/>
                      <a:pt x="473459" y="1220983"/>
                    </a:cubicBezTo>
                    <a:cubicBezTo>
                      <a:pt x="476801" y="1272451"/>
                      <a:pt x="486159" y="1347315"/>
                      <a:pt x="489501" y="1401457"/>
                    </a:cubicBezTo>
                    <a:cubicBezTo>
                      <a:pt x="492843" y="1455599"/>
                      <a:pt x="491506" y="1495036"/>
                      <a:pt x="493511" y="1545836"/>
                    </a:cubicBezTo>
                    <a:cubicBezTo>
                      <a:pt x="495516" y="1596636"/>
                      <a:pt x="501532" y="1664147"/>
                      <a:pt x="501532" y="1706257"/>
                    </a:cubicBezTo>
                    <a:cubicBezTo>
                      <a:pt x="501532" y="1748367"/>
                      <a:pt x="503537" y="1785799"/>
                      <a:pt x="493511" y="1798499"/>
                    </a:cubicBezTo>
                    <a:cubicBezTo>
                      <a:pt x="483485" y="1811199"/>
                      <a:pt x="462096" y="1785131"/>
                      <a:pt x="441375" y="1782457"/>
                    </a:cubicBezTo>
                    <a:cubicBezTo>
                      <a:pt x="420654" y="1779783"/>
                      <a:pt x="385227" y="1767083"/>
                      <a:pt x="369185" y="1782457"/>
                    </a:cubicBezTo>
                    <a:cubicBezTo>
                      <a:pt x="353143" y="1797831"/>
                      <a:pt x="363169" y="1850636"/>
                      <a:pt x="345122" y="1874699"/>
                    </a:cubicBezTo>
                    <a:cubicBezTo>
                      <a:pt x="327075" y="1898762"/>
                      <a:pt x="271596" y="1940204"/>
                      <a:pt x="260901" y="1926836"/>
                    </a:cubicBezTo>
                    <a:cubicBezTo>
                      <a:pt x="250206" y="1913468"/>
                      <a:pt x="275606" y="1833257"/>
                      <a:pt x="280953" y="1794489"/>
                    </a:cubicBezTo>
                    <a:cubicBezTo>
                      <a:pt x="286300" y="1755721"/>
                      <a:pt x="295659" y="1723636"/>
                      <a:pt x="292985" y="1694226"/>
                    </a:cubicBezTo>
                    <a:cubicBezTo>
                      <a:pt x="290311" y="1664816"/>
                      <a:pt x="270258" y="1655458"/>
                      <a:pt x="264911" y="1618026"/>
                    </a:cubicBezTo>
                    <a:cubicBezTo>
                      <a:pt x="259564" y="1580594"/>
                      <a:pt x="268922" y="1520436"/>
                      <a:pt x="260901" y="1469636"/>
                    </a:cubicBezTo>
                    <a:cubicBezTo>
                      <a:pt x="252880" y="1418836"/>
                      <a:pt x="233495" y="1376057"/>
                      <a:pt x="216785" y="1313226"/>
                    </a:cubicBezTo>
                    <a:cubicBezTo>
                      <a:pt x="200075" y="1250395"/>
                      <a:pt x="176012" y="1152805"/>
                      <a:pt x="160638" y="1092647"/>
                    </a:cubicBezTo>
                    <a:cubicBezTo>
                      <a:pt x="145264" y="1032489"/>
                      <a:pt x="132564" y="1023799"/>
                      <a:pt x="124543" y="952278"/>
                    </a:cubicBezTo>
                    <a:cubicBezTo>
                      <a:pt x="116522" y="880757"/>
                      <a:pt x="125211" y="766457"/>
                      <a:pt x="112511" y="663520"/>
                    </a:cubicBezTo>
                    <a:cubicBezTo>
                      <a:pt x="99811" y="560583"/>
                      <a:pt x="62380" y="419546"/>
                      <a:pt x="48343" y="334657"/>
                    </a:cubicBezTo>
                    <a:cubicBezTo>
                      <a:pt x="34306" y="249768"/>
                      <a:pt x="36311" y="208993"/>
                      <a:pt x="28290" y="154183"/>
                    </a:cubicBezTo>
                    <a:cubicBezTo>
                      <a:pt x="20269" y="99373"/>
                      <a:pt x="-2457" y="15151"/>
                      <a:pt x="217" y="178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Freeform 67"/>
              <p:cNvSpPr/>
              <p:nvPr/>
            </p:nvSpPr>
            <p:spPr>
              <a:xfrm>
                <a:off x="1962627" y="1061611"/>
                <a:ext cx="820807" cy="2475960"/>
              </a:xfrm>
              <a:custGeom>
                <a:avLst/>
                <a:gdLst>
                  <a:gd name="connsiteX0" fmla="*/ 46647 w 820807"/>
                  <a:gd name="connsiteY0" fmla="*/ 1178 h 2475960"/>
                  <a:gd name="connsiteX1" fmla="*/ 90762 w 820807"/>
                  <a:gd name="connsiteY1" fmla="*/ 117484 h 2475960"/>
                  <a:gd name="connsiteX2" fmla="*/ 154931 w 820807"/>
                  <a:gd name="connsiteY2" fmla="*/ 117484 h 2475960"/>
                  <a:gd name="connsiteX3" fmla="*/ 207068 w 820807"/>
                  <a:gd name="connsiteY3" fmla="*/ 93421 h 2475960"/>
                  <a:gd name="connsiteX4" fmla="*/ 239152 w 820807"/>
                  <a:gd name="connsiteY4" fmla="*/ 53315 h 2475960"/>
                  <a:gd name="connsiteX5" fmla="*/ 247173 w 820807"/>
                  <a:gd name="connsiteY5" fmla="*/ 41284 h 2475960"/>
                  <a:gd name="connsiteX6" fmla="*/ 239152 w 820807"/>
                  <a:gd name="connsiteY6" fmla="*/ 69357 h 2475960"/>
                  <a:gd name="connsiteX7" fmla="*/ 239152 w 820807"/>
                  <a:gd name="connsiteY7" fmla="*/ 149568 h 2475960"/>
                  <a:gd name="connsiteX8" fmla="*/ 247173 w 820807"/>
                  <a:gd name="connsiteY8" fmla="*/ 217747 h 2475960"/>
                  <a:gd name="connsiteX9" fmla="*/ 239152 w 820807"/>
                  <a:gd name="connsiteY9" fmla="*/ 326031 h 2475960"/>
                  <a:gd name="connsiteX10" fmla="*/ 251184 w 820807"/>
                  <a:gd name="connsiteY10" fmla="*/ 406242 h 2475960"/>
                  <a:gd name="connsiteX11" fmla="*/ 247173 w 820807"/>
                  <a:gd name="connsiteY11" fmla="*/ 494473 h 2475960"/>
                  <a:gd name="connsiteX12" fmla="*/ 315352 w 820807"/>
                  <a:gd name="connsiteY12" fmla="*/ 622810 h 2475960"/>
                  <a:gd name="connsiteX13" fmla="*/ 391552 w 820807"/>
                  <a:gd name="connsiteY13" fmla="*/ 735105 h 2475960"/>
                  <a:gd name="connsiteX14" fmla="*/ 431657 w 820807"/>
                  <a:gd name="connsiteY14" fmla="*/ 779221 h 2475960"/>
                  <a:gd name="connsiteX15" fmla="*/ 447699 w 820807"/>
                  <a:gd name="connsiteY15" fmla="*/ 743126 h 2475960"/>
                  <a:gd name="connsiteX16" fmla="*/ 491815 w 820807"/>
                  <a:gd name="connsiteY16" fmla="*/ 739115 h 2475960"/>
                  <a:gd name="connsiteX17" fmla="*/ 572026 w 820807"/>
                  <a:gd name="connsiteY17" fmla="*/ 763178 h 2475960"/>
                  <a:gd name="connsiteX18" fmla="*/ 640205 w 820807"/>
                  <a:gd name="connsiteY18" fmla="*/ 811305 h 2475960"/>
                  <a:gd name="connsiteX19" fmla="*/ 684320 w 820807"/>
                  <a:gd name="connsiteY19" fmla="*/ 839378 h 2475960"/>
                  <a:gd name="connsiteX20" fmla="*/ 728436 w 820807"/>
                  <a:gd name="connsiteY20" fmla="*/ 851410 h 2475960"/>
                  <a:gd name="connsiteX21" fmla="*/ 760520 w 820807"/>
                  <a:gd name="connsiteY21" fmla="*/ 827347 h 2475960"/>
                  <a:gd name="connsiteX22" fmla="*/ 780573 w 820807"/>
                  <a:gd name="connsiteY22" fmla="*/ 795263 h 2475960"/>
                  <a:gd name="connsiteX23" fmla="*/ 780573 w 820807"/>
                  <a:gd name="connsiteY23" fmla="*/ 871463 h 2475960"/>
                  <a:gd name="connsiteX24" fmla="*/ 804636 w 820807"/>
                  <a:gd name="connsiteY24" fmla="*/ 943652 h 2475960"/>
                  <a:gd name="connsiteX25" fmla="*/ 816668 w 820807"/>
                  <a:gd name="connsiteY25" fmla="*/ 999800 h 2475960"/>
                  <a:gd name="connsiteX26" fmla="*/ 820678 w 820807"/>
                  <a:gd name="connsiteY26" fmla="*/ 1051936 h 2475960"/>
                  <a:gd name="connsiteX27" fmla="*/ 812657 w 820807"/>
                  <a:gd name="connsiteY27" fmla="*/ 1140168 h 2475960"/>
                  <a:gd name="connsiteX28" fmla="*/ 792605 w 820807"/>
                  <a:gd name="connsiteY28" fmla="*/ 1264494 h 2475960"/>
                  <a:gd name="connsiteX29" fmla="*/ 728436 w 820807"/>
                  <a:gd name="connsiteY29" fmla="*/ 1384810 h 2475960"/>
                  <a:gd name="connsiteX30" fmla="*/ 668278 w 820807"/>
                  <a:gd name="connsiteY30" fmla="*/ 1521168 h 2475960"/>
                  <a:gd name="connsiteX31" fmla="*/ 628173 w 820807"/>
                  <a:gd name="connsiteY31" fmla="*/ 1621431 h 2475960"/>
                  <a:gd name="connsiteX32" fmla="*/ 588068 w 820807"/>
                  <a:gd name="connsiteY32" fmla="*/ 1833989 h 2475960"/>
                  <a:gd name="connsiteX33" fmla="*/ 576036 w 820807"/>
                  <a:gd name="connsiteY33" fmla="*/ 2042536 h 2475960"/>
                  <a:gd name="connsiteX34" fmla="*/ 572026 w 820807"/>
                  <a:gd name="connsiteY34" fmla="*/ 2303221 h 2475960"/>
                  <a:gd name="connsiteX35" fmla="*/ 539941 w 820807"/>
                  <a:gd name="connsiteY35" fmla="*/ 2443589 h 2475960"/>
                  <a:gd name="connsiteX36" fmla="*/ 515878 w 820807"/>
                  <a:gd name="connsiteY36" fmla="*/ 2475673 h 2475960"/>
                  <a:gd name="connsiteX37" fmla="*/ 443689 w 820807"/>
                  <a:gd name="connsiteY37" fmla="*/ 2455621 h 2475960"/>
                  <a:gd name="connsiteX38" fmla="*/ 415615 w 820807"/>
                  <a:gd name="connsiteY38" fmla="*/ 2395463 h 2475960"/>
                  <a:gd name="connsiteX39" fmla="*/ 395562 w 820807"/>
                  <a:gd name="connsiteY39" fmla="*/ 2231031 h 2475960"/>
                  <a:gd name="connsiteX40" fmla="*/ 383531 w 820807"/>
                  <a:gd name="connsiteY40" fmla="*/ 2046547 h 2475960"/>
                  <a:gd name="connsiteX41" fmla="*/ 379520 w 820807"/>
                  <a:gd name="connsiteY41" fmla="*/ 1918210 h 2475960"/>
                  <a:gd name="connsiteX42" fmla="*/ 383531 w 820807"/>
                  <a:gd name="connsiteY42" fmla="*/ 1886126 h 2475960"/>
                  <a:gd name="connsiteX43" fmla="*/ 367489 w 820807"/>
                  <a:gd name="connsiteY43" fmla="*/ 1878105 h 2475960"/>
                  <a:gd name="connsiteX44" fmla="*/ 383531 w 820807"/>
                  <a:gd name="connsiteY44" fmla="*/ 1805915 h 2475960"/>
                  <a:gd name="connsiteX45" fmla="*/ 395562 w 820807"/>
                  <a:gd name="connsiteY45" fmla="*/ 1725705 h 2475960"/>
                  <a:gd name="connsiteX46" fmla="*/ 399573 w 820807"/>
                  <a:gd name="connsiteY46" fmla="*/ 1613410 h 2475960"/>
                  <a:gd name="connsiteX47" fmla="*/ 395562 w 820807"/>
                  <a:gd name="connsiteY47" fmla="*/ 1517157 h 2475960"/>
                  <a:gd name="connsiteX48" fmla="*/ 383531 w 820807"/>
                  <a:gd name="connsiteY48" fmla="*/ 1364757 h 2475960"/>
                  <a:gd name="connsiteX49" fmla="*/ 351447 w 820807"/>
                  <a:gd name="connsiteY49" fmla="*/ 1280536 h 2475960"/>
                  <a:gd name="connsiteX50" fmla="*/ 327384 w 820807"/>
                  <a:gd name="connsiteY50" fmla="*/ 1152200 h 2475960"/>
                  <a:gd name="connsiteX51" fmla="*/ 291289 w 820807"/>
                  <a:gd name="connsiteY51" fmla="*/ 1084021 h 2475960"/>
                  <a:gd name="connsiteX52" fmla="*/ 183005 w 820807"/>
                  <a:gd name="connsiteY52" fmla="*/ 971726 h 2475960"/>
                  <a:gd name="connsiteX53" fmla="*/ 146910 w 820807"/>
                  <a:gd name="connsiteY53" fmla="*/ 887505 h 2475960"/>
                  <a:gd name="connsiteX54" fmla="*/ 74720 w 820807"/>
                  <a:gd name="connsiteY54" fmla="*/ 743126 h 2475960"/>
                  <a:gd name="connsiteX55" fmla="*/ 50657 w 820807"/>
                  <a:gd name="connsiteY55" fmla="*/ 695000 h 2475960"/>
                  <a:gd name="connsiteX56" fmla="*/ 30605 w 820807"/>
                  <a:gd name="connsiteY56" fmla="*/ 642863 h 2475960"/>
                  <a:gd name="connsiteX57" fmla="*/ 14562 w 820807"/>
                  <a:gd name="connsiteY57" fmla="*/ 486452 h 2475960"/>
                  <a:gd name="connsiteX58" fmla="*/ 6541 w 820807"/>
                  <a:gd name="connsiteY58" fmla="*/ 374157 h 2475960"/>
                  <a:gd name="connsiteX59" fmla="*/ 2531 w 820807"/>
                  <a:gd name="connsiteY59" fmla="*/ 261863 h 2475960"/>
                  <a:gd name="connsiteX60" fmla="*/ 2531 w 820807"/>
                  <a:gd name="connsiteY60" fmla="*/ 249831 h 2475960"/>
                  <a:gd name="connsiteX61" fmla="*/ 34615 w 820807"/>
                  <a:gd name="connsiteY61" fmla="*/ 129515 h 2475960"/>
                  <a:gd name="connsiteX62" fmla="*/ 46647 w 820807"/>
                  <a:gd name="connsiteY62" fmla="*/ 61336 h 2475960"/>
                  <a:gd name="connsiteX63" fmla="*/ 46647 w 820807"/>
                  <a:gd name="connsiteY63" fmla="*/ 1178 h 2475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820807" h="2475960">
                    <a:moveTo>
                      <a:pt x="46647" y="1178"/>
                    </a:moveTo>
                    <a:cubicBezTo>
                      <a:pt x="53999" y="10536"/>
                      <a:pt x="72715" y="98100"/>
                      <a:pt x="90762" y="117484"/>
                    </a:cubicBezTo>
                    <a:cubicBezTo>
                      <a:pt x="108809" y="136868"/>
                      <a:pt x="135547" y="121494"/>
                      <a:pt x="154931" y="117484"/>
                    </a:cubicBezTo>
                    <a:cubicBezTo>
                      <a:pt x="174315" y="113474"/>
                      <a:pt x="193031" y="104116"/>
                      <a:pt x="207068" y="93421"/>
                    </a:cubicBezTo>
                    <a:cubicBezTo>
                      <a:pt x="221105" y="82726"/>
                      <a:pt x="232468" y="62004"/>
                      <a:pt x="239152" y="53315"/>
                    </a:cubicBezTo>
                    <a:cubicBezTo>
                      <a:pt x="245836" y="44626"/>
                      <a:pt x="247173" y="38610"/>
                      <a:pt x="247173" y="41284"/>
                    </a:cubicBezTo>
                    <a:cubicBezTo>
                      <a:pt x="247173" y="43958"/>
                      <a:pt x="240489" y="51310"/>
                      <a:pt x="239152" y="69357"/>
                    </a:cubicBezTo>
                    <a:cubicBezTo>
                      <a:pt x="237815" y="87404"/>
                      <a:pt x="237815" y="124837"/>
                      <a:pt x="239152" y="149568"/>
                    </a:cubicBezTo>
                    <a:cubicBezTo>
                      <a:pt x="240489" y="174299"/>
                      <a:pt x="247173" y="188337"/>
                      <a:pt x="247173" y="217747"/>
                    </a:cubicBezTo>
                    <a:cubicBezTo>
                      <a:pt x="247173" y="247157"/>
                      <a:pt x="238484" y="294615"/>
                      <a:pt x="239152" y="326031"/>
                    </a:cubicBezTo>
                    <a:cubicBezTo>
                      <a:pt x="239820" y="357447"/>
                      <a:pt x="249847" y="378168"/>
                      <a:pt x="251184" y="406242"/>
                    </a:cubicBezTo>
                    <a:cubicBezTo>
                      <a:pt x="252521" y="434316"/>
                      <a:pt x="236478" y="458378"/>
                      <a:pt x="247173" y="494473"/>
                    </a:cubicBezTo>
                    <a:cubicBezTo>
                      <a:pt x="257868" y="530568"/>
                      <a:pt x="291289" y="582705"/>
                      <a:pt x="315352" y="622810"/>
                    </a:cubicBezTo>
                    <a:cubicBezTo>
                      <a:pt x="339415" y="662915"/>
                      <a:pt x="372168" y="709037"/>
                      <a:pt x="391552" y="735105"/>
                    </a:cubicBezTo>
                    <a:cubicBezTo>
                      <a:pt x="410936" y="761173"/>
                      <a:pt x="422299" y="777884"/>
                      <a:pt x="431657" y="779221"/>
                    </a:cubicBezTo>
                    <a:cubicBezTo>
                      <a:pt x="441015" y="780558"/>
                      <a:pt x="437673" y="749810"/>
                      <a:pt x="447699" y="743126"/>
                    </a:cubicBezTo>
                    <a:cubicBezTo>
                      <a:pt x="457725" y="736442"/>
                      <a:pt x="471094" y="735773"/>
                      <a:pt x="491815" y="739115"/>
                    </a:cubicBezTo>
                    <a:cubicBezTo>
                      <a:pt x="512536" y="742457"/>
                      <a:pt x="547294" y="751146"/>
                      <a:pt x="572026" y="763178"/>
                    </a:cubicBezTo>
                    <a:cubicBezTo>
                      <a:pt x="596758" y="775210"/>
                      <a:pt x="621489" y="798605"/>
                      <a:pt x="640205" y="811305"/>
                    </a:cubicBezTo>
                    <a:cubicBezTo>
                      <a:pt x="658921" y="824005"/>
                      <a:pt x="669615" y="832694"/>
                      <a:pt x="684320" y="839378"/>
                    </a:cubicBezTo>
                    <a:cubicBezTo>
                      <a:pt x="699025" y="846062"/>
                      <a:pt x="715736" y="853415"/>
                      <a:pt x="728436" y="851410"/>
                    </a:cubicBezTo>
                    <a:cubicBezTo>
                      <a:pt x="741136" y="849405"/>
                      <a:pt x="751831" y="836705"/>
                      <a:pt x="760520" y="827347"/>
                    </a:cubicBezTo>
                    <a:cubicBezTo>
                      <a:pt x="769209" y="817989"/>
                      <a:pt x="777231" y="787910"/>
                      <a:pt x="780573" y="795263"/>
                    </a:cubicBezTo>
                    <a:cubicBezTo>
                      <a:pt x="783915" y="802616"/>
                      <a:pt x="776563" y="846732"/>
                      <a:pt x="780573" y="871463"/>
                    </a:cubicBezTo>
                    <a:cubicBezTo>
                      <a:pt x="784583" y="896194"/>
                      <a:pt x="798620" y="922263"/>
                      <a:pt x="804636" y="943652"/>
                    </a:cubicBezTo>
                    <a:cubicBezTo>
                      <a:pt x="810652" y="965042"/>
                      <a:pt x="813994" y="981753"/>
                      <a:pt x="816668" y="999800"/>
                    </a:cubicBezTo>
                    <a:cubicBezTo>
                      <a:pt x="819342" y="1017847"/>
                      <a:pt x="821346" y="1028541"/>
                      <a:pt x="820678" y="1051936"/>
                    </a:cubicBezTo>
                    <a:cubicBezTo>
                      <a:pt x="820010" y="1075331"/>
                      <a:pt x="817336" y="1104742"/>
                      <a:pt x="812657" y="1140168"/>
                    </a:cubicBezTo>
                    <a:cubicBezTo>
                      <a:pt x="807978" y="1175594"/>
                      <a:pt x="806642" y="1223720"/>
                      <a:pt x="792605" y="1264494"/>
                    </a:cubicBezTo>
                    <a:cubicBezTo>
                      <a:pt x="778568" y="1305268"/>
                      <a:pt x="749157" y="1342031"/>
                      <a:pt x="728436" y="1384810"/>
                    </a:cubicBezTo>
                    <a:cubicBezTo>
                      <a:pt x="707715" y="1427589"/>
                      <a:pt x="684989" y="1481731"/>
                      <a:pt x="668278" y="1521168"/>
                    </a:cubicBezTo>
                    <a:cubicBezTo>
                      <a:pt x="651568" y="1560605"/>
                      <a:pt x="641541" y="1569294"/>
                      <a:pt x="628173" y="1621431"/>
                    </a:cubicBezTo>
                    <a:cubicBezTo>
                      <a:pt x="614805" y="1673568"/>
                      <a:pt x="596758" y="1763805"/>
                      <a:pt x="588068" y="1833989"/>
                    </a:cubicBezTo>
                    <a:cubicBezTo>
                      <a:pt x="579379" y="1904173"/>
                      <a:pt x="578710" y="1964331"/>
                      <a:pt x="576036" y="2042536"/>
                    </a:cubicBezTo>
                    <a:cubicBezTo>
                      <a:pt x="573362" y="2120741"/>
                      <a:pt x="578042" y="2236379"/>
                      <a:pt x="572026" y="2303221"/>
                    </a:cubicBezTo>
                    <a:cubicBezTo>
                      <a:pt x="566010" y="2370063"/>
                      <a:pt x="549299" y="2414847"/>
                      <a:pt x="539941" y="2443589"/>
                    </a:cubicBezTo>
                    <a:cubicBezTo>
                      <a:pt x="530583" y="2472331"/>
                      <a:pt x="531920" y="2473668"/>
                      <a:pt x="515878" y="2475673"/>
                    </a:cubicBezTo>
                    <a:cubicBezTo>
                      <a:pt x="499836" y="2477678"/>
                      <a:pt x="460399" y="2468989"/>
                      <a:pt x="443689" y="2455621"/>
                    </a:cubicBezTo>
                    <a:cubicBezTo>
                      <a:pt x="426979" y="2442253"/>
                      <a:pt x="423636" y="2432895"/>
                      <a:pt x="415615" y="2395463"/>
                    </a:cubicBezTo>
                    <a:cubicBezTo>
                      <a:pt x="407594" y="2358031"/>
                      <a:pt x="400909" y="2289184"/>
                      <a:pt x="395562" y="2231031"/>
                    </a:cubicBezTo>
                    <a:cubicBezTo>
                      <a:pt x="390215" y="2172878"/>
                      <a:pt x="386205" y="2098684"/>
                      <a:pt x="383531" y="2046547"/>
                    </a:cubicBezTo>
                    <a:cubicBezTo>
                      <a:pt x="380857" y="1994410"/>
                      <a:pt x="379520" y="1944947"/>
                      <a:pt x="379520" y="1918210"/>
                    </a:cubicBezTo>
                    <a:cubicBezTo>
                      <a:pt x="379520" y="1891473"/>
                      <a:pt x="385536" y="1892810"/>
                      <a:pt x="383531" y="1886126"/>
                    </a:cubicBezTo>
                    <a:cubicBezTo>
                      <a:pt x="381526" y="1879442"/>
                      <a:pt x="367489" y="1891473"/>
                      <a:pt x="367489" y="1878105"/>
                    </a:cubicBezTo>
                    <a:cubicBezTo>
                      <a:pt x="367489" y="1864737"/>
                      <a:pt x="378852" y="1831315"/>
                      <a:pt x="383531" y="1805915"/>
                    </a:cubicBezTo>
                    <a:cubicBezTo>
                      <a:pt x="388210" y="1780515"/>
                      <a:pt x="392888" y="1757789"/>
                      <a:pt x="395562" y="1725705"/>
                    </a:cubicBezTo>
                    <a:cubicBezTo>
                      <a:pt x="398236" y="1693621"/>
                      <a:pt x="399573" y="1648168"/>
                      <a:pt x="399573" y="1613410"/>
                    </a:cubicBezTo>
                    <a:cubicBezTo>
                      <a:pt x="399573" y="1578652"/>
                      <a:pt x="398236" y="1558599"/>
                      <a:pt x="395562" y="1517157"/>
                    </a:cubicBezTo>
                    <a:cubicBezTo>
                      <a:pt x="392888" y="1475715"/>
                      <a:pt x="390884" y="1404194"/>
                      <a:pt x="383531" y="1364757"/>
                    </a:cubicBezTo>
                    <a:cubicBezTo>
                      <a:pt x="376179" y="1325320"/>
                      <a:pt x="360805" y="1315962"/>
                      <a:pt x="351447" y="1280536"/>
                    </a:cubicBezTo>
                    <a:cubicBezTo>
                      <a:pt x="342089" y="1245110"/>
                      <a:pt x="337410" y="1184953"/>
                      <a:pt x="327384" y="1152200"/>
                    </a:cubicBezTo>
                    <a:cubicBezTo>
                      <a:pt x="317358" y="1119447"/>
                      <a:pt x="315352" y="1114100"/>
                      <a:pt x="291289" y="1084021"/>
                    </a:cubicBezTo>
                    <a:cubicBezTo>
                      <a:pt x="267226" y="1053942"/>
                      <a:pt x="207068" y="1004479"/>
                      <a:pt x="183005" y="971726"/>
                    </a:cubicBezTo>
                    <a:cubicBezTo>
                      <a:pt x="158942" y="938973"/>
                      <a:pt x="164957" y="925605"/>
                      <a:pt x="146910" y="887505"/>
                    </a:cubicBezTo>
                    <a:cubicBezTo>
                      <a:pt x="128863" y="849405"/>
                      <a:pt x="74720" y="743126"/>
                      <a:pt x="74720" y="743126"/>
                    </a:cubicBezTo>
                    <a:cubicBezTo>
                      <a:pt x="58678" y="711042"/>
                      <a:pt x="58009" y="711710"/>
                      <a:pt x="50657" y="695000"/>
                    </a:cubicBezTo>
                    <a:cubicBezTo>
                      <a:pt x="43305" y="678290"/>
                      <a:pt x="36621" y="677621"/>
                      <a:pt x="30605" y="642863"/>
                    </a:cubicBezTo>
                    <a:cubicBezTo>
                      <a:pt x="24589" y="608105"/>
                      <a:pt x="18573" y="531236"/>
                      <a:pt x="14562" y="486452"/>
                    </a:cubicBezTo>
                    <a:cubicBezTo>
                      <a:pt x="10551" y="441668"/>
                      <a:pt x="8546" y="411588"/>
                      <a:pt x="6541" y="374157"/>
                    </a:cubicBezTo>
                    <a:cubicBezTo>
                      <a:pt x="4536" y="336726"/>
                      <a:pt x="3199" y="282584"/>
                      <a:pt x="2531" y="261863"/>
                    </a:cubicBezTo>
                    <a:cubicBezTo>
                      <a:pt x="1863" y="241142"/>
                      <a:pt x="-2816" y="271889"/>
                      <a:pt x="2531" y="249831"/>
                    </a:cubicBezTo>
                    <a:cubicBezTo>
                      <a:pt x="7878" y="227773"/>
                      <a:pt x="27262" y="160931"/>
                      <a:pt x="34615" y="129515"/>
                    </a:cubicBezTo>
                    <a:cubicBezTo>
                      <a:pt x="41968" y="98099"/>
                      <a:pt x="43973" y="82057"/>
                      <a:pt x="46647" y="61336"/>
                    </a:cubicBezTo>
                    <a:cubicBezTo>
                      <a:pt x="49321" y="40615"/>
                      <a:pt x="39295" y="-8180"/>
                      <a:pt x="46647" y="1178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Freeform 68"/>
              <p:cNvSpPr/>
              <p:nvPr/>
            </p:nvSpPr>
            <p:spPr>
              <a:xfrm>
                <a:off x="3369294" y="3701664"/>
                <a:ext cx="188144" cy="101390"/>
              </a:xfrm>
              <a:custGeom>
                <a:avLst/>
                <a:gdLst>
                  <a:gd name="connsiteX0" fmla="*/ 176546 w 188144"/>
                  <a:gd name="connsiteY0" fmla="*/ 11816 h 101390"/>
                  <a:gd name="connsiteX1" fmla="*/ 181626 w 188144"/>
                  <a:gd name="connsiteY1" fmla="*/ 98176 h 101390"/>
                  <a:gd name="connsiteX2" fmla="*/ 156226 w 188144"/>
                  <a:gd name="connsiteY2" fmla="*/ 82936 h 101390"/>
                  <a:gd name="connsiteX3" fmla="*/ 105426 w 188144"/>
                  <a:gd name="connsiteY3" fmla="*/ 82936 h 101390"/>
                  <a:gd name="connsiteX4" fmla="*/ 49546 w 188144"/>
                  <a:gd name="connsiteY4" fmla="*/ 88016 h 101390"/>
                  <a:gd name="connsiteX5" fmla="*/ 3826 w 188144"/>
                  <a:gd name="connsiteY5" fmla="*/ 98176 h 101390"/>
                  <a:gd name="connsiteX6" fmla="*/ 8906 w 188144"/>
                  <a:gd name="connsiteY6" fmla="*/ 52456 h 101390"/>
                  <a:gd name="connsiteX7" fmla="*/ 59706 w 188144"/>
                  <a:gd name="connsiteY7" fmla="*/ 6736 h 101390"/>
                  <a:gd name="connsiteX8" fmla="*/ 176546 w 188144"/>
                  <a:gd name="connsiteY8" fmla="*/ 11816 h 10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8144" h="101390">
                    <a:moveTo>
                      <a:pt x="176546" y="11816"/>
                    </a:moveTo>
                    <a:cubicBezTo>
                      <a:pt x="196866" y="27056"/>
                      <a:pt x="185013" y="86323"/>
                      <a:pt x="181626" y="98176"/>
                    </a:cubicBezTo>
                    <a:cubicBezTo>
                      <a:pt x="178239" y="110029"/>
                      <a:pt x="168926" y="85476"/>
                      <a:pt x="156226" y="82936"/>
                    </a:cubicBezTo>
                    <a:cubicBezTo>
                      <a:pt x="143526" y="80396"/>
                      <a:pt x="123206" y="82089"/>
                      <a:pt x="105426" y="82936"/>
                    </a:cubicBezTo>
                    <a:cubicBezTo>
                      <a:pt x="87646" y="83783"/>
                      <a:pt x="66479" y="85476"/>
                      <a:pt x="49546" y="88016"/>
                    </a:cubicBezTo>
                    <a:cubicBezTo>
                      <a:pt x="32613" y="90556"/>
                      <a:pt x="10599" y="104103"/>
                      <a:pt x="3826" y="98176"/>
                    </a:cubicBezTo>
                    <a:cubicBezTo>
                      <a:pt x="-2947" y="92249"/>
                      <a:pt x="-407" y="67696"/>
                      <a:pt x="8906" y="52456"/>
                    </a:cubicBezTo>
                    <a:cubicBezTo>
                      <a:pt x="18219" y="37216"/>
                      <a:pt x="39386" y="16049"/>
                      <a:pt x="59706" y="6736"/>
                    </a:cubicBezTo>
                    <a:cubicBezTo>
                      <a:pt x="80026" y="-2577"/>
                      <a:pt x="156226" y="-3424"/>
                      <a:pt x="176546" y="1181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Freeform 69"/>
              <p:cNvSpPr/>
              <p:nvPr/>
            </p:nvSpPr>
            <p:spPr>
              <a:xfrm>
                <a:off x="2013205" y="1026478"/>
                <a:ext cx="200477" cy="252445"/>
              </a:xfrm>
              <a:custGeom>
                <a:avLst/>
                <a:gdLst>
                  <a:gd name="connsiteX0" fmla="*/ 196595 w 198015"/>
                  <a:gd name="connsiteY0" fmla="*/ 136842 h 252445"/>
                  <a:gd name="connsiteX1" fmla="*/ 176275 w 198015"/>
                  <a:gd name="connsiteY1" fmla="*/ 86042 h 252445"/>
                  <a:gd name="connsiteX2" fmla="*/ 181355 w 198015"/>
                  <a:gd name="connsiteY2" fmla="*/ 40322 h 252445"/>
                  <a:gd name="connsiteX3" fmla="*/ 155955 w 198015"/>
                  <a:gd name="connsiteY3" fmla="*/ 9842 h 252445"/>
                  <a:gd name="connsiteX4" fmla="*/ 155955 w 198015"/>
                  <a:gd name="connsiteY4" fmla="*/ 50482 h 252445"/>
                  <a:gd name="connsiteX5" fmla="*/ 110235 w 198015"/>
                  <a:gd name="connsiteY5" fmla="*/ 65722 h 252445"/>
                  <a:gd name="connsiteX6" fmla="*/ 64515 w 198015"/>
                  <a:gd name="connsiteY6" fmla="*/ 65722 h 252445"/>
                  <a:gd name="connsiteX7" fmla="*/ 23875 w 198015"/>
                  <a:gd name="connsiteY7" fmla="*/ 20002 h 252445"/>
                  <a:gd name="connsiteX8" fmla="*/ 3555 w 198015"/>
                  <a:gd name="connsiteY8" fmla="*/ 4762 h 252445"/>
                  <a:gd name="connsiteX9" fmla="*/ 3555 w 198015"/>
                  <a:gd name="connsiteY9" fmla="*/ 101282 h 252445"/>
                  <a:gd name="connsiteX10" fmla="*/ 39115 w 198015"/>
                  <a:gd name="connsiteY10" fmla="*/ 243522 h 252445"/>
                  <a:gd name="connsiteX11" fmla="*/ 130555 w 198015"/>
                  <a:gd name="connsiteY11" fmla="*/ 228282 h 252445"/>
                  <a:gd name="connsiteX12" fmla="*/ 196595 w 198015"/>
                  <a:gd name="connsiteY12" fmla="*/ 136842 h 252445"/>
                  <a:gd name="connsiteX0-1" fmla="*/ 196595 w 200477"/>
                  <a:gd name="connsiteY0-2" fmla="*/ 136842 h 252445"/>
                  <a:gd name="connsiteX1-3" fmla="*/ 191515 w 200477"/>
                  <a:gd name="connsiteY1-4" fmla="*/ 80962 h 252445"/>
                  <a:gd name="connsiteX2-5" fmla="*/ 181355 w 200477"/>
                  <a:gd name="connsiteY2-6" fmla="*/ 40322 h 252445"/>
                  <a:gd name="connsiteX3-7" fmla="*/ 155955 w 200477"/>
                  <a:gd name="connsiteY3-8" fmla="*/ 9842 h 252445"/>
                  <a:gd name="connsiteX4-9" fmla="*/ 155955 w 200477"/>
                  <a:gd name="connsiteY4-10" fmla="*/ 50482 h 252445"/>
                  <a:gd name="connsiteX5-11" fmla="*/ 110235 w 200477"/>
                  <a:gd name="connsiteY5-12" fmla="*/ 65722 h 252445"/>
                  <a:gd name="connsiteX6-13" fmla="*/ 64515 w 200477"/>
                  <a:gd name="connsiteY6-14" fmla="*/ 65722 h 252445"/>
                  <a:gd name="connsiteX7-15" fmla="*/ 23875 w 200477"/>
                  <a:gd name="connsiteY7-16" fmla="*/ 20002 h 252445"/>
                  <a:gd name="connsiteX8-17" fmla="*/ 3555 w 200477"/>
                  <a:gd name="connsiteY8-18" fmla="*/ 4762 h 252445"/>
                  <a:gd name="connsiteX9-19" fmla="*/ 3555 w 200477"/>
                  <a:gd name="connsiteY9-20" fmla="*/ 101282 h 252445"/>
                  <a:gd name="connsiteX10-21" fmla="*/ 39115 w 200477"/>
                  <a:gd name="connsiteY10-22" fmla="*/ 243522 h 252445"/>
                  <a:gd name="connsiteX11-23" fmla="*/ 130555 w 200477"/>
                  <a:gd name="connsiteY11-24" fmla="*/ 228282 h 252445"/>
                  <a:gd name="connsiteX12-25" fmla="*/ 196595 w 200477"/>
                  <a:gd name="connsiteY12-26" fmla="*/ 136842 h 25244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</a:cxnLst>
                <a:rect l="l" t="t" r="r" b="b"/>
                <a:pathLst>
                  <a:path w="200477" h="252445">
                    <a:moveTo>
                      <a:pt x="196595" y="136842"/>
                    </a:moveTo>
                    <a:cubicBezTo>
                      <a:pt x="206755" y="112289"/>
                      <a:pt x="194055" y="97049"/>
                      <a:pt x="191515" y="80962"/>
                    </a:cubicBezTo>
                    <a:cubicBezTo>
                      <a:pt x="188975" y="64875"/>
                      <a:pt x="187282" y="52175"/>
                      <a:pt x="181355" y="40322"/>
                    </a:cubicBezTo>
                    <a:cubicBezTo>
                      <a:pt x="175428" y="28469"/>
                      <a:pt x="160188" y="8149"/>
                      <a:pt x="155955" y="9842"/>
                    </a:cubicBezTo>
                    <a:cubicBezTo>
                      <a:pt x="151722" y="11535"/>
                      <a:pt x="163575" y="41169"/>
                      <a:pt x="155955" y="50482"/>
                    </a:cubicBezTo>
                    <a:cubicBezTo>
                      <a:pt x="148335" y="59795"/>
                      <a:pt x="125475" y="63182"/>
                      <a:pt x="110235" y="65722"/>
                    </a:cubicBezTo>
                    <a:cubicBezTo>
                      <a:pt x="94995" y="68262"/>
                      <a:pt x="78908" y="73342"/>
                      <a:pt x="64515" y="65722"/>
                    </a:cubicBezTo>
                    <a:cubicBezTo>
                      <a:pt x="50122" y="58102"/>
                      <a:pt x="34035" y="30162"/>
                      <a:pt x="23875" y="20002"/>
                    </a:cubicBezTo>
                    <a:cubicBezTo>
                      <a:pt x="13715" y="9842"/>
                      <a:pt x="6942" y="-8785"/>
                      <a:pt x="3555" y="4762"/>
                    </a:cubicBezTo>
                    <a:cubicBezTo>
                      <a:pt x="168" y="18309"/>
                      <a:pt x="-2372" y="61489"/>
                      <a:pt x="3555" y="101282"/>
                    </a:cubicBezTo>
                    <a:cubicBezTo>
                      <a:pt x="9482" y="141075"/>
                      <a:pt x="17948" y="222355"/>
                      <a:pt x="39115" y="243522"/>
                    </a:cubicBezTo>
                    <a:cubicBezTo>
                      <a:pt x="60282" y="264689"/>
                      <a:pt x="106848" y="243522"/>
                      <a:pt x="130555" y="228282"/>
                    </a:cubicBezTo>
                    <a:cubicBezTo>
                      <a:pt x="154262" y="213042"/>
                      <a:pt x="186435" y="161395"/>
                      <a:pt x="196595" y="13684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0" name="그룹 3"/>
          <p:cNvGrpSpPr/>
          <p:nvPr/>
        </p:nvGrpSpPr>
        <p:grpSpPr>
          <a:xfrm>
            <a:off x="6184752" y="1460788"/>
            <a:ext cx="5245248" cy="1377966"/>
            <a:chOff x="8070434" y="1645829"/>
            <a:chExt cx="2925465" cy="1377966"/>
          </a:xfrm>
        </p:grpSpPr>
        <p:sp>
          <p:nvSpPr>
            <p:cNvPr id="21" name="TextBox 20"/>
            <p:cNvSpPr txBox="1"/>
            <p:nvPr/>
          </p:nvSpPr>
          <p:spPr>
            <a:xfrm>
              <a:off x="8070434" y="2008132"/>
              <a:ext cx="2925465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Century Gothic" pitchFamily="34" charset="0"/>
                  <a:cs typeface="Arial" panose="020B0604020202020204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bg1"/>
                  </a:solidFill>
                  <a:latin typeface="Century Gothic" pitchFamily="34" charset="0"/>
                  <a:ea typeface="HY견명조" pitchFamily="18" charset="-127"/>
                  <a:cs typeface="Arial" panose="020B0604020202020204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latin typeface="Century Gothic" pitchFamily="34" charset="0"/>
                  <a:ea typeface="FZShuTi" pitchFamily="2" charset="-122"/>
                  <a:cs typeface="Arial" panose="020B0604020202020204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schemeClr val="bg1"/>
                  </a:solidFill>
                  <a:latin typeface="Century Gothic" pitchFamily="34" charset="0"/>
                  <a:ea typeface="HY견명조" pitchFamily="18" charset="-127"/>
                  <a:cs typeface="Arial" panose="020B0604020202020204" pitchFamily="34" charset="0"/>
                </a:rPr>
                <a:t> Get a modern PowerPoint  Presentation that is beautifully designed. </a:t>
              </a:r>
              <a:endParaRPr lang="en-US" altLang="ko-KR" sz="1200" dirty="0">
                <a:solidFill>
                  <a:schemeClr val="bg1"/>
                </a:solidFill>
                <a:latin typeface="Century Gothic" pitchFamily="34" charset="0"/>
                <a:ea typeface="FZShuTi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70434" y="1645829"/>
              <a:ext cx="2925465" cy="307777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Contents Here</a:t>
              </a:r>
              <a:endParaRPr lang="ko-KR" alt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184752" y="2898720"/>
            <a:ext cx="5245248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Century Gothic" pitchFamily="34" charset="0"/>
                <a:cs typeface="Arial" panose="020B0604020202020204" pitchFamily="34" charset="0"/>
              </a:rPr>
              <a:t>You can simply impress your audience and add a unique zing and appeal to your Presentations</a:t>
            </a:r>
            <a:r>
              <a:rPr lang="en-US" altLang="ko-KR" sz="1200" dirty="0">
                <a:solidFill>
                  <a:schemeClr val="bg1"/>
                </a:solidFill>
                <a:cs typeface="Arial" panose="020B0604020202020204" pitchFamily="34" charset="0"/>
              </a:rPr>
              <a:t>.</a:t>
            </a:r>
            <a:endParaRPr lang="en-US" altLang="ko-KR" sz="1200" dirty="0">
              <a:solidFill>
                <a:schemeClr val="bg1"/>
              </a:solidFill>
              <a:ea typeface="FZShuTi" pitchFamily="2" charset="-122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84752" y="3552677"/>
            <a:ext cx="5245248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latin typeface="Century Gothic" pitchFamily="34" charset="0"/>
                <a:cs typeface="Arial" panose="020B0604020202020204" pitchFamily="34" charset="0"/>
              </a:rPr>
              <a:t> You can simply impress your audience and add a unique zing and appeal to your Presentations</a:t>
            </a:r>
            <a:r>
              <a:rPr lang="en-US" altLang="ko-KR" sz="1200" dirty="0">
                <a:solidFill>
                  <a:schemeClr val="bg1"/>
                </a:solidFill>
                <a:cs typeface="Arial" panose="020B0604020202020204" pitchFamily="34" charset="0"/>
              </a:rPr>
              <a:t>.</a:t>
            </a:r>
            <a:endParaRPr lang="en-US" altLang="ko-KR" sz="1200" dirty="0">
              <a:solidFill>
                <a:schemeClr val="bg1"/>
              </a:solidFill>
              <a:ea typeface="FZShuTi" pitchFamily="2" charset="-122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84752" y="4206634"/>
            <a:ext cx="5245248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Century Gothic" pitchFamily="34" charset="0"/>
                <a:cs typeface="Arial" panose="020B0604020202020204" pitchFamily="34" charset="0"/>
              </a:rPr>
              <a:t>You can simply impress your audience and add a unique zing and appeal to your Presentations</a:t>
            </a:r>
            <a:r>
              <a:rPr lang="en-US" altLang="ko-KR" sz="1200" dirty="0">
                <a:solidFill>
                  <a:schemeClr val="bg1"/>
                </a:solidFill>
                <a:cs typeface="Arial" panose="020B0604020202020204" pitchFamily="34" charset="0"/>
              </a:rPr>
              <a:t>.</a:t>
            </a:r>
            <a:endParaRPr lang="en-US" altLang="ko-KR" sz="1200" dirty="0">
              <a:solidFill>
                <a:schemeClr val="bg1"/>
              </a:solidFill>
              <a:ea typeface="FZShuTi" pitchFamily="2" charset="-122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84752" y="4860592"/>
            <a:ext cx="5245248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Century Gothic" pitchFamily="34" charset="0"/>
                <a:cs typeface="Arial" panose="020B0604020202020204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bg1"/>
              </a:solidFill>
              <a:latin typeface="Century Gothic" pitchFamily="34" charset="0"/>
              <a:ea typeface="FZShuTi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847083" y="1762461"/>
            <a:ext cx="4472740" cy="4341629"/>
            <a:chOff x="2323083" y="1750735"/>
            <a:chExt cx="4472740" cy="4341629"/>
          </a:xfrm>
        </p:grpSpPr>
        <p:sp>
          <p:nvSpPr>
            <p:cNvPr id="4" name="Oval 3"/>
            <p:cNvSpPr/>
            <p:nvPr/>
          </p:nvSpPr>
          <p:spPr>
            <a:xfrm>
              <a:off x="2388990" y="1750735"/>
              <a:ext cx="4341629" cy="4341629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2323083" y="3867495"/>
              <a:ext cx="131813" cy="1318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3472176" y="5748785"/>
              <a:ext cx="131813" cy="1318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5627959" y="5731201"/>
              <a:ext cx="131813" cy="1318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6664010" y="3867495"/>
              <a:ext cx="131813" cy="1318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5619167" y="1965330"/>
              <a:ext cx="131813" cy="1318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3454592" y="1965330"/>
              <a:ext cx="131813" cy="1318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>
            <a:off x="4738542" y="3160279"/>
            <a:ext cx="2705493" cy="1545995"/>
          </a:xfrm>
          <a:prstGeom prst="straightConnector1">
            <a:avLst/>
          </a:prstGeom>
          <a:ln w="381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15" idx="4"/>
          </p:cNvCxnSpPr>
          <p:nvPr/>
        </p:nvCxnSpPr>
        <p:spPr>
          <a:xfrm>
            <a:off x="6077148" y="2377852"/>
            <a:ext cx="10279" cy="3158254"/>
          </a:xfrm>
          <a:prstGeom prst="straightConnector1">
            <a:avLst/>
          </a:prstGeom>
          <a:ln w="381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757397" y="3150850"/>
            <a:ext cx="2648931" cy="1555422"/>
          </a:xfrm>
          <a:prstGeom prst="straightConnector1">
            <a:avLst/>
          </a:prstGeom>
          <a:ln w="381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5451067" y="3290420"/>
            <a:ext cx="1272716" cy="12727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5" name="Donut 15"/>
          <p:cNvSpPr/>
          <p:nvPr/>
        </p:nvSpPr>
        <p:spPr>
          <a:xfrm>
            <a:off x="4478097" y="2317450"/>
            <a:ext cx="3218656" cy="3218656"/>
          </a:xfrm>
          <a:prstGeom prst="donut">
            <a:avLst>
              <a:gd name="adj" fmla="val 448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051495" y="1892552"/>
            <a:ext cx="4068452" cy="4068452"/>
            <a:chOff x="2527495" y="1880828"/>
            <a:chExt cx="4068452" cy="4068452"/>
          </a:xfrm>
        </p:grpSpPr>
        <p:sp>
          <p:nvSpPr>
            <p:cNvPr id="17" name="Block Arc 16"/>
            <p:cNvSpPr/>
            <p:nvPr/>
          </p:nvSpPr>
          <p:spPr>
            <a:xfrm rot="19920000">
              <a:off x="2527495" y="1880828"/>
              <a:ext cx="4068452" cy="4068452"/>
            </a:xfrm>
            <a:prstGeom prst="blockArc">
              <a:avLst>
                <a:gd name="adj1" fmla="val 10800000"/>
                <a:gd name="adj2" fmla="val 14124484"/>
                <a:gd name="adj3" fmla="val 2832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8" name="Block Arc 17"/>
            <p:cNvSpPr/>
            <p:nvPr/>
          </p:nvSpPr>
          <p:spPr>
            <a:xfrm rot="16320000">
              <a:off x="2527495" y="1880828"/>
              <a:ext cx="4068452" cy="4068452"/>
            </a:xfrm>
            <a:prstGeom prst="blockArc">
              <a:avLst>
                <a:gd name="adj1" fmla="val 10800000"/>
                <a:gd name="adj2" fmla="val 14124484"/>
                <a:gd name="adj3" fmla="val 2832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9" name="Block Arc 18"/>
            <p:cNvSpPr/>
            <p:nvPr/>
          </p:nvSpPr>
          <p:spPr>
            <a:xfrm rot="12720000">
              <a:off x="2527495" y="1880828"/>
              <a:ext cx="4068452" cy="4068452"/>
            </a:xfrm>
            <a:prstGeom prst="blockArc">
              <a:avLst>
                <a:gd name="adj1" fmla="val 10800000"/>
                <a:gd name="adj2" fmla="val 14124484"/>
                <a:gd name="adj3" fmla="val 2832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20" name="Block Arc 19"/>
            <p:cNvSpPr/>
            <p:nvPr/>
          </p:nvSpPr>
          <p:spPr>
            <a:xfrm rot="9120000">
              <a:off x="2527495" y="1880828"/>
              <a:ext cx="4068452" cy="4068452"/>
            </a:xfrm>
            <a:prstGeom prst="blockArc">
              <a:avLst>
                <a:gd name="adj1" fmla="val 10800000"/>
                <a:gd name="adj2" fmla="val 14124484"/>
                <a:gd name="adj3" fmla="val 2832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21" name="Block Arc 20"/>
            <p:cNvSpPr/>
            <p:nvPr/>
          </p:nvSpPr>
          <p:spPr>
            <a:xfrm rot="5520000">
              <a:off x="2527495" y="1880828"/>
              <a:ext cx="4068452" cy="4068452"/>
            </a:xfrm>
            <a:prstGeom prst="blockArc">
              <a:avLst>
                <a:gd name="adj1" fmla="val 10800000"/>
                <a:gd name="adj2" fmla="val 14124484"/>
                <a:gd name="adj3" fmla="val 2832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22" name="Block Arc 21"/>
            <p:cNvSpPr/>
            <p:nvPr/>
          </p:nvSpPr>
          <p:spPr>
            <a:xfrm rot="1920000">
              <a:off x="2527495" y="1880828"/>
              <a:ext cx="4068452" cy="4068452"/>
            </a:xfrm>
            <a:prstGeom prst="blockArc">
              <a:avLst>
                <a:gd name="adj1" fmla="val 10800000"/>
                <a:gd name="adj2" fmla="val 14124484"/>
                <a:gd name="adj3" fmla="val 2832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412708" y="1695816"/>
            <a:ext cx="2829600" cy="923330"/>
            <a:chOff x="2551706" y="4283314"/>
            <a:chExt cx="1682085" cy="923330"/>
          </a:xfrm>
        </p:grpSpPr>
        <p:sp>
          <p:nvSpPr>
            <p:cNvPr id="24" name="TextBox 23"/>
            <p:cNvSpPr txBox="1"/>
            <p:nvPr/>
          </p:nvSpPr>
          <p:spPr>
            <a:xfrm>
              <a:off x="2551706" y="4560313"/>
              <a:ext cx="16820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latin typeface="Century Gothic" pitchFamily="34" charset="0"/>
                  <a:cs typeface="Arial" panose="020B0604020202020204" pitchFamily="34" charset="0"/>
                </a:rPr>
                <a:t>You can simply impress your audience and add a unique zing and appeal to your Presentations</a:t>
              </a:r>
              <a:r>
                <a:rPr lang="en-US" altLang="ko-KR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.  </a:t>
              </a:r>
              <a:endParaRPr lang="en-US" altLang="ko-KR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551706" y="4283314"/>
              <a:ext cx="16677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951175" y="1695816"/>
            <a:ext cx="2829600" cy="923330"/>
            <a:chOff x="2551706" y="4283314"/>
            <a:chExt cx="1682085" cy="923330"/>
          </a:xfrm>
        </p:grpSpPr>
        <p:sp>
          <p:nvSpPr>
            <p:cNvPr id="27" name="TextBox 26"/>
            <p:cNvSpPr txBox="1"/>
            <p:nvPr/>
          </p:nvSpPr>
          <p:spPr>
            <a:xfrm>
              <a:off x="2551706" y="4560313"/>
              <a:ext cx="16820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Century Gothic" pitchFamily="34" charset="0"/>
                  <a:cs typeface="Arial" panose="020B0604020202020204" pitchFamily="34" charset="0"/>
                </a:rPr>
                <a:t>You can simply impress your audience and add a unique zing and appeal to your Presentations.  </a:t>
              </a:r>
              <a:endParaRPr lang="en-US" altLang="ko-KR" sz="1200" dirty="0">
                <a:solidFill>
                  <a:schemeClr val="bg1"/>
                </a:solidFill>
                <a:latin typeface="Century Gothic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551706" y="4283314"/>
              <a:ext cx="16677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88400" y="3433713"/>
            <a:ext cx="2829600" cy="923330"/>
            <a:chOff x="2551706" y="4283314"/>
            <a:chExt cx="1682085" cy="923330"/>
          </a:xfrm>
        </p:grpSpPr>
        <p:sp>
          <p:nvSpPr>
            <p:cNvPr id="30" name="TextBox 29"/>
            <p:cNvSpPr txBox="1"/>
            <p:nvPr/>
          </p:nvSpPr>
          <p:spPr>
            <a:xfrm>
              <a:off x="2551706" y="4560313"/>
              <a:ext cx="16820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latin typeface="Century Gothic" pitchFamily="34" charset="0"/>
                  <a:cs typeface="Arial" panose="020B0604020202020204" pitchFamily="34" charset="0"/>
                </a:rPr>
                <a:t>You can simply impress your audience and add a unique zing and appeal to your Presentations</a:t>
              </a:r>
              <a:r>
                <a:rPr lang="en-US" altLang="ko-KR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.  </a:t>
              </a:r>
              <a:endParaRPr lang="en-US" altLang="ko-KR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551706" y="4283314"/>
              <a:ext cx="16677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8575482" y="3433713"/>
            <a:ext cx="2829600" cy="923330"/>
            <a:chOff x="2551706" y="4283314"/>
            <a:chExt cx="1682085" cy="923330"/>
          </a:xfrm>
        </p:grpSpPr>
        <p:sp>
          <p:nvSpPr>
            <p:cNvPr id="33" name="TextBox 32"/>
            <p:cNvSpPr txBox="1"/>
            <p:nvPr/>
          </p:nvSpPr>
          <p:spPr>
            <a:xfrm>
              <a:off x="2551706" y="4560313"/>
              <a:ext cx="16820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Century Gothic" pitchFamily="34" charset="0"/>
                  <a:cs typeface="Arial" panose="020B0604020202020204" pitchFamily="34" charset="0"/>
                </a:rPr>
                <a:t>You can simply impress your audience and add a unique zing and appeal to your Presentations.  </a:t>
              </a:r>
              <a:endParaRPr lang="en-US" altLang="ko-KR" sz="1200" dirty="0">
                <a:solidFill>
                  <a:schemeClr val="bg1"/>
                </a:solidFill>
                <a:latin typeface="Century Gothic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551706" y="4283314"/>
              <a:ext cx="16677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373354" y="5171610"/>
            <a:ext cx="2829600" cy="923330"/>
            <a:chOff x="2551706" y="4283314"/>
            <a:chExt cx="1682085" cy="923330"/>
          </a:xfrm>
        </p:grpSpPr>
        <p:sp>
          <p:nvSpPr>
            <p:cNvPr id="36" name="TextBox 35"/>
            <p:cNvSpPr txBox="1"/>
            <p:nvPr/>
          </p:nvSpPr>
          <p:spPr>
            <a:xfrm>
              <a:off x="2551706" y="4560313"/>
              <a:ext cx="16820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latin typeface="Century Gothic" pitchFamily="34" charset="0"/>
                  <a:cs typeface="Arial" panose="020B0604020202020204" pitchFamily="34" charset="0"/>
                </a:rPr>
                <a:t>You can simply impress your audience and add a unique zing and appeal to your Presentations</a:t>
              </a:r>
              <a:r>
                <a:rPr lang="en-US" altLang="ko-KR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.  </a:t>
              </a:r>
              <a:endParaRPr lang="en-US" altLang="ko-KR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551706" y="4283314"/>
              <a:ext cx="16677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990529" y="5171610"/>
            <a:ext cx="2829600" cy="923330"/>
            <a:chOff x="2551706" y="4283314"/>
            <a:chExt cx="1682085" cy="923330"/>
          </a:xfrm>
        </p:grpSpPr>
        <p:sp>
          <p:nvSpPr>
            <p:cNvPr id="39" name="TextBox 38"/>
            <p:cNvSpPr txBox="1"/>
            <p:nvPr/>
          </p:nvSpPr>
          <p:spPr>
            <a:xfrm>
              <a:off x="2551706" y="4560313"/>
              <a:ext cx="16820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Century Gothic" pitchFamily="34" charset="0"/>
                  <a:cs typeface="Arial" panose="020B0604020202020204" pitchFamily="34" charset="0"/>
                </a:rPr>
                <a:t>You can simply impress your audience and add a unique zing and appeal to your Presentations.  </a:t>
              </a:r>
              <a:endParaRPr lang="en-US" altLang="ko-KR" sz="1200" dirty="0">
                <a:solidFill>
                  <a:schemeClr val="bg1"/>
                </a:solidFill>
                <a:latin typeface="Century Gothic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551706" y="4283314"/>
              <a:ext cx="16677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7" name="Oval 21"/>
          <p:cNvSpPr>
            <a:spLocks noChangeAspect="1"/>
          </p:cNvSpPr>
          <p:nvPr/>
        </p:nvSpPr>
        <p:spPr>
          <a:xfrm>
            <a:off x="5840392" y="3669968"/>
            <a:ext cx="523345" cy="52771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Rounded Rectangle 2"/>
          <p:cNvSpPr/>
          <p:nvPr/>
        </p:nvSpPr>
        <p:spPr>
          <a:xfrm>
            <a:off x="7281894" y="3583887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-1" fmla="*/ 1979373 w 3960440"/>
              <a:gd name="connsiteY0-2" fmla="*/ 472350 h 3960000"/>
              <a:gd name="connsiteX1-3" fmla="*/ 813783 w 3960440"/>
              <a:gd name="connsiteY1-4" fmla="*/ 1434034 h 3960000"/>
              <a:gd name="connsiteX2-5" fmla="*/ 1171732 w 3960440"/>
              <a:gd name="connsiteY2-6" fmla="*/ 2285845 h 3960000"/>
              <a:gd name="connsiteX3-7" fmla="*/ 1296382 w 3960440"/>
              <a:gd name="connsiteY3-8" fmla="*/ 1907811 h 3960000"/>
              <a:gd name="connsiteX4-9" fmla="*/ 1182276 w 3960440"/>
              <a:gd name="connsiteY4-10" fmla="*/ 1442314 h 3960000"/>
              <a:gd name="connsiteX5-11" fmla="*/ 2217373 w 3960440"/>
              <a:gd name="connsiteY5-12" fmla="*/ 796414 h 3960000"/>
              <a:gd name="connsiteX6-13" fmla="*/ 2730780 w 3960440"/>
              <a:gd name="connsiteY6-14" fmla="*/ 1554106 h 3960000"/>
              <a:gd name="connsiteX7-15" fmla="*/ 2424394 w 3960440"/>
              <a:gd name="connsiteY7-16" fmla="*/ 2278672 h 3960000"/>
              <a:gd name="connsiteX8-17" fmla="*/ 1910984 w 3960440"/>
              <a:gd name="connsiteY8-18" fmla="*/ 2071653 h 3960000"/>
              <a:gd name="connsiteX9-19" fmla="*/ 2072459 w 3960440"/>
              <a:gd name="connsiteY9-20" fmla="*/ 1512703 h 3960000"/>
              <a:gd name="connsiteX10-21" fmla="*/ 1873721 w 3960440"/>
              <a:gd name="connsiteY10-22" fmla="*/ 1156628 h 3960000"/>
              <a:gd name="connsiteX11-23" fmla="*/ 1525929 w 3960440"/>
              <a:gd name="connsiteY11-24" fmla="*/ 1392629 h 3960000"/>
              <a:gd name="connsiteX12-25" fmla="*/ 1521788 w 3960440"/>
              <a:gd name="connsiteY12-26" fmla="*/ 1897758 h 3960000"/>
              <a:gd name="connsiteX13-27" fmla="*/ 1339611 w 3960440"/>
              <a:gd name="connsiteY13-28" fmla="*/ 3487664 h 3960000"/>
              <a:gd name="connsiteX14-29" fmla="*/ 1803335 w 3960440"/>
              <a:gd name="connsiteY14-30" fmla="*/ 2485692 h 3960000"/>
              <a:gd name="connsiteX15-31" fmla="*/ 2283619 w 3960440"/>
              <a:gd name="connsiteY15-32" fmla="*/ 2688571 h 3960000"/>
              <a:gd name="connsiteX16-33" fmla="*/ 3144820 w 3960440"/>
              <a:gd name="connsiteY16-34" fmla="*/ 1595509 h 3960000"/>
              <a:gd name="connsiteX17-35" fmla="*/ 2134565 w 3960440"/>
              <a:gd name="connsiteY17-36" fmla="*/ 477605 h 3960000"/>
              <a:gd name="connsiteX18-37" fmla="*/ 1979373 w 3960440"/>
              <a:gd name="connsiteY18-38" fmla="*/ 472350 h 3960000"/>
              <a:gd name="connsiteX19-39" fmla="*/ 436907 w 3960440"/>
              <a:gd name="connsiteY19-40" fmla="*/ 0 h 3960000"/>
              <a:gd name="connsiteX20-41" fmla="*/ 3523533 w 3960440"/>
              <a:gd name="connsiteY20-42" fmla="*/ 0 h 3960000"/>
              <a:gd name="connsiteX21-43" fmla="*/ 3960440 w 3960440"/>
              <a:gd name="connsiteY21-44" fmla="*/ 436907 h 3960000"/>
              <a:gd name="connsiteX22-45" fmla="*/ 3960440 w 3960440"/>
              <a:gd name="connsiteY22-46" fmla="*/ 3523093 h 3960000"/>
              <a:gd name="connsiteX23-47" fmla="*/ 3523533 w 3960440"/>
              <a:gd name="connsiteY23-48" fmla="*/ 3960000 h 3960000"/>
              <a:gd name="connsiteX24-49" fmla="*/ 436907 w 3960440"/>
              <a:gd name="connsiteY24-50" fmla="*/ 3960000 h 3960000"/>
              <a:gd name="connsiteX25-51" fmla="*/ 0 w 3960440"/>
              <a:gd name="connsiteY25-52" fmla="*/ 3523093 h 3960000"/>
              <a:gd name="connsiteX26-53" fmla="*/ 0 w 3960440"/>
              <a:gd name="connsiteY26-54" fmla="*/ 436907 h 3960000"/>
              <a:gd name="connsiteX27-55" fmla="*/ 436907 w 3960440"/>
              <a:gd name="connsiteY27-56" fmla="*/ 0 h 3960000"/>
              <a:gd name="connsiteX0-57" fmla="*/ 1979373 w 3960440"/>
              <a:gd name="connsiteY0-58" fmla="*/ 472350 h 3960000"/>
              <a:gd name="connsiteX1-59" fmla="*/ 813783 w 3960440"/>
              <a:gd name="connsiteY1-60" fmla="*/ 1434034 h 3960000"/>
              <a:gd name="connsiteX2-61" fmla="*/ 1119009 w 3960440"/>
              <a:gd name="connsiteY2-62" fmla="*/ 2222584 h 3960000"/>
              <a:gd name="connsiteX3-63" fmla="*/ 1296382 w 3960440"/>
              <a:gd name="connsiteY3-64" fmla="*/ 1907811 h 3960000"/>
              <a:gd name="connsiteX4-65" fmla="*/ 1182276 w 3960440"/>
              <a:gd name="connsiteY4-66" fmla="*/ 1442314 h 3960000"/>
              <a:gd name="connsiteX5-67" fmla="*/ 2217373 w 3960440"/>
              <a:gd name="connsiteY5-68" fmla="*/ 796414 h 3960000"/>
              <a:gd name="connsiteX6-69" fmla="*/ 2730780 w 3960440"/>
              <a:gd name="connsiteY6-70" fmla="*/ 1554106 h 3960000"/>
              <a:gd name="connsiteX7-71" fmla="*/ 2424394 w 3960440"/>
              <a:gd name="connsiteY7-72" fmla="*/ 2278672 h 3960000"/>
              <a:gd name="connsiteX8-73" fmla="*/ 1910984 w 3960440"/>
              <a:gd name="connsiteY8-74" fmla="*/ 2071653 h 3960000"/>
              <a:gd name="connsiteX9-75" fmla="*/ 2072459 w 3960440"/>
              <a:gd name="connsiteY9-76" fmla="*/ 1512703 h 3960000"/>
              <a:gd name="connsiteX10-77" fmla="*/ 1873721 w 3960440"/>
              <a:gd name="connsiteY10-78" fmla="*/ 1156628 h 3960000"/>
              <a:gd name="connsiteX11-79" fmla="*/ 1525929 w 3960440"/>
              <a:gd name="connsiteY11-80" fmla="*/ 1392629 h 3960000"/>
              <a:gd name="connsiteX12-81" fmla="*/ 1521788 w 3960440"/>
              <a:gd name="connsiteY12-82" fmla="*/ 1897758 h 3960000"/>
              <a:gd name="connsiteX13-83" fmla="*/ 1339611 w 3960440"/>
              <a:gd name="connsiteY13-84" fmla="*/ 3487664 h 3960000"/>
              <a:gd name="connsiteX14-85" fmla="*/ 1803335 w 3960440"/>
              <a:gd name="connsiteY14-86" fmla="*/ 2485692 h 3960000"/>
              <a:gd name="connsiteX15-87" fmla="*/ 2283619 w 3960440"/>
              <a:gd name="connsiteY15-88" fmla="*/ 2688571 h 3960000"/>
              <a:gd name="connsiteX16-89" fmla="*/ 3144820 w 3960440"/>
              <a:gd name="connsiteY16-90" fmla="*/ 1595509 h 3960000"/>
              <a:gd name="connsiteX17-91" fmla="*/ 2134565 w 3960440"/>
              <a:gd name="connsiteY17-92" fmla="*/ 477605 h 3960000"/>
              <a:gd name="connsiteX18-93" fmla="*/ 1979373 w 3960440"/>
              <a:gd name="connsiteY18-94" fmla="*/ 472350 h 3960000"/>
              <a:gd name="connsiteX19-95" fmla="*/ 436907 w 3960440"/>
              <a:gd name="connsiteY19-96" fmla="*/ 0 h 3960000"/>
              <a:gd name="connsiteX20-97" fmla="*/ 3523533 w 3960440"/>
              <a:gd name="connsiteY20-98" fmla="*/ 0 h 3960000"/>
              <a:gd name="connsiteX21-99" fmla="*/ 3960440 w 3960440"/>
              <a:gd name="connsiteY21-100" fmla="*/ 436907 h 3960000"/>
              <a:gd name="connsiteX22-101" fmla="*/ 3960440 w 3960440"/>
              <a:gd name="connsiteY22-102" fmla="*/ 3523093 h 3960000"/>
              <a:gd name="connsiteX23-103" fmla="*/ 3523533 w 3960440"/>
              <a:gd name="connsiteY23-104" fmla="*/ 3960000 h 3960000"/>
              <a:gd name="connsiteX24-105" fmla="*/ 436907 w 3960440"/>
              <a:gd name="connsiteY24-106" fmla="*/ 3960000 h 3960000"/>
              <a:gd name="connsiteX25-107" fmla="*/ 0 w 3960440"/>
              <a:gd name="connsiteY25-108" fmla="*/ 3523093 h 3960000"/>
              <a:gd name="connsiteX26-109" fmla="*/ 0 w 3960440"/>
              <a:gd name="connsiteY26-110" fmla="*/ 436907 h 3960000"/>
              <a:gd name="connsiteX27-111" fmla="*/ 436907 w 3960440"/>
              <a:gd name="connsiteY27-112" fmla="*/ 0 h 3960000"/>
              <a:gd name="connsiteX0-113" fmla="*/ 1979373 w 3960440"/>
              <a:gd name="connsiteY0-114" fmla="*/ 472350 h 3960000"/>
              <a:gd name="connsiteX1-115" fmla="*/ 813783 w 3960440"/>
              <a:gd name="connsiteY1-116" fmla="*/ 1434034 h 3960000"/>
              <a:gd name="connsiteX2-117" fmla="*/ 1119009 w 3960440"/>
              <a:gd name="connsiteY2-118" fmla="*/ 2222584 h 3960000"/>
              <a:gd name="connsiteX3-119" fmla="*/ 1296382 w 3960440"/>
              <a:gd name="connsiteY3-120" fmla="*/ 1907811 h 3960000"/>
              <a:gd name="connsiteX4-121" fmla="*/ 1182276 w 3960440"/>
              <a:gd name="connsiteY4-122" fmla="*/ 1442314 h 3960000"/>
              <a:gd name="connsiteX5-123" fmla="*/ 2217373 w 3960440"/>
              <a:gd name="connsiteY5-124" fmla="*/ 796414 h 3960000"/>
              <a:gd name="connsiteX6-125" fmla="*/ 2730780 w 3960440"/>
              <a:gd name="connsiteY6-126" fmla="*/ 1554106 h 3960000"/>
              <a:gd name="connsiteX7-127" fmla="*/ 2424394 w 3960440"/>
              <a:gd name="connsiteY7-128" fmla="*/ 2278672 h 3960000"/>
              <a:gd name="connsiteX8-129" fmla="*/ 1910984 w 3960440"/>
              <a:gd name="connsiteY8-130" fmla="*/ 2071653 h 3960000"/>
              <a:gd name="connsiteX9-131" fmla="*/ 2072459 w 3960440"/>
              <a:gd name="connsiteY9-132" fmla="*/ 1512703 h 3960000"/>
              <a:gd name="connsiteX10-133" fmla="*/ 1873721 w 3960440"/>
              <a:gd name="connsiteY10-134" fmla="*/ 1156628 h 3960000"/>
              <a:gd name="connsiteX11-135" fmla="*/ 1525929 w 3960440"/>
              <a:gd name="connsiteY11-136" fmla="*/ 1392629 h 3960000"/>
              <a:gd name="connsiteX12-137" fmla="*/ 1521788 w 3960440"/>
              <a:gd name="connsiteY12-138" fmla="*/ 1897758 h 3960000"/>
              <a:gd name="connsiteX13-139" fmla="*/ 1339611 w 3960440"/>
              <a:gd name="connsiteY13-140" fmla="*/ 3487664 h 3960000"/>
              <a:gd name="connsiteX14-141" fmla="*/ 1803335 w 3960440"/>
              <a:gd name="connsiteY14-142" fmla="*/ 2485692 h 3960000"/>
              <a:gd name="connsiteX15-143" fmla="*/ 2283619 w 3960440"/>
              <a:gd name="connsiteY15-144" fmla="*/ 2688571 h 3960000"/>
              <a:gd name="connsiteX16-145" fmla="*/ 3144820 w 3960440"/>
              <a:gd name="connsiteY16-146" fmla="*/ 1595509 h 3960000"/>
              <a:gd name="connsiteX17-147" fmla="*/ 2134565 w 3960440"/>
              <a:gd name="connsiteY17-148" fmla="*/ 477605 h 3960000"/>
              <a:gd name="connsiteX18-149" fmla="*/ 1979373 w 3960440"/>
              <a:gd name="connsiteY18-150" fmla="*/ 472350 h 3960000"/>
              <a:gd name="connsiteX19-151" fmla="*/ 436907 w 3960440"/>
              <a:gd name="connsiteY19-152" fmla="*/ 0 h 3960000"/>
              <a:gd name="connsiteX20-153" fmla="*/ 3523533 w 3960440"/>
              <a:gd name="connsiteY20-154" fmla="*/ 0 h 3960000"/>
              <a:gd name="connsiteX21-155" fmla="*/ 3960440 w 3960440"/>
              <a:gd name="connsiteY21-156" fmla="*/ 436907 h 3960000"/>
              <a:gd name="connsiteX22-157" fmla="*/ 3960440 w 3960440"/>
              <a:gd name="connsiteY22-158" fmla="*/ 3523093 h 3960000"/>
              <a:gd name="connsiteX23-159" fmla="*/ 3523533 w 3960440"/>
              <a:gd name="connsiteY23-160" fmla="*/ 3960000 h 3960000"/>
              <a:gd name="connsiteX24-161" fmla="*/ 436907 w 3960440"/>
              <a:gd name="connsiteY24-162" fmla="*/ 3960000 h 3960000"/>
              <a:gd name="connsiteX25-163" fmla="*/ 0 w 3960440"/>
              <a:gd name="connsiteY25-164" fmla="*/ 3523093 h 3960000"/>
              <a:gd name="connsiteX26-165" fmla="*/ 0 w 3960440"/>
              <a:gd name="connsiteY26-166" fmla="*/ 436907 h 3960000"/>
              <a:gd name="connsiteX27-167" fmla="*/ 436907 w 3960440"/>
              <a:gd name="connsiteY27-168" fmla="*/ 0 h 3960000"/>
              <a:gd name="connsiteX0-169" fmla="*/ 1979373 w 3960440"/>
              <a:gd name="connsiteY0-170" fmla="*/ 472350 h 3960000"/>
              <a:gd name="connsiteX1-171" fmla="*/ 813783 w 3960440"/>
              <a:gd name="connsiteY1-172" fmla="*/ 1434034 h 3960000"/>
              <a:gd name="connsiteX2-173" fmla="*/ 1119009 w 3960440"/>
              <a:gd name="connsiteY2-174" fmla="*/ 2222584 h 3960000"/>
              <a:gd name="connsiteX3-175" fmla="*/ 1296382 w 3960440"/>
              <a:gd name="connsiteY3-176" fmla="*/ 1907811 h 3960000"/>
              <a:gd name="connsiteX4-177" fmla="*/ 1182276 w 3960440"/>
              <a:gd name="connsiteY4-178" fmla="*/ 1442314 h 3960000"/>
              <a:gd name="connsiteX5-179" fmla="*/ 2217373 w 3960440"/>
              <a:gd name="connsiteY5-180" fmla="*/ 796414 h 3960000"/>
              <a:gd name="connsiteX6-181" fmla="*/ 2730780 w 3960440"/>
              <a:gd name="connsiteY6-182" fmla="*/ 1554106 h 3960000"/>
              <a:gd name="connsiteX7-183" fmla="*/ 2424394 w 3960440"/>
              <a:gd name="connsiteY7-184" fmla="*/ 2278672 h 3960000"/>
              <a:gd name="connsiteX8-185" fmla="*/ 1910984 w 3960440"/>
              <a:gd name="connsiteY8-186" fmla="*/ 2071653 h 3960000"/>
              <a:gd name="connsiteX9-187" fmla="*/ 2072459 w 3960440"/>
              <a:gd name="connsiteY9-188" fmla="*/ 1512703 h 3960000"/>
              <a:gd name="connsiteX10-189" fmla="*/ 1873721 w 3960440"/>
              <a:gd name="connsiteY10-190" fmla="*/ 1156628 h 3960000"/>
              <a:gd name="connsiteX11-191" fmla="*/ 1525929 w 3960440"/>
              <a:gd name="connsiteY11-192" fmla="*/ 1392629 h 3960000"/>
              <a:gd name="connsiteX12-193" fmla="*/ 1521788 w 3960440"/>
              <a:gd name="connsiteY12-194" fmla="*/ 1897758 h 3960000"/>
              <a:gd name="connsiteX13-195" fmla="*/ 1339611 w 3960440"/>
              <a:gd name="connsiteY13-196" fmla="*/ 3487664 h 3960000"/>
              <a:gd name="connsiteX14-197" fmla="*/ 1803335 w 3960440"/>
              <a:gd name="connsiteY14-198" fmla="*/ 2485692 h 3960000"/>
              <a:gd name="connsiteX15-199" fmla="*/ 2283619 w 3960440"/>
              <a:gd name="connsiteY15-200" fmla="*/ 2688571 h 3960000"/>
              <a:gd name="connsiteX16-201" fmla="*/ 3144820 w 3960440"/>
              <a:gd name="connsiteY16-202" fmla="*/ 1595509 h 3960000"/>
              <a:gd name="connsiteX17-203" fmla="*/ 2134565 w 3960440"/>
              <a:gd name="connsiteY17-204" fmla="*/ 477605 h 3960000"/>
              <a:gd name="connsiteX18-205" fmla="*/ 1979373 w 3960440"/>
              <a:gd name="connsiteY18-206" fmla="*/ 472350 h 3960000"/>
              <a:gd name="connsiteX19-207" fmla="*/ 436907 w 3960440"/>
              <a:gd name="connsiteY19-208" fmla="*/ 0 h 3960000"/>
              <a:gd name="connsiteX20-209" fmla="*/ 3523533 w 3960440"/>
              <a:gd name="connsiteY20-210" fmla="*/ 0 h 3960000"/>
              <a:gd name="connsiteX21-211" fmla="*/ 3960440 w 3960440"/>
              <a:gd name="connsiteY21-212" fmla="*/ 436907 h 3960000"/>
              <a:gd name="connsiteX22-213" fmla="*/ 3960440 w 3960440"/>
              <a:gd name="connsiteY22-214" fmla="*/ 3523093 h 3960000"/>
              <a:gd name="connsiteX23-215" fmla="*/ 3523533 w 3960440"/>
              <a:gd name="connsiteY23-216" fmla="*/ 3960000 h 3960000"/>
              <a:gd name="connsiteX24-217" fmla="*/ 436907 w 3960440"/>
              <a:gd name="connsiteY24-218" fmla="*/ 3960000 h 3960000"/>
              <a:gd name="connsiteX25-219" fmla="*/ 0 w 3960440"/>
              <a:gd name="connsiteY25-220" fmla="*/ 3523093 h 3960000"/>
              <a:gd name="connsiteX26-221" fmla="*/ 0 w 3960440"/>
              <a:gd name="connsiteY26-222" fmla="*/ 436907 h 3960000"/>
              <a:gd name="connsiteX27-223" fmla="*/ 436907 w 3960440"/>
              <a:gd name="connsiteY27-224" fmla="*/ 0 h 3960000"/>
              <a:gd name="connsiteX0-225" fmla="*/ 1979373 w 3960440"/>
              <a:gd name="connsiteY0-226" fmla="*/ 472350 h 3960000"/>
              <a:gd name="connsiteX1-227" fmla="*/ 813783 w 3960440"/>
              <a:gd name="connsiteY1-228" fmla="*/ 1434034 h 3960000"/>
              <a:gd name="connsiteX2-229" fmla="*/ 1119009 w 3960440"/>
              <a:gd name="connsiteY2-230" fmla="*/ 2222584 h 3960000"/>
              <a:gd name="connsiteX3-231" fmla="*/ 1296382 w 3960440"/>
              <a:gd name="connsiteY3-232" fmla="*/ 1907811 h 3960000"/>
              <a:gd name="connsiteX4-233" fmla="*/ 1182276 w 3960440"/>
              <a:gd name="connsiteY4-234" fmla="*/ 1442314 h 3960000"/>
              <a:gd name="connsiteX5-235" fmla="*/ 2217373 w 3960440"/>
              <a:gd name="connsiteY5-236" fmla="*/ 796414 h 3960000"/>
              <a:gd name="connsiteX6-237" fmla="*/ 2730780 w 3960440"/>
              <a:gd name="connsiteY6-238" fmla="*/ 1554106 h 3960000"/>
              <a:gd name="connsiteX7-239" fmla="*/ 2424394 w 3960440"/>
              <a:gd name="connsiteY7-240" fmla="*/ 2278672 h 3960000"/>
              <a:gd name="connsiteX8-241" fmla="*/ 1910984 w 3960440"/>
              <a:gd name="connsiteY8-242" fmla="*/ 2071653 h 3960000"/>
              <a:gd name="connsiteX9-243" fmla="*/ 2072459 w 3960440"/>
              <a:gd name="connsiteY9-244" fmla="*/ 1512703 h 3960000"/>
              <a:gd name="connsiteX10-245" fmla="*/ 1873721 w 3960440"/>
              <a:gd name="connsiteY10-246" fmla="*/ 1156628 h 3960000"/>
              <a:gd name="connsiteX11-247" fmla="*/ 1525929 w 3960440"/>
              <a:gd name="connsiteY11-248" fmla="*/ 1392629 h 3960000"/>
              <a:gd name="connsiteX12-249" fmla="*/ 1521788 w 3960440"/>
              <a:gd name="connsiteY12-250" fmla="*/ 1897758 h 3960000"/>
              <a:gd name="connsiteX13-251" fmla="*/ 1339611 w 3960440"/>
              <a:gd name="connsiteY13-252" fmla="*/ 3487664 h 3960000"/>
              <a:gd name="connsiteX14-253" fmla="*/ 1803335 w 3960440"/>
              <a:gd name="connsiteY14-254" fmla="*/ 2485692 h 3960000"/>
              <a:gd name="connsiteX15-255" fmla="*/ 2283619 w 3960440"/>
              <a:gd name="connsiteY15-256" fmla="*/ 2688571 h 3960000"/>
              <a:gd name="connsiteX16-257" fmla="*/ 3144820 w 3960440"/>
              <a:gd name="connsiteY16-258" fmla="*/ 1595509 h 3960000"/>
              <a:gd name="connsiteX17-259" fmla="*/ 2134565 w 3960440"/>
              <a:gd name="connsiteY17-260" fmla="*/ 477605 h 3960000"/>
              <a:gd name="connsiteX18-261" fmla="*/ 1979373 w 3960440"/>
              <a:gd name="connsiteY18-262" fmla="*/ 472350 h 3960000"/>
              <a:gd name="connsiteX19-263" fmla="*/ 436907 w 3960440"/>
              <a:gd name="connsiteY19-264" fmla="*/ 0 h 3960000"/>
              <a:gd name="connsiteX20-265" fmla="*/ 3523533 w 3960440"/>
              <a:gd name="connsiteY20-266" fmla="*/ 0 h 3960000"/>
              <a:gd name="connsiteX21-267" fmla="*/ 3960440 w 3960440"/>
              <a:gd name="connsiteY21-268" fmla="*/ 436907 h 3960000"/>
              <a:gd name="connsiteX22-269" fmla="*/ 3960440 w 3960440"/>
              <a:gd name="connsiteY22-270" fmla="*/ 3523093 h 3960000"/>
              <a:gd name="connsiteX23-271" fmla="*/ 3523533 w 3960440"/>
              <a:gd name="connsiteY23-272" fmla="*/ 3960000 h 3960000"/>
              <a:gd name="connsiteX24-273" fmla="*/ 436907 w 3960440"/>
              <a:gd name="connsiteY24-274" fmla="*/ 3960000 h 3960000"/>
              <a:gd name="connsiteX25-275" fmla="*/ 0 w 3960440"/>
              <a:gd name="connsiteY25-276" fmla="*/ 3523093 h 3960000"/>
              <a:gd name="connsiteX26-277" fmla="*/ 0 w 3960440"/>
              <a:gd name="connsiteY26-278" fmla="*/ 436907 h 3960000"/>
              <a:gd name="connsiteX27-279" fmla="*/ 436907 w 3960440"/>
              <a:gd name="connsiteY27-280" fmla="*/ 0 h 3960000"/>
              <a:gd name="connsiteX0-281" fmla="*/ 1979373 w 3960440"/>
              <a:gd name="connsiteY0-282" fmla="*/ 472350 h 3960000"/>
              <a:gd name="connsiteX1-283" fmla="*/ 813783 w 3960440"/>
              <a:gd name="connsiteY1-284" fmla="*/ 1434034 h 3960000"/>
              <a:gd name="connsiteX2-285" fmla="*/ 1119009 w 3960440"/>
              <a:gd name="connsiteY2-286" fmla="*/ 2222584 h 3960000"/>
              <a:gd name="connsiteX3-287" fmla="*/ 1296382 w 3960440"/>
              <a:gd name="connsiteY3-288" fmla="*/ 1907811 h 3960000"/>
              <a:gd name="connsiteX4-289" fmla="*/ 1182276 w 3960440"/>
              <a:gd name="connsiteY4-290" fmla="*/ 1442314 h 3960000"/>
              <a:gd name="connsiteX5-291" fmla="*/ 2217373 w 3960440"/>
              <a:gd name="connsiteY5-292" fmla="*/ 838586 h 3960000"/>
              <a:gd name="connsiteX6-293" fmla="*/ 2730780 w 3960440"/>
              <a:gd name="connsiteY6-294" fmla="*/ 1554106 h 3960000"/>
              <a:gd name="connsiteX7-295" fmla="*/ 2424394 w 3960440"/>
              <a:gd name="connsiteY7-296" fmla="*/ 2278672 h 3960000"/>
              <a:gd name="connsiteX8-297" fmla="*/ 1910984 w 3960440"/>
              <a:gd name="connsiteY8-298" fmla="*/ 2071653 h 3960000"/>
              <a:gd name="connsiteX9-299" fmla="*/ 2072459 w 3960440"/>
              <a:gd name="connsiteY9-300" fmla="*/ 1512703 h 3960000"/>
              <a:gd name="connsiteX10-301" fmla="*/ 1873721 w 3960440"/>
              <a:gd name="connsiteY10-302" fmla="*/ 1156628 h 3960000"/>
              <a:gd name="connsiteX11-303" fmla="*/ 1525929 w 3960440"/>
              <a:gd name="connsiteY11-304" fmla="*/ 1392629 h 3960000"/>
              <a:gd name="connsiteX12-305" fmla="*/ 1521788 w 3960440"/>
              <a:gd name="connsiteY12-306" fmla="*/ 1897758 h 3960000"/>
              <a:gd name="connsiteX13-307" fmla="*/ 1339611 w 3960440"/>
              <a:gd name="connsiteY13-308" fmla="*/ 3487664 h 3960000"/>
              <a:gd name="connsiteX14-309" fmla="*/ 1803335 w 3960440"/>
              <a:gd name="connsiteY14-310" fmla="*/ 2485692 h 3960000"/>
              <a:gd name="connsiteX15-311" fmla="*/ 2283619 w 3960440"/>
              <a:gd name="connsiteY15-312" fmla="*/ 2688571 h 3960000"/>
              <a:gd name="connsiteX16-313" fmla="*/ 3144820 w 3960440"/>
              <a:gd name="connsiteY16-314" fmla="*/ 1595509 h 3960000"/>
              <a:gd name="connsiteX17-315" fmla="*/ 2134565 w 3960440"/>
              <a:gd name="connsiteY17-316" fmla="*/ 477605 h 3960000"/>
              <a:gd name="connsiteX18-317" fmla="*/ 1979373 w 3960440"/>
              <a:gd name="connsiteY18-318" fmla="*/ 472350 h 3960000"/>
              <a:gd name="connsiteX19-319" fmla="*/ 436907 w 3960440"/>
              <a:gd name="connsiteY19-320" fmla="*/ 0 h 3960000"/>
              <a:gd name="connsiteX20-321" fmla="*/ 3523533 w 3960440"/>
              <a:gd name="connsiteY20-322" fmla="*/ 0 h 3960000"/>
              <a:gd name="connsiteX21-323" fmla="*/ 3960440 w 3960440"/>
              <a:gd name="connsiteY21-324" fmla="*/ 436907 h 3960000"/>
              <a:gd name="connsiteX22-325" fmla="*/ 3960440 w 3960440"/>
              <a:gd name="connsiteY22-326" fmla="*/ 3523093 h 3960000"/>
              <a:gd name="connsiteX23-327" fmla="*/ 3523533 w 3960440"/>
              <a:gd name="connsiteY23-328" fmla="*/ 3960000 h 3960000"/>
              <a:gd name="connsiteX24-329" fmla="*/ 436907 w 3960440"/>
              <a:gd name="connsiteY24-330" fmla="*/ 3960000 h 3960000"/>
              <a:gd name="connsiteX25-331" fmla="*/ 0 w 3960440"/>
              <a:gd name="connsiteY25-332" fmla="*/ 3523093 h 3960000"/>
              <a:gd name="connsiteX26-333" fmla="*/ 0 w 3960440"/>
              <a:gd name="connsiteY26-334" fmla="*/ 436907 h 3960000"/>
              <a:gd name="connsiteX27-335" fmla="*/ 436907 w 3960440"/>
              <a:gd name="connsiteY27-336" fmla="*/ 0 h 3960000"/>
              <a:gd name="connsiteX0-337" fmla="*/ 1979373 w 3960440"/>
              <a:gd name="connsiteY0-338" fmla="*/ 472350 h 3960000"/>
              <a:gd name="connsiteX1-339" fmla="*/ 813783 w 3960440"/>
              <a:gd name="connsiteY1-340" fmla="*/ 1434034 h 3960000"/>
              <a:gd name="connsiteX2-341" fmla="*/ 1119009 w 3960440"/>
              <a:gd name="connsiteY2-342" fmla="*/ 2222584 h 3960000"/>
              <a:gd name="connsiteX3-343" fmla="*/ 1296382 w 3960440"/>
              <a:gd name="connsiteY3-344" fmla="*/ 1907811 h 3960000"/>
              <a:gd name="connsiteX4-345" fmla="*/ 1234998 w 3960440"/>
              <a:gd name="connsiteY4-346" fmla="*/ 1431771 h 3960000"/>
              <a:gd name="connsiteX5-347" fmla="*/ 2217373 w 3960440"/>
              <a:gd name="connsiteY5-348" fmla="*/ 838586 h 3960000"/>
              <a:gd name="connsiteX6-349" fmla="*/ 2730780 w 3960440"/>
              <a:gd name="connsiteY6-350" fmla="*/ 1554106 h 3960000"/>
              <a:gd name="connsiteX7-351" fmla="*/ 2424394 w 3960440"/>
              <a:gd name="connsiteY7-352" fmla="*/ 2278672 h 3960000"/>
              <a:gd name="connsiteX8-353" fmla="*/ 1910984 w 3960440"/>
              <a:gd name="connsiteY8-354" fmla="*/ 2071653 h 3960000"/>
              <a:gd name="connsiteX9-355" fmla="*/ 2072459 w 3960440"/>
              <a:gd name="connsiteY9-356" fmla="*/ 1512703 h 3960000"/>
              <a:gd name="connsiteX10-357" fmla="*/ 1873721 w 3960440"/>
              <a:gd name="connsiteY10-358" fmla="*/ 1156628 h 3960000"/>
              <a:gd name="connsiteX11-359" fmla="*/ 1525929 w 3960440"/>
              <a:gd name="connsiteY11-360" fmla="*/ 1392629 h 3960000"/>
              <a:gd name="connsiteX12-361" fmla="*/ 1521788 w 3960440"/>
              <a:gd name="connsiteY12-362" fmla="*/ 1897758 h 3960000"/>
              <a:gd name="connsiteX13-363" fmla="*/ 1339611 w 3960440"/>
              <a:gd name="connsiteY13-364" fmla="*/ 3487664 h 3960000"/>
              <a:gd name="connsiteX14-365" fmla="*/ 1803335 w 3960440"/>
              <a:gd name="connsiteY14-366" fmla="*/ 2485692 h 3960000"/>
              <a:gd name="connsiteX15-367" fmla="*/ 2283619 w 3960440"/>
              <a:gd name="connsiteY15-368" fmla="*/ 2688571 h 3960000"/>
              <a:gd name="connsiteX16-369" fmla="*/ 3144820 w 3960440"/>
              <a:gd name="connsiteY16-370" fmla="*/ 1595509 h 3960000"/>
              <a:gd name="connsiteX17-371" fmla="*/ 2134565 w 3960440"/>
              <a:gd name="connsiteY17-372" fmla="*/ 477605 h 3960000"/>
              <a:gd name="connsiteX18-373" fmla="*/ 1979373 w 3960440"/>
              <a:gd name="connsiteY18-374" fmla="*/ 472350 h 3960000"/>
              <a:gd name="connsiteX19-375" fmla="*/ 436907 w 3960440"/>
              <a:gd name="connsiteY19-376" fmla="*/ 0 h 3960000"/>
              <a:gd name="connsiteX20-377" fmla="*/ 3523533 w 3960440"/>
              <a:gd name="connsiteY20-378" fmla="*/ 0 h 3960000"/>
              <a:gd name="connsiteX21-379" fmla="*/ 3960440 w 3960440"/>
              <a:gd name="connsiteY21-380" fmla="*/ 436907 h 3960000"/>
              <a:gd name="connsiteX22-381" fmla="*/ 3960440 w 3960440"/>
              <a:gd name="connsiteY22-382" fmla="*/ 3523093 h 3960000"/>
              <a:gd name="connsiteX23-383" fmla="*/ 3523533 w 3960440"/>
              <a:gd name="connsiteY23-384" fmla="*/ 3960000 h 3960000"/>
              <a:gd name="connsiteX24-385" fmla="*/ 436907 w 3960440"/>
              <a:gd name="connsiteY24-386" fmla="*/ 3960000 h 3960000"/>
              <a:gd name="connsiteX25-387" fmla="*/ 0 w 3960440"/>
              <a:gd name="connsiteY25-388" fmla="*/ 3523093 h 3960000"/>
              <a:gd name="connsiteX26-389" fmla="*/ 0 w 3960440"/>
              <a:gd name="connsiteY26-390" fmla="*/ 436907 h 3960000"/>
              <a:gd name="connsiteX27-391" fmla="*/ 436907 w 3960440"/>
              <a:gd name="connsiteY27-392" fmla="*/ 0 h 3960000"/>
              <a:gd name="connsiteX0-393" fmla="*/ 1979373 w 3960440"/>
              <a:gd name="connsiteY0-394" fmla="*/ 472350 h 3960000"/>
              <a:gd name="connsiteX1-395" fmla="*/ 813783 w 3960440"/>
              <a:gd name="connsiteY1-396" fmla="*/ 1434034 h 3960000"/>
              <a:gd name="connsiteX2-397" fmla="*/ 1119009 w 3960440"/>
              <a:gd name="connsiteY2-398" fmla="*/ 2222584 h 3960000"/>
              <a:gd name="connsiteX3-399" fmla="*/ 1296382 w 3960440"/>
              <a:gd name="connsiteY3-400" fmla="*/ 1907811 h 3960000"/>
              <a:gd name="connsiteX4-401" fmla="*/ 1234998 w 3960440"/>
              <a:gd name="connsiteY4-402" fmla="*/ 1431771 h 3960000"/>
              <a:gd name="connsiteX5-403" fmla="*/ 2217373 w 3960440"/>
              <a:gd name="connsiteY5-404" fmla="*/ 838586 h 3960000"/>
              <a:gd name="connsiteX6-405" fmla="*/ 2730780 w 3960440"/>
              <a:gd name="connsiteY6-406" fmla="*/ 1554106 h 3960000"/>
              <a:gd name="connsiteX7-407" fmla="*/ 2424394 w 3960440"/>
              <a:gd name="connsiteY7-408" fmla="*/ 2278672 h 3960000"/>
              <a:gd name="connsiteX8-409" fmla="*/ 1910984 w 3960440"/>
              <a:gd name="connsiteY8-410" fmla="*/ 2071653 h 3960000"/>
              <a:gd name="connsiteX9-411" fmla="*/ 2072459 w 3960440"/>
              <a:gd name="connsiteY9-412" fmla="*/ 1512703 h 3960000"/>
              <a:gd name="connsiteX10-413" fmla="*/ 1915898 w 3960440"/>
              <a:gd name="connsiteY10-414" fmla="*/ 1219889 h 3960000"/>
              <a:gd name="connsiteX11-415" fmla="*/ 1525929 w 3960440"/>
              <a:gd name="connsiteY11-416" fmla="*/ 1392629 h 3960000"/>
              <a:gd name="connsiteX12-417" fmla="*/ 1521788 w 3960440"/>
              <a:gd name="connsiteY12-418" fmla="*/ 1897758 h 3960000"/>
              <a:gd name="connsiteX13-419" fmla="*/ 1339611 w 3960440"/>
              <a:gd name="connsiteY13-420" fmla="*/ 3487664 h 3960000"/>
              <a:gd name="connsiteX14-421" fmla="*/ 1803335 w 3960440"/>
              <a:gd name="connsiteY14-422" fmla="*/ 2485692 h 3960000"/>
              <a:gd name="connsiteX15-423" fmla="*/ 2283619 w 3960440"/>
              <a:gd name="connsiteY15-424" fmla="*/ 2688571 h 3960000"/>
              <a:gd name="connsiteX16-425" fmla="*/ 3144820 w 3960440"/>
              <a:gd name="connsiteY16-426" fmla="*/ 1595509 h 3960000"/>
              <a:gd name="connsiteX17-427" fmla="*/ 2134565 w 3960440"/>
              <a:gd name="connsiteY17-428" fmla="*/ 477605 h 3960000"/>
              <a:gd name="connsiteX18-429" fmla="*/ 1979373 w 3960440"/>
              <a:gd name="connsiteY18-430" fmla="*/ 472350 h 3960000"/>
              <a:gd name="connsiteX19-431" fmla="*/ 436907 w 3960440"/>
              <a:gd name="connsiteY19-432" fmla="*/ 0 h 3960000"/>
              <a:gd name="connsiteX20-433" fmla="*/ 3523533 w 3960440"/>
              <a:gd name="connsiteY20-434" fmla="*/ 0 h 3960000"/>
              <a:gd name="connsiteX21-435" fmla="*/ 3960440 w 3960440"/>
              <a:gd name="connsiteY21-436" fmla="*/ 436907 h 3960000"/>
              <a:gd name="connsiteX22-437" fmla="*/ 3960440 w 3960440"/>
              <a:gd name="connsiteY22-438" fmla="*/ 3523093 h 3960000"/>
              <a:gd name="connsiteX23-439" fmla="*/ 3523533 w 3960440"/>
              <a:gd name="connsiteY23-440" fmla="*/ 3960000 h 3960000"/>
              <a:gd name="connsiteX24-441" fmla="*/ 436907 w 3960440"/>
              <a:gd name="connsiteY24-442" fmla="*/ 3960000 h 3960000"/>
              <a:gd name="connsiteX25-443" fmla="*/ 0 w 3960440"/>
              <a:gd name="connsiteY25-444" fmla="*/ 3523093 h 3960000"/>
              <a:gd name="connsiteX26-445" fmla="*/ 0 w 3960440"/>
              <a:gd name="connsiteY26-446" fmla="*/ 436907 h 3960000"/>
              <a:gd name="connsiteX27-447" fmla="*/ 436907 w 3960440"/>
              <a:gd name="connsiteY27-448" fmla="*/ 0 h 3960000"/>
              <a:gd name="connsiteX0-449" fmla="*/ 1979373 w 3960440"/>
              <a:gd name="connsiteY0-450" fmla="*/ 472350 h 3960000"/>
              <a:gd name="connsiteX1-451" fmla="*/ 813783 w 3960440"/>
              <a:gd name="connsiteY1-452" fmla="*/ 1434034 h 3960000"/>
              <a:gd name="connsiteX2-453" fmla="*/ 1119009 w 3960440"/>
              <a:gd name="connsiteY2-454" fmla="*/ 2222584 h 3960000"/>
              <a:gd name="connsiteX3-455" fmla="*/ 1296382 w 3960440"/>
              <a:gd name="connsiteY3-456" fmla="*/ 1907811 h 3960000"/>
              <a:gd name="connsiteX4-457" fmla="*/ 1234998 w 3960440"/>
              <a:gd name="connsiteY4-458" fmla="*/ 1431771 h 3960000"/>
              <a:gd name="connsiteX5-459" fmla="*/ 2217373 w 3960440"/>
              <a:gd name="connsiteY5-460" fmla="*/ 838586 h 3960000"/>
              <a:gd name="connsiteX6-461" fmla="*/ 2730780 w 3960440"/>
              <a:gd name="connsiteY6-462" fmla="*/ 1554106 h 3960000"/>
              <a:gd name="connsiteX7-463" fmla="*/ 2424394 w 3960440"/>
              <a:gd name="connsiteY7-464" fmla="*/ 2278672 h 3960000"/>
              <a:gd name="connsiteX8-465" fmla="*/ 1910984 w 3960440"/>
              <a:gd name="connsiteY8-466" fmla="*/ 2071653 h 3960000"/>
              <a:gd name="connsiteX9-467" fmla="*/ 2072459 w 3960440"/>
              <a:gd name="connsiteY9-468" fmla="*/ 1512703 h 3960000"/>
              <a:gd name="connsiteX10-469" fmla="*/ 1915898 w 3960440"/>
              <a:gd name="connsiteY10-470" fmla="*/ 1219889 h 3960000"/>
              <a:gd name="connsiteX11-471" fmla="*/ 1589196 w 3960440"/>
              <a:gd name="connsiteY11-472" fmla="*/ 1434803 h 3960000"/>
              <a:gd name="connsiteX12-473" fmla="*/ 1521788 w 3960440"/>
              <a:gd name="connsiteY12-474" fmla="*/ 1897758 h 3960000"/>
              <a:gd name="connsiteX13-475" fmla="*/ 1339611 w 3960440"/>
              <a:gd name="connsiteY13-476" fmla="*/ 3487664 h 3960000"/>
              <a:gd name="connsiteX14-477" fmla="*/ 1803335 w 3960440"/>
              <a:gd name="connsiteY14-478" fmla="*/ 2485692 h 3960000"/>
              <a:gd name="connsiteX15-479" fmla="*/ 2283619 w 3960440"/>
              <a:gd name="connsiteY15-480" fmla="*/ 2688571 h 3960000"/>
              <a:gd name="connsiteX16-481" fmla="*/ 3144820 w 3960440"/>
              <a:gd name="connsiteY16-482" fmla="*/ 1595509 h 3960000"/>
              <a:gd name="connsiteX17-483" fmla="*/ 2134565 w 3960440"/>
              <a:gd name="connsiteY17-484" fmla="*/ 477605 h 3960000"/>
              <a:gd name="connsiteX18-485" fmla="*/ 1979373 w 3960440"/>
              <a:gd name="connsiteY18-486" fmla="*/ 472350 h 3960000"/>
              <a:gd name="connsiteX19-487" fmla="*/ 436907 w 3960440"/>
              <a:gd name="connsiteY19-488" fmla="*/ 0 h 3960000"/>
              <a:gd name="connsiteX20-489" fmla="*/ 3523533 w 3960440"/>
              <a:gd name="connsiteY20-490" fmla="*/ 0 h 3960000"/>
              <a:gd name="connsiteX21-491" fmla="*/ 3960440 w 3960440"/>
              <a:gd name="connsiteY21-492" fmla="*/ 436907 h 3960000"/>
              <a:gd name="connsiteX22-493" fmla="*/ 3960440 w 3960440"/>
              <a:gd name="connsiteY22-494" fmla="*/ 3523093 h 3960000"/>
              <a:gd name="connsiteX23-495" fmla="*/ 3523533 w 3960440"/>
              <a:gd name="connsiteY23-496" fmla="*/ 3960000 h 3960000"/>
              <a:gd name="connsiteX24-497" fmla="*/ 436907 w 3960440"/>
              <a:gd name="connsiteY24-498" fmla="*/ 3960000 h 3960000"/>
              <a:gd name="connsiteX25-499" fmla="*/ 0 w 3960440"/>
              <a:gd name="connsiteY25-500" fmla="*/ 3523093 h 3960000"/>
              <a:gd name="connsiteX26-501" fmla="*/ 0 w 3960440"/>
              <a:gd name="connsiteY26-502" fmla="*/ 436907 h 3960000"/>
              <a:gd name="connsiteX27-503" fmla="*/ 436907 w 3960440"/>
              <a:gd name="connsiteY27-504" fmla="*/ 0 h 3960000"/>
              <a:gd name="connsiteX0-505" fmla="*/ 1979373 w 3960440"/>
              <a:gd name="connsiteY0-506" fmla="*/ 472350 h 3960000"/>
              <a:gd name="connsiteX1-507" fmla="*/ 813783 w 3960440"/>
              <a:gd name="connsiteY1-508" fmla="*/ 1434034 h 3960000"/>
              <a:gd name="connsiteX2-509" fmla="*/ 1119009 w 3960440"/>
              <a:gd name="connsiteY2-510" fmla="*/ 2222584 h 3960000"/>
              <a:gd name="connsiteX3-511" fmla="*/ 1296382 w 3960440"/>
              <a:gd name="connsiteY3-512" fmla="*/ 1907811 h 3960000"/>
              <a:gd name="connsiteX4-513" fmla="*/ 1234998 w 3960440"/>
              <a:gd name="connsiteY4-514" fmla="*/ 1431771 h 3960000"/>
              <a:gd name="connsiteX5-515" fmla="*/ 2217373 w 3960440"/>
              <a:gd name="connsiteY5-516" fmla="*/ 838586 h 3960000"/>
              <a:gd name="connsiteX6-517" fmla="*/ 2730780 w 3960440"/>
              <a:gd name="connsiteY6-518" fmla="*/ 1554106 h 3960000"/>
              <a:gd name="connsiteX7-519" fmla="*/ 2424394 w 3960440"/>
              <a:gd name="connsiteY7-520" fmla="*/ 2278672 h 3960000"/>
              <a:gd name="connsiteX8-521" fmla="*/ 1910984 w 3960440"/>
              <a:gd name="connsiteY8-522" fmla="*/ 2071653 h 3960000"/>
              <a:gd name="connsiteX9-523" fmla="*/ 2072459 w 3960440"/>
              <a:gd name="connsiteY9-524" fmla="*/ 1512703 h 3960000"/>
              <a:gd name="connsiteX10-525" fmla="*/ 1915898 w 3960440"/>
              <a:gd name="connsiteY10-526" fmla="*/ 1219889 h 3960000"/>
              <a:gd name="connsiteX11-527" fmla="*/ 1589196 w 3960440"/>
              <a:gd name="connsiteY11-528" fmla="*/ 1434803 h 3960000"/>
              <a:gd name="connsiteX12-529" fmla="*/ 1574511 w 3960440"/>
              <a:gd name="connsiteY12-530" fmla="*/ 1939931 h 3960000"/>
              <a:gd name="connsiteX13-531" fmla="*/ 1339611 w 3960440"/>
              <a:gd name="connsiteY13-532" fmla="*/ 3487664 h 3960000"/>
              <a:gd name="connsiteX14-533" fmla="*/ 1803335 w 3960440"/>
              <a:gd name="connsiteY14-534" fmla="*/ 2485692 h 3960000"/>
              <a:gd name="connsiteX15-535" fmla="*/ 2283619 w 3960440"/>
              <a:gd name="connsiteY15-536" fmla="*/ 2688571 h 3960000"/>
              <a:gd name="connsiteX16-537" fmla="*/ 3144820 w 3960440"/>
              <a:gd name="connsiteY16-538" fmla="*/ 1595509 h 3960000"/>
              <a:gd name="connsiteX17-539" fmla="*/ 2134565 w 3960440"/>
              <a:gd name="connsiteY17-540" fmla="*/ 477605 h 3960000"/>
              <a:gd name="connsiteX18-541" fmla="*/ 1979373 w 3960440"/>
              <a:gd name="connsiteY18-542" fmla="*/ 472350 h 3960000"/>
              <a:gd name="connsiteX19-543" fmla="*/ 436907 w 3960440"/>
              <a:gd name="connsiteY19-544" fmla="*/ 0 h 3960000"/>
              <a:gd name="connsiteX20-545" fmla="*/ 3523533 w 3960440"/>
              <a:gd name="connsiteY20-546" fmla="*/ 0 h 3960000"/>
              <a:gd name="connsiteX21-547" fmla="*/ 3960440 w 3960440"/>
              <a:gd name="connsiteY21-548" fmla="*/ 436907 h 3960000"/>
              <a:gd name="connsiteX22-549" fmla="*/ 3960440 w 3960440"/>
              <a:gd name="connsiteY22-550" fmla="*/ 3523093 h 3960000"/>
              <a:gd name="connsiteX23-551" fmla="*/ 3523533 w 3960440"/>
              <a:gd name="connsiteY23-552" fmla="*/ 3960000 h 3960000"/>
              <a:gd name="connsiteX24-553" fmla="*/ 436907 w 3960440"/>
              <a:gd name="connsiteY24-554" fmla="*/ 3960000 h 3960000"/>
              <a:gd name="connsiteX25-555" fmla="*/ 0 w 3960440"/>
              <a:gd name="connsiteY25-556" fmla="*/ 3523093 h 3960000"/>
              <a:gd name="connsiteX26-557" fmla="*/ 0 w 3960440"/>
              <a:gd name="connsiteY26-558" fmla="*/ 436907 h 3960000"/>
              <a:gd name="connsiteX27-559" fmla="*/ 436907 w 3960440"/>
              <a:gd name="connsiteY27-560" fmla="*/ 0 h 3960000"/>
              <a:gd name="connsiteX0-561" fmla="*/ 1979373 w 3960440"/>
              <a:gd name="connsiteY0-562" fmla="*/ 472350 h 3960000"/>
              <a:gd name="connsiteX1-563" fmla="*/ 813783 w 3960440"/>
              <a:gd name="connsiteY1-564" fmla="*/ 1434034 h 3960000"/>
              <a:gd name="connsiteX2-565" fmla="*/ 1119009 w 3960440"/>
              <a:gd name="connsiteY2-566" fmla="*/ 2222584 h 3960000"/>
              <a:gd name="connsiteX3-567" fmla="*/ 1296382 w 3960440"/>
              <a:gd name="connsiteY3-568" fmla="*/ 1907811 h 3960000"/>
              <a:gd name="connsiteX4-569" fmla="*/ 1234998 w 3960440"/>
              <a:gd name="connsiteY4-570" fmla="*/ 1431771 h 3960000"/>
              <a:gd name="connsiteX5-571" fmla="*/ 2217373 w 3960440"/>
              <a:gd name="connsiteY5-572" fmla="*/ 838586 h 3960000"/>
              <a:gd name="connsiteX6-573" fmla="*/ 2730780 w 3960440"/>
              <a:gd name="connsiteY6-574" fmla="*/ 1554106 h 3960000"/>
              <a:gd name="connsiteX7-575" fmla="*/ 2424394 w 3960440"/>
              <a:gd name="connsiteY7-576" fmla="*/ 2278672 h 3960000"/>
              <a:gd name="connsiteX8-577" fmla="*/ 1910984 w 3960440"/>
              <a:gd name="connsiteY8-578" fmla="*/ 2071653 h 3960000"/>
              <a:gd name="connsiteX9-579" fmla="*/ 2072459 w 3960440"/>
              <a:gd name="connsiteY9-580" fmla="*/ 1512703 h 3960000"/>
              <a:gd name="connsiteX10-581" fmla="*/ 1915898 w 3960440"/>
              <a:gd name="connsiteY10-582" fmla="*/ 1219889 h 3960000"/>
              <a:gd name="connsiteX11-583" fmla="*/ 1589196 w 3960440"/>
              <a:gd name="connsiteY11-584" fmla="*/ 1434803 h 3960000"/>
              <a:gd name="connsiteX12-585" fmla="*/ 1574511 w 3960440"/>
              <a:gd name="connsiteY12-586" fmla="*/ 1939931 h 3960000"/>
              <a:gd name="connsiteX13-587" fmla="*/ 1339611 w 3960440"/>
              <a:gd name="connsiteY13-588" fmla="*/ 3487664 h 3960000"/>
              <a:gd name="connsiteX14-589" fmla="*/ 1866603 w 3960440"/>
              <a:gd name="connsiteY14-590" fmla="*/ 2506778 h 3960000"/>
              <a:gd name="connsiteX15-591" fmla="*/ 2283619 w 3960440"/>
              <a:gd name="connsiteY15-592" fmla="*/ 2688571 h 3960000"/>
              <a:gd name="connsiteX16-593" fmla="*/ 3144820 w 3960440"/>
              <a:gd name="connsiteY16-594" fmla="*/ 1595509 h 3960000"/>
              <a:gd name="connsiteX17-595" fmla="*/ 2134565 w 3960440"/>
              <a:gd name="connsiteY17-596" fmla="*/ 477605 h 3960000"/>
              <a:gd name="connsiteX18-597" fmla="*/ 1979373 w 3960440"/>
              <a:gd name="connsiteY18-598" fmla="*/ 472350 h 3960000"/>
              <a:gd name="connsiteX19-599" fmla="*/ 436907 w 3960440"/>
              <a:gd name="connsiteY19-600" fmla="*/ 0 h 3960000"/>
              <a:gd name="connsiteX20-601" fmla="*/ 3523533 w 3960440"/>
              <a:gd name="connsiteY20-602" fmla="*/ 0 h 3960000"/>
              <a:gd name="connsiteX21-603" fmla="*/ 3960440 w 3960440"/>
              <a:gd name="connsiteY21-604" fmla="*/ 436907 h 3960000"/>
              <a:gd name="connsiteX22-605" fmla="*/ 3960440 w 3960440"/>
              <a:gd name="connsiteY22-606" fmla="*/ 3523093 h 3960000"/>
              <a:gd name="connsiteX23-607" fmla="*/ 3523533 w 3960440"/>
              <a:gd name="connsiteY23-608" fmla="*/ 3960000 h 3960000"/>
              <a:gd name="connsiteX24-609" fmla="*/ 436907 w 3960440"/>
              <a:gd name="connsiteY24-610" fmla="*/ 3960000 h 3960000"/>
              <a:gd name="connsiteX25-611" fmla="*/ 0 w 3960440"/>
              <a:gd name="connsiteY25-612" fmla="*/ 3523093 h 3960000"/>
              <a:gd name="connsiteX26-613" fmla="*/ 0 w 3960440"/>
              <a:gd name="connsiteY26-614" fmla="*/ 436907 h 3960000"/>
              <a:gd name="connsiteX27-615" fmla="*/ 436907 w 3960440"/>
              <a:gd name="connsiteY27-616" fmla="*/ 0 h 3960000"/>
              <a:gd name="connsiteX0-617" fmla="*/ 1979373 w 3960440"/>
              <a:gd name="connsiteY0-618" fmla="*/ 472350 h 3960000"/>
              <a:gd name="connsiteX1-619" fmla="*/ 813783 w 3960440"/>
              <a:gd name="connsiteY1-620" fmla="*/ 1434034 h 3960000"/>
              <a:gd name="connsiteX2-621" fmla="*/ 1119009 w 3960440"/>
              <a:gd name="connsiteY2-622" fmla="*/ 2222584 h 3960000"/>
              <a:gd name="connsiteX3-623" fmla="*/ 1296382 w 3960440"/>
              <a:gd name="connsiteY3-624" fmla="*/ 1907811 h 3960000"/>
              <a:gd name="connsiteX4-625" fmla="*/ 1234998 w 3960440"/>
              <a:gd name="connsiteY4-626" fmla="*/ 1431771 h 3960000"/>
              <a:gd name="connsiteX5-627" fmla="*/ 2217373 w 3960440"/>
              <a:gd name="connsiteY5-628" fmla="*/ 838586 h 3960000"/>
              <a:gd name="connsiteX6-629" fmla="*/ 2730780 w 3960440"/>
              <a:gd name="connsiteY6-630" fmla="*/ 1554106 h 3960000"/>
              <a:gd name="connsiteX7-631" fmla="*/ 2424394 w 3960440"/>
              <a:gd name="connsiteY7-632" fmla="*/ 2278672 h 3960000"/>
              <a:gd name="connsiteX8-633" fmla="*/ 1995341 w 3960440"/>
              <a:gd name="connsiteY8-634" fmla="*/ 2082197 h 3960000"/>
              <a:gd name="connsiteX9-635" fmla="*/ 2072459 w 3960440"/>
              <a:gd name="connsiteY9-636" fmla="*/ 1512703 h 3960000"/>
              <a:gd name="connsiteX10-637" fmla="*/ 1915898 w 3960440"/>
              <a:gd name="connsiteY10-638" fmla="*/ 1219889 h 3960000"/>
              <a:gd name="connsiteX11-639" fmla="*/ 1589196 w 3960440"/>
              <a:gd name="connsiteY11-640" fmla="*/ 1434803 h 3960000"/>
              <a:gd name="connsiteX12-641" fmla="*/ 1574511 w 3960440"/>
              <a:gd name="connsiteY12-642" fmla="*/ 1939931 h 3960000"/>
              <a:gd name="connsiteX13-643" fmla="*/ 1339611 w 3960440"/>
              <a:gd name="connsiteY13-644" fmla="*/ 3487664 h 3960000"/>
              <a:gd name="connsiteX14-645" fmla="*/ 1866603 w 3960440"/>
              <a:gd name="connsiteY14-646" fmla="*/ 2506778 h 3960000"/>
              <a:gd name="connsiteX15-647" fmla="*/ 2283619 w 3960440"/>
              <a:gd name="connsiteY15-648" fmla="*/ 2688571 h 3960000"/>
              <a:gd name="connsiteX16-649" fmla="*/ 3144820 w 3960440"/>
              <a:gd name="connsiteY16-650" fmla="*/ 1595509 h 3960000"/>
              <a:gd name="connsiteX17-651" fmla="*/ 2134565 w 3960440"/>
              <a:gd name="connsiteY17-652" fmla="*/ 477605 h 3960000"/>
              <a:gd name="connsiteX18-653" fmla="*/ 1979373 w 3960440"/>
              <a:gd name="connsiteY18-654" fmla="*/ 472350 h 3960000"/>
              <a:gd name="connsiteX19-655" fmla="*/ 436907 w 3960440"/>
              <a:gd name="connsiteY19-656" fmla="*/ 0 h 3960000"/>
              <a:gd name="connsiteX20-657" fmla="*/ 3523533 w 3960440"/>
              <a:gd name="connsiteY20-658" fmla="*/ 0 h 3960000"/>
              <a:gd name="connsiteX21-659" fmla="*/ 3960440 w 3960440"/>
              <a:gd name="connsiteY21-660" fmla="*/ 436907 h 3960000"/>
              <a:gd name="connsiteX22-661" fmla="*/ 3960440 w 3960440"/>
              <a:gd name="connsiteY22-662" fmla="*/ 3523093 h 3960000"/>
              <a:gd name="connsiteX23-663" fmla="*/ 3523533 w 3960440"/>
              <a:gd name="connsiteY23-664" fmla="*/ 3960000 h 3960000"/>
              <a:gd name="connsiteX24-665" fmla="*/ 436907 w 3960440"/>
              <a:gd name="connsiteY24-666" fmla="*/ 3960000 h 3960000"/>
              <a:gd name="connsiteX25-667" fmla="*/ 0 w 3960440"/>
              <a:gd name="connsiteY25-668" fmla="*/ 3523093 h 3960000"/>
              <a:gd name="connsiteX26-669" fmla="*/ 0 w 3960440"/>
              <a:gd name="connsiteY26-670" fmla="*/ 436907 h 3960000"/>
              <a:gd name="connsiteX27-671" fmla="*/ 436907 w 3960440"/>
              <a:gd name="connsiteY27-672" fmla="*/ 0 h 3960000"/>
              <a:gd name="connsiteX0-673" fmla="*/ 1979373 w 3960440"/>
              <a:gd name="connsiteY0-674" fmla="*/ 472350 h 3960000"/>
              <a:gd name="connsiteX1-675" fmla="*/ 813783 w 3960440"/>
              <a:gd name="connsiteY1-676" fmla="*/ 1434034 h 3960000"/>
              <a:gd name="connsiteX2-677" fmla="*/ 1119009 w 3960440"/>
              <a:gd name="connsiteY2-678" fmla="*/ 2222584 h 3960000"/>
              <a:gd name="connsiteX3-679" fmla="*/ 1296382 w 3960440"/>
              <a:gd name="connsiteY3-680" fmla="*/ 1907811 h 3960000"/>
              <a:gd name="connsiteX4-681" fmla="*/ 1234998 w 3960440"/>
              <a:gd name="connsiteY4-682" fmla="*/ 1431771 h 3960000"/>
              <a:gd name="connsiteX5-683" fmla="*/ 2217373 w 3960440"/>
              <a:gd name="connsiteY5-684" fmla="*/ 838586 h 3960000"/>
              <a:gd name="connsiteX6-685" fmla="*/ 2730780 w 3960440"/>
              <a:gd name="connsiteY6-686" fmla="*/ 1554106 h 3960000"/>
              <a:gd name="connsiteX7-687" fmla="*/ 2424394 w 3960440"/>
              <a:gd name="connsiteY7-688" fmla="*/ 2278672 h 3960000"/>
              <a:gd name="connsiteX8-689" fmla="*/ 1995341 w 3960440"/>
              <a:gd name="connsiteY8-690" fmla="*/ 2082197 h 3960000"/>
              <a:gd name="connsiteX9-691" fmla="*/ 2135727 w 3960440"/>
              <a:gd name="connsiteY9-692" fmla="*/ 1554876 h 3960000"/>
              <a:gd name="connsiteX10-693" fmla="*/ 1915898 w 3960440"/>
              <a:gd name="connsiteY10-694" fmla="*/ 1219889 h 3960000"/>
              <a:gd name="connsiteX11-695" fmla="*/ 1589196 w 3960440"/>
              <a:gd name="connsiteY11-696" fmla="*/ 1434803 h 3960000"/>
              <a:gd name="connsiteX12-697" fmla="*/ 1574511 w 3960440"/>
              <a:gd name="connsiteY12-698" fmla="*/ 1939931 h 3960000"/>
              <a:gd name="connsiteX13-699" fmla="*/ 1339611 w 3960440"/>
              <a:gd name="connsiteY13-700" fmla="*/ 3487664 h 3960000"/>
              <a:gd name="connsiteX14-701" fmla="*/ 1866603 w 3960440"/>
              <a:gd name="connsiteY14-702" fmla="*/ 2506778 h 3960000"/>
              <a:gd name="connsiteX15-703" fmla="*/ 2283619 w 3960440"/>
              <a:gd name="connsiteY15-704" fmla="*/ 2688571 h 3960000"/>
              <a:gd name="connsiteX16-705" fmla="*/ 3144820 w 3960440"/>
              <a:gd name="connsiteY16-706" fmla="*/ 1595509 h 3960000"/>
              <a:gd name="connsiteX17-707" fmla="*/ 2134565 w 3960440"/>
              <a:gd name="connsiteY17-708" fmla="*/ 477605 h 3960000"/>
              <a:gd name="connsiteX18-709" fmla="*/ 1979373 w 3960440"/>
              <a:gd name="connsiteY18-710" fmla="*/ 472350 h 3960000"/>
              <a:gd name="connsiteX19-711" fmla="*/ 436907 w 3960440"/>
              <a:gd name="connsiteY19-712" fmla="*/ 0 h 3960000"/>
              <a:gd name="connsiteX20-713" fmla="*/ 3523533 w 3960440"/>
              <a:gd name="connsiteY20-714" fmla="*/ 0 h 3960000"/>
              <a:gd name="connsiteX21-715" fmla="*/ 3960440 w 3960440"/>
              <a:gd name="connsiteY21-716" fmla="*/ 436907 h 3960000"/>
              <a:gd name="connsiteX22-717" fmla="*/ 3960440 w 3960440"/>
              <a:gd name="connsiteY22-718" fmla="*/ 3523093 h 3960000"/>
              <a:gd name="connsiteX23-719" fmla="*/ 3523533 w 3960440"/>
              <a:gd name="connsiteY23-720" fmla="*/ 3960000 h 3960000"/>
              <a:gd name="connsiteX24-721" fmla="*/ 436907 w 3960440"/>
              <a:gd name="connsiteY24-722" fmla="*/ 3960000 h 3960000"/>
              <a:gd name="connsiteX25-723" fmla="*/ 0 w 3960440"/>
              <a:gd name="connsiteY25-724" fmla="*/ 3523093 h 3960000"/>
              <a:gd name="connsiteX26-725" fmla="*/ 0 w 3960440"/>
              <a:gd name="connsiteY26-726" fmla="*/ 436907 h 3960000"/>
              <a:gd name="connsiteX27-727" fmla="*/ 436907 w 3960440"/>
              <a:gd name="connsiteY27-728" fmla="*/ 0 h 3960000"/>
              <a:gd name="connsiteX0-729" fmla="*/ 1979373 w 3960440"/>
              <a:gd name="connsiteY0-730" fmla="*/ 472350 h 3960000"/>
              <a:gd name="connsiteX1-731" fmla="*/ 813783 w 3960440"/>
              <a:gd name="connsiteY1-732" fmla="*/ 1434034 h 3960000"/>
              <a:gd name="connsiteX2-733" fmla="*/ 1119009 w 3960440"/>
              <a:gd name="connsiteY2-734" fmla="*/ 2222584 h 3960000"/>
              <a:gd name="connsiteX3-735" fmla="*/ 1296382 w 3960440"/>
              <a:gd name="connsiteY3-736" fmla="*/ 1907811 h 3960000"/>
              <a:gd name="connsiteX4-737" fmla="*/ 1234998 w 3960440"/>
              <a:gd name="connsiteY4-738" fmla="*/ 1431771 h 3960000"/>
              <a:gd name="connsiteX5-739" fmla="*/ 2217373 w 3960440"/>
              <a:gd name="connsiteY5-740" fmla="*/ 891303 h 3960000"/>
              <a:gd name="connsiteX6-741" fmla="*/ 2730780 w 3960440"/>
              <a:gd name="connsiteY6-742" fmla="*/ 1554106 h 3960000"/>
              <a:gd name="connsiteX7-743" fmla="*/ 2424394 w 3960440"/>
              <a:gd name="connsiteY7-744" fmla="*/ 2278672 h 3960000"/>
              <a:gd name="connsiteX8-745" fmla="*/ 1995341 w 3960440"/>
              <a:gd name="connsiteY8-746" fmla="*/ 2082197 h 3960000"/>
              <a:gd name="connsiteX9-747" fmla="*/ 2135727 w 3960440"/>
              <a:gd name="connsiteY9-748" fmla="*/ 1554876 h 3960000"/>
              <a:gd name="connsiteX10-749" fmla="*/ 1915898 w 3960440"/>
              <a:gd name="connsiteY10-750" fmla="*/ 1219889 h 3960000"/>
              <a:gd name="connsiteX11-751" fmla="*/ 1589196 w 3960440"/>
              <a:gd name="connsiteY11-752" fmla="*/ 1434803 h 3960000"/>
              <a:gd name="connsiteX12-753" fmla="*/ 1574511 w 3960440"/>
              <a:gd name="connsiteY12-754" fmla="*/ 1939931 h 3960000"/>
              <a:gd name="connsiteX13-755" fmla="*/ 1339611 w 3960440"/>
              <a:gd name="connsiteY13-756" fmla="*/ 3487664 h 3960000"/>
              <a:gd name="connsiteX14-757" fmla="*/ 1866603 w 3960440"/>
              <a:gd name="connsiteY14-758" fmla="*/ 2506778 h 3960000"/>
              <a:gd name="connsiteX15-759" fmla="*/ 2283619 w 3960440"/>
              <a:gd name="connsiteY15-760" fmla="*/ 2688571 h 3960000"/>
              <a:gd name="connsiteX16-761" fmla="*/ 3144820 w 3960440"/>
              <a:gd name="connsiteY16-762" fmla="*/ 1595509 h 3960000"/>
              <a:gd name="connsiteX17-763" fmla="*/ 2134565 w 3960440"/>
              <a:gd name="connsiteY17-764" fmla="*/ 477605 h 3960000"/>
              <a:gd name="connsiteX18-765" fmla="*/ 1979373 w 3960440"/>
              <a:gd name="connsiteY18-766" fmla="*/ 472350 h 3960000"/>
              <a:gd name="connsiteX19-767" fmla="*/ 436907 w 3960440"/>
              <a:gd name="connsiteY19-768" fmla="*/ 0 h 3960000"/>
              <a:gd name="connsiteX20-769" fmla="*/ 3523533 w 3960440"/>
              <a:gd name="connsiteY20-770" fmla="*/ 0 h 3960000"/>
              <a:gd name="connsiteX21-771" fmla="*/ 3960440 w 3960440"/>
              <a:gd name="connsiteY21-772" fmla="*/ 436907 h 3960000"/>
              <a:gd name="connsiteX22-773" fmla="*/ 3960440 w 3960440"/>
              <a:gd name="connsiteY22-774" fmla="*/ 3523093 h 3960000"/>
              <a:gd name="connsiteX23-775" fmla="*/ 3523533 w 3960440"/>
              <a:gd name="connsiteY23-776" fmla="*/ 3960000 h 3960000"/>
              <a:gd name="connsiteX24-777" fmla="*/ 436907 w 3960440"/>
              <a:gd name="connsiteY24-778" fmla="*/ 3960000 h 3960000"/>
              <a:gd name="connsiteX25-779" fmla="*/ 0 w 3960440"/>
              <a:gd name="connsiteY25-780" fmla="*/ 3523093 h 3960000"/>
              <a:gd name="connsiteX26-781" fmla="*/ 0 w 3960440"/>
              <a:gd name="connsiteY26-782" fmla="*/ 436907 h 3960000"/>
              <a:gd name="connsiteX27-783" fmla="*/ 436907 w 3960440"/>
              <a:gd name="connsiteY27-784" fmla="*/ 0 h 3960000"/>
              <a:gd name="connsiteX0-785" fmla="*/ 1979373 w 3960440"/>
              <a:gd name="connsiteY0-786" fmla="*/ 472350 h 3960000"/>
              <a:gd name="connsiteX1-787" fmla="*/ 813783 w 3960440"/>
              <a:gd name="connsiteY1-788" fmla="*/ 1434034 h 3960000"/>
              <a:gd name="connsiteX2-789" fmla="*/ 1119009 w 3960440"/>
              <a:gd name="connsiteY2-790" fmla="*/ 2222584 h 3960000"/>
              <a:gd name="connsiteX3-791" fmla="*/ 1296382 w 3960440"/>
              <a:gd name="connsiteY3-792" fmla="*/ 1907811 h 3960000"/>
              <a:gd name="connsiteX4-793" fmla="*/ 1234998 w 3960440"/>
              <a:gd name="connsiteY4-794" fmla="*/ 1431771 h 3960000"/>
              <a:gd name="connsiteX5-795" fmla="*/ 2217373 w 3960440"/>
              <a:gd name="connsiteY5-796" fmla="*/ 891303 h 3960000"/>
              <a:gd name="connsiteX6-797" fmla="*/ 2783502 w 3960440"/>
              <a:gd name="connsiteY6-798" fmla="*/ 1606823 h 3960000"/>
              <a:gd name="connsiteX7-799" fmla="*/ 2424394 w 3960440"/>
              <a:gd name="connsiteY7-800" fmla="*/ 2278672 h 3960000"/>
              <a:gd name="connsiteX8-801" fmla="*/ 1995341 w 3960440"/>
              <a:gd name="connsiteY8-802" fmla="*/ 2082197 h 3960000"/>
              <a:gd name="connsiteX9-803" fmla="*/ 2135727 w 3960440"/>
              <a:gd name="connsiteY9-804" fmla="*/ 1554876 h 3960000"/>
              <a:gd name="connsiteX10-805" fmla="*/ 1915898 w 3960440"/>
              <a:gd name="connsiteY10-806" fmla="*/ 1219889 h 3960000"/>
              <a:gd name="connsiteX11-807" fmla="*/ 1589196 w 3960440"/>
              <a:gd name="connsiteY11-808" fmla="*/ 1434803 h 3960000"/>
              <a:gd name="connsiteX12-809" fmla="*/ 1574511 w 3960440"/>
              <a:gd name="connsiteY12-810" fmla="*/ 1939931 h 3960000"/>
              <a:gd name="connsiteX13-811" fmla="*/ 1339611 w 3960440"/>
              <a:gd name="connsiteY13-812" fmla="*/ 3487664 h 3960000"/>
              <a:gd name="connsiteX14-813" fmla="*/ 1866603 w 3960440"/>
              <a:gd name="connsiteY14-814" fmla="*/ 2506778 h 3960000"/>
              <a:gd name="connsiteX15-815" fmla="*/ 2283619 w 3960440"/>
              <a:gd name="connsiteY15-816" fmla="*/ 2688571 h 3960000"/>
              <a:gd name="connsiteX16-817" fmla="*/ 3144820 w 3960440"/>
              <a:gd name="connsiteY16-818" fmla="*/ 1595509 h 3960000"/>
              <a:gd name="connsiteX17-819" fmla="*/ 2134565 w 3960440"/>
              <a:gd name="connsiteY17-820" fmla="*/ 477605 h 3960000"/>
              <a:gd name="connsiteX18-821" fmla="*/ 1979373 w 3960440"/>
              <a:gd name="connsiteY18-822" fmla="*/ 472350 h 3960000"/>
              <a:gd name="connsiteX19-823" fmla="*/ 436907 w 3960440"/>
              <a:gd name="connsiteY19-824" fmla="*/ 0 h 3960000"/>
              <a:gd name="connsiteX20-825" fmla="*/ 3523533 w 3960440"/>
              <a:gd name="connsiteY20-826" fmla="*/ 0 h 3960000"/>
              <a:gd name="connsiteX21-827" fmla="*/ 3960440 w 3960440"/>
              <a:gd name="connsiteY21-828" fmla="*/ 436907 h 3960000"/>
              <a:gd name="connsiteX22-829" fmla="*/ 3960440 w 3960440"/>
              <a:gd name="connsiteY22-830" fmla="*/ 3523093 h 3960000"/>
              <a:gd name="connsiteX23-831" fmla="*/ 3523533 w 3960440"/>
              <a:gd name="connsiteY23-832" fmla="*/ 3960000 h 3960000"/>
              <a:gd name="connsiteX24-833" fmla="*/ 436907 w 3960440"/>
              <a:gd name="connsiteY24-834" fmla="*/ 3960000 h 3960000"/>
              <a:gd name="connsiteX25-835" fmla="*/ 0 w 3960440"/>
              <a:gd name="connsiteY25-836" fmla="*/ 3523093 h 3960000"/>
              <a:gd name="connsiteX26-837" fmla="*/ 0 w 3960440"/>
              <a:gd name="connsiteY26-838" fmla="*/ 436907 h 3960000"/>
              <a:gd name="connsiteX27-839" fmla="*/ 436907 w 3960440"/>
              <a:gd name="connsiteY27-840" fmla="*/ 0 h 3960000"/>
              <a:gd name="connsiteX0-841" fmla="*/ 1979373 w 3960440"/>
              <a:gd name="connsiteY0-842" fmla="*/ 472350 h 3960000"/>
              <a:gd name="connsiteX1-843" fmla="*/ 813783 w 3960440"/>
              <a:gd name="connsiteY1-844" fmla="*/ 1434034 h 3960000"/>
              <a:gd name="connsiteX2-845" fmla="*/ 1119009 w 3960440"/>
              <a:gd name="connsiteY2-846" fmla="*/ 2222584 h 3960000"/>
              <a:gd name="connsiteX3-847" fmla="*/ 1296382 w 3960440"/>
              <a:gd name="connsiteY3-848" fmla="*/ 1907811 h 3960000"/>
              <a:gd name="connsiteX4-849" fmla="*/ 1234998 w 3960440"/>
              <a:gd name="connsiteY4-850" fmla="*/ 1431771 h 3960000"/>
              <a:gd name="connsiteX5-851" fmla="*/ 2217373 w 3960440"/>
              <a:gd name="connsiteY5-852" fmla="*/ 891303 h 3960000"/>
              <a:gd name="connsiteX6-853" fmla="*/ 2783502 w 3960440"/>
              <a:gd name="connsiteY6-854" fmla="*/ 1606823 h 3960000"/>
              <a:gd name="connsiteX7-855" fmla="*/ 2456028 w 3960440"/>
              <a:gd name="connsiteY7-856" fmla="*/ 2225955 h 3960000"/>
              <a:gd name="connsiteX8-857" fmla="*/ 1995341 w 3960440"/>
              <a:gd name="connsiteY8-858" fmla="*/ 2082197 h 3960000"/>
              <a:gd name="connsiteX9-859" fmla="*/ 2135727 w 3960440"/>
              <a:gd name="connsiteY9-860" fmla="*/ 1554876 h 3960000"/>
              <a:gd name="connsiteX10-861" fmla="*/ 1915898 w 3960440"/>
              <a:gd name="connsiteY10-862" fmla="*/ 1219889 h 3960000"/>
              <a:gd name="connsiteX11-863" fmla="*/ 1589196 w 3960440"/>
              <a:gd name="connsiteY11-864" fmla="*/ 1434803 h 3960000"/>
              <a:gd name="connsiteX12-865" fmla="*/ 1574511 w 3960440"/>
              <a:gd name="connsiteY12-866" fmla="*/ 1939931 h 3960000"/>
              <a:gd name="connsiteX13-867" fmla="*/ 1339611 w 3960440"/>
              <a:gd name="connsiteY13-868" fmla="*/ 3487664 h 3960000"/>
              <a:gd name="connsiteX14-869" fmla="*/ 1866603 w 3960440"/>
              <a:gd name="connsiteY14-870" fmla="*/ 2506778 h 3960000"/>
              <a:gd name="connsiteX15-871" fmla="*/ 2283619 w 3960440"/>
              <a:gd name="connsiteY15-872" fmla="*/ 2688571 h 3960000"/>
              <a:gd name="connsiteX16-873" fmla="*/ 3144820 w 3960440"/>
              <a:gd name="connsiteY16-874" fmla="*/ 1595509 h 3960000"/>
              <a:gd name="connsiteX17-875" fmla="*/ 2134565 w 3960440"/>
              <a:gd name="connsiteY17-876" fmla="*/ 477605 h 3960000"/>
              <a:gd name="connsiteX18-877" fmla="*/ 1979373 w 3960440"/>
              <a:gd name="connsiteY18-878" fmla="*/ 472350 h 3960000"/>
              <a:gd name="connsiteX19-879" fmla="*/ 436907 w 3960440"/>
              <a:gd name="connsiteY19-880" fmla="*/ 0 h 3960000"/>
              <a:gd name="connsiteX20-881" fmla="*/ 3523533 w 3960440"/>
              <a:gd name="connsiteY20-882" fmla="*/ 0 h 3960000"/>
              <a:gd name="connsiteX21-883" fmla="*/ 3960440 w 3960440"/>
              <a:gd name="connsiteY21-884" fmla="*/ 436907 h 3960000"/>
              <a:gd name="connsiteX22-885" fmla="*/ 3960440 w 3960440"/>
              <a:gd name="connsiteY22-886" fmla="*/ 3523093 h 3960000"/>
              <a:gd name="connsiteX23-887" fmla="*/ 3523533 w 3960440"/>
              <a:gd name="connsiteY23-888" fmla="*/ 3960000 h 3960000"/>
              <a:gd name="connsiteX24-889" fmla="*/ 436907 w 3960440"/>
              <a:gd name="connsiteY24-890" fmla="*/ 3960000 h 3960000"/>
              <a:gd name="connsiteX25-891" fmla="*/ 0 w 3960440"/>
              <a:gd name="connsiteY25-892" fmla="*/ 3523093 h 3960000"/>
              <a:gd name="connsiteX26-893" fmla="*/ 0 w 3960440"/>
              <a:gd name="connsiteY26-894" fmla="*/ 436907 h 3960000"/>
              <a:gd name="connsiteX27-895" fmla="*/ 436907 w 3960440"/>
              <a:gd name="connsiteY27-896" fmla="*/ 0 h 3960000"/>
              <a:gd name="connsiteX0-897" fmla="*/ 1979373 w 3960440"/>
              <a:gd name="connsiteY0-898" fmla="*/ 472350 h 3960000"/>
              <a:gd name="connsiteX1-899" fmla="*/ 813783 w 3960440"/>
              <a:gd name="connsiteY1-900" fmla="*/ 1434034 h 3960000"/>
              <a:gd name="connsiteX2-901" fmla="*/ 1119009 w 3960440"/>
              <a:gd name="connsiteY2-902" fmla="*/ 2222584 h 3960000"/>
              <a:gd name="connsiteX3-903" fmla="*/ 1296382 w 3960440"/>
              <a:gd name="connsiteY3-904" fmla="*/ 1907811 h 3960000"/>
              <a:gd name="connsiteX4-905" fmla="*/ 1234998 w 3960440"/>
              <a:gd name="connsiteY4-906" fmla="*/ 1431771 h 3960000"/>
              <a:gd name="connsiteX5-907" fmla="*/ 2217373 w 3960440"/>
              <a:gd name="connsiteY5-908" fmla="*/ 891303 h 3960000"/>
              <a:gd name="connsiteX6-909" fmla="*/ 2783502 w 3960440"/>
              <a:gd name="connsiteY6-910" fmla="*/ 1606823 h 3960000"/>
              <a:gd name="connsiteX7-911" fmla="*/ 2456028 w 3960440"/>
              <a:gd name="connsiteY7-912" fmla="*/ 2225955 h 3960000"/>
              <a:gd name="connsiteX8-913" fmla="*/ 2026974 w 3960440"/>
              <a:gd name="connsiteY8-914" fmla="*/ 2018938 h 3960000"/>
              <a:gd name="connsiteX9-915" fmla="*/ 2135727 w 3960440"/>
              <a:gd name="connsiteY9-916" fmla="*/ 1554876 h 3960000"/>
              <a:gd name="connsiteX10-917" fmla="*/ 1915898 w 3960440"/>
              <a:gd name="connsiteY10-918" fmla="*/ 1219889 h 3960000"/>
              <a:gd name="connsiteX11-919" fmla="*/ 1589196 w 3960440"/>
              <a:gd name="connsiteY11-920" fmla="*/ 1434803 h 3960000"/>
              <a:gd name="connsiteX12-921" fmla="*/ 1574511 w 3960440"/>
              <a:gd name="connsiteY12-922" fmla="*/ 1939931 h 3960000"/>
              <a:gd name="connsiteX13-923" fmla="*/ 1339611 w 3960440"/>
              <a:gd name="connsiteY13-924" fmla="*/ 3487664 h 3960000"/>
              <a:gd name="connsiteX14-925" fmla="*/ 1866603 w 3960440"/>
              <a:gd name="connsiteY14-926" fmla="*/ 2506778 h 3960000"/>
              <a:gd name="connsiteX15-927" fmla="*/ 2283619 w 3960440"/>
              <a:gd name="connsiteY15-928" fmla="*/ 2688571 h 3960000"/>
              <a:gd name="connsiteX16-929" fmla="*/ 3144820 w 3960440"/>
              <a:gd name="connsiteY16-930" fmla="*/ 1595509 h 3960000"/>
              <a:gd name="connsiteX17-931" fmla="*/ 2134565 w 3960440"/>
              <a:gd name="connsiteY17-932" fmla="*/ 477605 h 3960000"/>
              <a:gd name="connsiteX18-933" fmla="*/ 1979373 w 3960440"/>
              <a:gd name="connsiteY18-934" fmla="*/ 472350 h 3960000"/>
              <a:gd name="connsiteX19-935" fmla="*/ 436907 w 3960440"/>
              <a:gd name="connsiteY19-936" fmla="*/ 0 h 3960000"/>
              <a:gd name="connsiteX20-937" fmla="*/ 3523533 w 3960440"/>
              <a:gd name="connsiteY20-938" fmla="*/ 0 h 3960000"/>
              <a:gd name="connsiteX21-939" fmla="*/ 3960440 w 3960440"/>
              <a:gd name="connsiteY21-940" fmla="*/ 436907 h 3960000"/>
              <a:gd name="connsiteX22-941" fmla="*/ 3960440 w 3960440"/>
              <a:gd name="connsiteY22-942" fmla="*/ 3523093 h 3960000"/>
              <a:gd name="connsiteX23-943" fmla="*/ 3523533 w 3960440"/>
              <a:gd name="connsiteY23-944" fmla="*/ 3960000 h 3960000"/>
              <a:gd name="connsiteX24-945" fmla="*/ 436907 w 3960440"/>
              <a:gd name="connsiteY24-946" fmla="*/ 3960000 h 3960000"/>
              <a:gd name="connsiteX25-947" fmla="*/ 0 w 3960440"/>
              <a:gd name="connsiteY25-948" fmla="*/ 3523093 h 3960000"/>
              <a:gd name="connsiteX26-949" fmla="*/ 0 w 3960440"/>
              <a:gd name="connsiteY26-950" fmla="*/ 436907 h 3960000"/>
              <a:gd name="connsiteX27-951" fmla="*/ 436907 w 3960440"/>
              <a:gd name="connsiteY27-952" fmla="*/ 0 h 3960000"/>
              <a:gd name="connsiteX0-953" fmla="*/ 1979373 w 3960440"/>
              <a:gd name="connsiteY0-954" fmla="*/ 472350 h 3960000"/>
              <a:gd name="connsiteX1-955" fmla="*/ 813783 w 3960440"/>
              <a:gd name="connsiteY1-956" fmla="*/ 1434034 h 3960000"/>
              <a:gd name="connsiteX2-957" fmla="*/ 1119009 w 3960440"/>
              <a:gd name="connsiteY2-958" fmla="*/ 2222584 h 3960000"/>
              <a:gd name="connsiteX3-959" fmla="*/ 1296382 w 3960440"/>
              <a:gd name="connsiteY3-960" fmla="*/ 1907811 h 3960000"/>
              <a:gd name="connsiteX4-961" fmla="*/ 1234998 w 3960440"/>
              <a:gd name="connsiteY4-962" fmla="*/ 1431771 h 3960000"/>
              <a:gd name="connsiteX5-963" fmla="*/ 2217373 w 3960440"/>
              <a:gd name="connsiteY5-964" fmla="*/ 891303 h 3960000"/>
              <a:gd name="connsiteX6-965" fmla="*/ 2783502 w 3960440"/>
              <a:gd name="connsiteY6-966" fmla="*/ 1606823 h 3960000"/>
              <a:gd name="connsiteX7-967" fmla="*/ 2456028 w 3960440"/>
              <a:gd name="connsiteY7-968" fmla="*/ 2225955 h 3960000"/>
              <a:gd name="connsiteX8-969" fmla="*/ 2026974 w 3960440"/>
              <a:gd name="connsiteY8-970" fmla="*/ 2018938 h 3960000"/>
              <a:gd name="connsiteX9-971" fmla="*/ 2135727 w 3960440"/>
              <a:gd name="connsiteY9-972" fmla="*/ 1554876 h 3960000"/>
              <a:gd name="connsiteX10-973" fmla="*/ 1915898 w 3960440"/>
              <a:gd name="connsiteY10-974" fmla="*/ 1219889 h 3960000"/>
              <a:gd name="connsiteX11-975" fmla="*/ 1589196 w 3960440"/>
              <a:gd name="connsiteY11-976" fmla="*/ 1434803 h 3960000"/>
              <a:gd name="connsiteX12-977" fmla="*/ 1574511 w 3960440"/>
              <a:gd name="connsiteY12-978" fmla="*/ 1939931 h 3960000"/>
              <a:gd name="connsiteX13-979" fmla="*/ 1339611 w 3960440"/>
              <a:gd name="connsiteY13-980" fmla="*/ 3487664 h 3960000"/>
              <a:gd name="connsiteX14-981" fmla="*/ 1887692 w 3960440"/>
              <a:gd name="connsiteY14-982" fmla="*/ 2422431 h 3960000"/>
              <a:gd name="connsiteX15-983" fmla="*/ 2283619 w 3960440"/>
              <a:gd name="connsiteY15-984" fmla="*/ 2688571 h 3960000"/>
              <a:gd name="connsiteX16-985" fmla="*/ 3144820 w 3960440"/>
              <a:gd name="connsiteY16-986" fmla="*/ 1595509 h 3960000"/>
              <a:gd name="connsiteX17-987" fmla="*/ 2134565 w 3960440"/>
              <a:gd name="connsiteY17-988" fmla="*/ 477605 h 3960000"/>
              <a:gd name="connsiteX18-989" fmla="*/ 1979373 w 3960440"/>
              <a:gd name="connsiteY18-990" fmla="*/ 472350 h 3960000"/>
              <a:gd name="connsiteX19-991" fmla="*/ 436907 w 3960440"/>
              <a:gd name="connsiteY19-992" fmla="*/ 0 h 3960000"/>
              <a:gd name="connsiteX20-993" fmla="*/ 3523533 w 3960440"/>
              <a:gd name="connsiteY20-994" fmla="*/ 0 h 3960000"/>
              <a:gd name="connsiteX21-995" fmla="*/ 3960440 w 3960440"/>
              <a:gd name="connsiteY21-996" fmla="*/ 436907 h 3960000"/>
              <a:gd name="connsiteX22-997" fmla="*/ 3960440 w 3960440"/>
              <a:gd name="connsiteY22-998" fmla="*/ 3523093 h 3960000"/>
              <a:gd name="connsiteX23-999" fmla="*/ 3523533 w 3960440"/>
              <a:gd name="connsiteY23-1000" fmla="*/ 3960000 h 3960000"/>
              <a:gd name="connsiteX24-1001" fmla="*/ 436907 w 3960440"/>
              <a:gd name="connsiteY24-1002" fmla="*/ 3960000 h 3960000"/>
              <a:gd name="connsiteX25-1003" fmla="*/ 0 w 3960440"/>
              <a:gd name="connsiteY25-1004" fmla="*/ 3523093 h 3960000"/>
              <a:gd name="connsiteX26-1005" fmla="*/ 0 w 3960440"/>
              <a:gd name="connsiteY26-1006" fmla="*/ 436907 h 3960000"/>
              <a:gd name="connsiteX27-1007" fmla="*/ 436907 w 3960440"/>
              <a:gd name="connsiteY27-1008" fmla="*/ 0 h 3960000"/>
              <a:gd name="connsiteX0-1009" fmla="*/ 1979373 w 3960440"/>
              <a:gd name="connsiteY0-1010" fmla="*/ 472350 h 3960000"/>
              <a:gd name="connsiteX1-1011" fmla="*/ 813783 w 3960440"/>
              <a:gd name="connsiteY1-1012" fmla="*/ 1434034 h 3960000"/>
              <a:gd name="connsiteX2-1013" fmla="*/ 1119009 w 3960440"/>
              <a:gd name="connsiteY2-1014" fmla="*/ 2222584 h 3960000"/>
              <a:gd name="connsiteX3-1015" fmla="*/ 1296382 w 3960440"/>
              <a:gd name="connsiteY3-1016" fmla="*/ 1907811 h 3960000"/>
              <a:gd name="connsiteX4-1017" fmla="*/ 1234998 w 3960440"/>
              <a:gd name="connsiteY4-1018" fmla="*/ 1431771 h 3960000"/>
              <a:gd name="connsiteX5-1019" fmla="*/ 2217373 w 3960440"/>
              <a:gd name="connsiteY5-1020" fmla="*/ 891303 h 3960000"/>
              <a:gd name="connsiteX6-1021" fmla="*/ 2783502 w 3960440"/>
              <a:gd name="connsiteY6-1022" fmla="*/ 1606823 h 3960000"/>
              <a:gd name="connsiteX7-1023" fmla="*/ 2456028 w 3960440"/>
              <a:gd name="connsiteY7-1024" fmla="*/ 2225955 h 3960000"/>
              <a:gd name="connsiteX8-1025" fmla="*/ 2026974 w 3960440"/>
              <a:gd name="connsiteY8-1026" fmla="*/ 2018938 h 3960000"/>
              <a:gd name="connsiteX9-1027" fmla="*/ 2135727 w 3960440"/>
              <a:gd name="connsiteY9-1028" fmla="*/ 1554876 h 3960000"/>
              <a:gd name="connsiteX10-1029" fmla="*/ 1915898 w 3960440"/>
              <a:gd name="connsiteY10-1030" fmla="*/ 1219889 h 3960000"/>
              <a:gd name="connsiteX11-1031" fmla="*/ 1589196 w 3960440"/>
              <a:gd name="connsiteY11-1032" fmla="*/ 1434803 h 3960000"/>
              <a:gd name="connsiteX12-1033" fmla="*/ 1574511 w 3960440"/>
              <a:gd name="connsiteY12-1034" fmla="*/ 1939931 h 3960000"/>
              <a:gd name="connsiteX13-1035" fmla="*/ 1339611 w 3960440"/>
              <a:gd name="connsiteY13-1036" fmla="*/ 3487664 h 3960000"/>
              <a:gd name="connsiteX14-1037" fmla="*/ 1887692 w 3960440"/>
              <a:gd name="connsiteY14-1038" fmla="*/ 2422431 h 3960000"/>
              <a:gd name="connsiteX15-1039" fmla="*/ 2336342 w 3960440"/>
              <a:gd name="connsiteY15-1040" fmla="*/ 2720202 h 3960000"/>
              <a:gd name="connsiteX16-1041" fmla="*/ 3144820 w 3960440"/>
              <a:gd name="connsiteY16-1042" fmla="*/ 1595509 h 3960000"/>
              <a:gd name="connsiteX17-1043" fmla="*/ 2134565 w 3960440"/>
              <a:gd name="connsiteY17-1044" fmla="*/ 477605 h 3960000"/>
              <a:gd name="connsiteX18-1045" fmla="*/ 1979373 w 3960440"/>
              <a:gd name="connsiteY18-1046" fmla="*/ 472350 h 3960000"/>
              <a:gd name="connsiteX19-1047" fmla="*/ 436907 w 3960440"/>
              <a:gd name="connsiteY19-1048" fmla="*/ 0 h 3960000"/>
              <a:gd name="connsiteX20-1049" fmla="*/ 3523533 w 3960440"/>
              <a:gd name="connsiteY20-1050" fmla="*/ 0 h 3960000"/>
              <a:gd name="connsiteX21-1051" fmla="*/ 3960440 w 3960440"/>
              <a:gd name="connsiteY21-1052" fmla="*/ 436907 h 3960000"/>
              <a:gd name="connsiteX22-1053" fmla="*/ 3960440 w 3960440"/>
              <a:gd name="connsiteY22-1054" fmla="*/ 3523093 h 3960000"/>
              <a:gd name="connsiteX23-1055" fmla="*/ 3523533 w 3960440"/>
              <a:gd name="connsiteY23-1056" fmla="*/ 3960000 h 3960000"/>
              <a:gd name="connsiteX24-1057" fmla="*/ 436907 w 3960440"/>
              <a:gd name="connsiteY24-1058" fmla="*/ 3960000 h 3960000"/>
              <a:gd name="connsiteX25-1059" fmla="*/ 0 w 3960440"/>
              <a:gd name="connsiteY25-1060" fmla="*/ 3523093 h 3960000"/>
              <a:gd name="connsiteX26-1061" fmla="*/ 0 w 3960440"/>
              <a:gd name="connsiteY26-1062" fmla="*/ 436907 h 3960000"/>
              <a:gd name="connsiteX27-1063" fmla="*/ 436907 w 3960440"/>
              <a:gd name="connsiteY27-1064" fmla="*/ 0 h 3960000"/>
              <a:gd name="connsiteX0-1065" fmla="*/ 1979373 w 3960440"/>
              <a:gd name="connsiteY0-1066" fmla="*/ 472350 h 3960000"/>
              <a:gd name="connsiteX1-1067" fmla="*/ 813783 w 3960440"/>
              <a:gd name="connsiteY1-1068" fmla="*/ 1434034 h 3960000"/>
              <a:gd name="connsiteX2-1069" fmla="*/ 1119009 w 3960440"/>
              <a:gd name="connsiteY2-1070" fmla="*/ 2222584 h 3960000"/>
              <a:gd name="connsiteX3-1071" fmla="*/ 1296382 w 3960440"/>
              <a:gd name="connsiteY3-1072" fmla="*/ 1907811 h 3960000"/>
              <a:gd name="connsiteX4-1073" fmla="*/ 1234998 w 3960440"/>
              <a:gd name="connsiteY4-1074" fmla="*/ 1431771 h 3960000"/>
              <a:gd name="connsiteX5-1075" fmla="*/ 2217373 w 3960440"/>
              <a:gd name="connsiteY5-1076" fmla="*/ 891303 h 3960000"/>
              <a:gd name="connsiteX6-1077" fmla="*/ 2783502 w 3960440"/>
              <a:gd name="connsiteY6-1078" fmla="*/ 1606823 h 3960000"/>
              <a:gd name="connsiteX7-1079" fmla="*/ 2456028 w 3960440"/>
              <a:gd name="connsiteY7-1080" fmla="*/ 2225955 h 3960000"/>
              <a:gd name="connsiteX8-1081" fmla="*/ 2026974 w 3960440"/>
              <a:gd name="connsiteY8-1082" fmla="*/ 2018938 h 3960000"/>
              <a:gd name="connsiteX9-1083" fmla="*/ 2135727 w 3960440"/>
              <a:gd name="connsiteY9-1084" fmla="*/ 1554876 h 3960000"/>
              <a:gd name="connsiteX10-1085" fmla="*/ 1915898 w 3960440"/>
              <a:gd name="connsiteY10-1086" fmla="*/ 1219889 h 3960000"/>
              <a:gd name="connsiteX11-1087" fmla="*/ 1589196 w 3960440"/>
              <a:gd name="connsiteY11-1088" fmla="*/ 1434803 h 3960000"/>
              <a:gd name="connsiteX12-1089" fmla="*/ 1574511 w 3960440"/>
              <a:gd name="connsiteY12-1090" fmla="*/ 1939931 h 3960000"/>
              <a:gd name="connsiteX13-1091" fmla="*/ 1339611 w 3960440"/>
              <a:gd name="connsiteY13-1092" fmla="*/ 3487664 h 3960000"/>
              <a:gd name="connsiteX14-1093" fmla="*/ 1887692 w 3960440"/>
              <a:gd name="connsiteY14-1094" fmla="*/ 2422431 h 3960000"/>
              <a:gd name="connsiteX15-1095" fmla="*/ 2336342 w 3960440"/>
              <a:gd name="connsiteY15-1096" fmla="*/ 2720202 h 3960000"/>
              <a:gd name="connsiteX16-1097" fmla="*/ 3176454 w 3960440"/>
              <a:gd name="connsiteY16-1098" fmla="*/ 1627140 h 3960000"/>
              <a:gd name="connsiteX17-1099" fmla="*/ 2134565 w 3960440"/>
              <a:gd name="connsiteY17-1100" fmla="*/ 477605 h 3960000"/>
              <a:gd name="connsiteX18-1101" fmla="*/ 1979373 w 3960440"/>
              <a:gd name="connsiteY18-1102" fmla="*/ 472350 h 3960000"/>
              <a:gd name="connsiteX19-1103" fmla="*/ 436907 w 3960440"/>
              <a:gd name="connsiteY19-1104" fmla="*/ 0 h 3960000"/>
              <a:gd name="connsiteX20-1105" fmla="*/ 3523533 w 3960440"/>
              <a:gd name="connsiteY20-1106" fmla="*/ 0 h 3960000"/>
              <a:gd name="connsiteX21-1107" fmla="*/ 3960440 w 3960440"/>
              <a:gd name="connsiteY21-1108" fmla="*/ 436907 h 3960000"/>
              <a:gd name="connsiteX22-1109" fmla="*/ 3960440 w 3960440"/>
              <a:gd name="connsiteY22-1110" fmla="*/ 3523093 h 3960000"/>
              <a:gd name="connsiteX23-1111" fmla="*/ 3523533 w 3960440"/>
              <a:gd name="connsiteY23-1112" fmla="*/ 3960000 h 3960000"/>
              <a:gd name="connsiteX24-1113" fmla="*/ 436907 w 3960440"/>
              <a:gd name="connsiteY24-1114" fmla="*/ 3960000 h 3960000"/>
              <a:gd name="connsiteX25-1115" fmla="*/ 0 w 3960440"/>
              <a:gd name="connsiteY25-1116" fmla="*/ 3523093 h 3960000"/>
              <a:gd name="connsiteX26-1117" fmla="*/ 0 w 3960440"/>
              <a:gd name="connsiteY26-1118" fmla="*/ 436907 h 3960000"/>
              <a:gd name="connsiteX27-1119" fmla="*/ 436907 w 3960440"/>
              <a:gd name="connsiteY27-1120" fmla="*/ 0 h 3960000"/>
              <a:gd name="connsiteX0-1121" fmla="*/ 1979373 w 3960440"/>
              <a:gd name="connsiteY0-1122" fmla="*/ 472350 h 3960000"/>
              <a:gd name="connsiteX1-1123" fmla="*/ 813783 w 3960440"/>
              <a:gd name="connsiteY1-1124" fmla="*/ 1434034 h 3960000"/>
              <a:gd name="connsiteX2-1125" fmla="*/ 1119009 w 3960440"/>
              <a:gd name="connsiteY2-1126" fmla="*/ 2222584 h 3960000"/>
              <a:gd name="connsiteX3-1127" fmla="*/ 1296382 w 3960440"/>
              <a:gd name="connsiteY3-1128" fmla="*/ 1907811 h 3960000"/>
              <a:gd name="connsiteX4-1129" fmla="*/ 1234998 w 3960440"/>
              <a:gd name="connsiteY4-1130" fmla="*/ 1431771 h 3960000"/>
              <a:gd name="connsiteX5-1131" fmla="*/ 2217373 w 3960440"/>
              <a:gd name="connsiteY5-1132" fmla="*/ 891303 h 3960000"/>
              <a:gd name="connsiteX6-1133" fmla="*/ 2783502 w 3960440"/>
              <a:gd name="connsiteY6-1134" fmla="*/ 1606823 h 3960000"/>
              <a:gd name="connsiteX7-1135" fmla="*/ 2456028 w 3960440"/>
              <a:gd name="connsiteY7-1136" fmla="*/ 2225955 h 3960000"/>
              <a:gd name="connsiteX8-1137" fmla="*/ 2026974 w 3960440"/>
              <a:gd name="connsiteY8-1138" fmla="*/ 2018938 h 3960000"/>
              <a:gd name="connsiteX9-1139" fmla="*/ 2135727 w 3960440"/>
              <a:gd name="connsiteY9-1140" fmla="*/ 1554876 h 3960000"/>
              <a:gd name="connsiteX10-1141" fmla="*/ 1915898 w 3960440"/>
              <a:gd name="connsiteY10-1142" fmla="*/ 1219889 h 3960000"/>
              <a:gd name="connsiteX11-1143" fmla="*/ 1589196 w 3960440"/>
              <a:gd name="connsiteY11-1144" fmla="*/ 1434803 h 3960000"/>
              <a:gd name="connsiteX12-1145" fmla="*/ 1574511 w 3960440"/>
              <a:gd name="connsiteY12-1146" fmla="*/ 1939931 h 3960000"/>
              <a:gd name="connsiteX13-1147" fmla="*/ 1339611 w 3960440"/>
              <a:gd name="connsiteY13-1148" fmla="*/ 3487664 h 3960000"/>
              <a:gd name="connsiteX14-1149" fmla="*/ 1887692 w 3960440"/>
              <a:gd name="connsiteY14-1150" fmla="*/ 2422431 h 3960000"/>
              <a:gd name="connsiteX15-1151" fmla="*/ 2336342 w 3960440"/>
              <a:gd name="connsiteY15-1152" fmla="*/ 2720202 h 3960000"/>
              <a:gd name="connsiteX16-1153" fmla="*/ 3176454 w 3960440"/>
              <a:gd name="connsiteY16-1154" fmla="*/ 1627140 h 3960000"/>
              <a:gd name="connsiteX17-1155" fmla="*/ 2134565 w 3960440"/>
              <a:gd name="connsiteY17-1156" fmla="*/ 477605 h 3960000"/>
              <a:gd name="connsiteX18-1157" fmla="*/ 1979373 w 3960440"/>
              <a:gd name="connsiteY18-1158" fmla="*/ 472350 h 3960000"/>
              <a:gd name="connsiteX19-1159" fmla="*/ 436907 w 3960440"/>
              <a:gd name="connsiteY19-1160" fmla="*/ 0 h 3960000"/>
              <a:gd name="connsiteX20-1161" fmla="*/ 3523533 w 3960440"/>
              <a:gd name="connsiteY20-1162" fmla="*/ 0 h 3960000"/>
              <a:gd name="connsiteX21-1163" fmla="*/ 3960440 w 3960440"/>
              <a:gd name="connsiteY21-1164" fmla="*/ 436907 h 3960000"/>
              <a:gd name="connsiteX22-1165" fmla="*/ 3960440 w 3960440"/>
              <a:gd name="connsiteY22-1166" fmla="*/ 3523093 h 3960000"/>
              <a:gd name="connsiteX23-1167" fmla="*/ 3523533 w 3960440"/>
              <a:gd name="connsiteY23-1168" fmla="*/ 3960000 h 3960000"/>
              <a:gd name="connsiteX24-1169" fmla="*/ 436907 w 3960440"/>
              <a:gd name="connsiteY24-1170" fmla="*/ 3960000 h 3960000"/>
              <a:gd name="connsiteX25-1171" fmla="*/ 0 w 3960440"/>
              <a:gd name="connsiteY25-1172" fmla="*/ 3523093 h 3960000"/>
              <a:gd name="connsiteX26-1173" fmla="*/ 0 w 3960440"/>
              <a:gd name="connsiteY26-1174" fmla="*/ 436907 h 3960000"/>
              <a:gd name="connsiteX27-1175" fmla="*/ 436907 w 3960440"/>
              <a:gd name="connsiteY27-1176" fmla="*/ 0 h 3960000"/>
              <a:gd name="connsiteX0-1177" fmla="*/ 1979373 w 3960440"/>
              <a:gd name="connsiteY0-1178" fmla="*/ 472350 h 3960000"/>
              <a:gd name="connsiteX1-1179" fmla="*/ 813783 w 3960440"/>
              <a:gd name="connsiteY1-1180" fmla="*/ 1434034 h 3960000"/>
              <a:gd name="connsiteX2-1181" fmla="*/ 1119009 w 3960440"/>
              <a:gd name="connsiteY2-1182" fmla="*/ 2222584 h 3960000"/>
              <a:gd name="connsiteX3-1183" fmla="*/ 1296382 w 3960440"/>
              <a:gd name="connsiteY3-1184" fmla="*/ 1907811 h 3960000"/>
              <a:gd name="connsiteX4-1185" fmla="*/ 1234998 w 3960440"/>
              <a:gd name="connsiteY4-1186" fmla="*/ 1431771 h 3960000"/>
              <a:gd name="connsiteX5-1187" fmla="*/ 2217373 w 3960440"/>
              <a:gd name="connsiteY5-1188" fmla="*/ 891303 h 3960000"/>
              <a:gd name="connsiteX6-1189" fmla="*/ 2783502 w 3960440"/>
              <a:gd name="connsiteY6-1190" fmla="*/ 1606823 h 3960000"/>
              <a:gd name="connsiteX7-1191" fmla="*/ 2456028 w 3960440"/>
              <a:gd name="connsiteY7-1192" fmla="*/ 2225955 h 3960000"/>
              <a:gd name="connsiteX8-1193" fmla="*/ 2026974 w 3960440"/>
              <a:gd name="connsiteY8-1194" fmla="*/ 2018938 h 3960000"/>
              <a:gd name="connsiteX9-1195" fmla="*/ 2135727 w 3960440"/>
              <a:gd name="connsiteY9-1196" fmla="*/ 1554876 h 3960000"/>
              <a:gd name="connsiteX10-1197" fmla="*/ 1915898 w 3960440"/>
              <a:gd name="connsiteY10-1198" fmla="*/ 1219889 h 3960000"/>
              <a:gd name="connsiteX11-1199" fmla="*/ 1589196 w 3960440"/>
              <a:gd name="connsiteY11-1200" fmla="*/ 1434803 h 3960000"/>
              <a:gd name="connsiteX12-1201" fmla="*/ 1574511 w 3960440"/>
              <a:gd name="connsiteY12-1202" fmla="*/ 1939931 h 3960000"/>
              <a:gd name="connsiteX13-1203" fmla="*/ 1339611 w 3960440"/>
              <a:gd name="connsiteY13-1204" fmla="*/ 3487664 h 3960000"/>
              <a:gd name="connsiteX14-1205" fmla="*/ 1887692 w 3960440"/>
              <a:gd name="connsiteY14-1206" fmla="*/ 2422431 h 3960000"/>
              <a:gd name="connsiteX15-1207" fmla="*/ 2336342 w 3960440"/>
              <a:gd name="connsiteY15-1208" fmla="*/ 2720202 h 3960000"/>
              <a:gd name="connsiteX16-1209" fmla="*/ 3176454 w 3960440"/>
              <a:gd name="connsiteY16-1210" fmla="*/ 1627140 h 3960000"/>
              <a:gd name="connsiteX17-1211" fmla="*/ 2134565 w 3960440"/>
              <a:gd name="connsiteY17-1212" fmla="*/ 477605 h 3960000"/>
              <a:gd name="connsiteX18-1213" fmla="*/ 1979373 w 3960440"/>
              <a:gd name="connsiteY18-1214" fmla="*/ 472350 h 3960000"/>
              <a:gd name="connsiteX19-1215" fmla="*/ 436907 w 3960440"/>
              <a:gd name="connsiteY19-1216" fmla="*/ 0 h 3960000"/>
              <a:gd name="connsiteX20-1217" fmla="*/ 3523533 w 3960440"/>
              <a:gd name="connsiteY20-1218" fmla="*/ 0 h 3960000"/>
              <a:gd name="connsiteX21-1219" fmla="*/ 3960440 w 3960440"/>
              <a:gd name="connsiteY21-1220" fmla="*/ 436907 h 3960000"/>
              <a:gd name="connsiteX22-1221" fmla="*/ 3960440 w 3960440"/>
              <a:gd name="connsiteY22-1222" fmla="*/ 3523093 h 3960000"/>
              <a:gd name="connsiteX23-1223" fmla="*/ 3523533 w 3960440"/>
              <a:gd name="connsiteY23-1224" fmla="*/ 3960000 h 3960000"/>
              <a:gd name="connsiteX24-1225" fmla="*/ 436907 w 3960440"/>
              <a:gd name="connsiteY24-1226" fmla="*/ 3960000 h 3960000"/>
              <a:gd name="connsiteX25-1227" fmla="*/ 0 w 3960440"/>
              <a:gd name="connsiteY25-1228" fmla="*/ 3523093 h 3960000"/>
              <a:gd name="connsiteX26-1229" fmla="*/ 0 w 3960440"/>
              <a:gd name="connsiteY26-1230" fmla="*/ 436907 h 3960000"/>
              <a:gd name="connsiteX27-1231" fmla="*/ 436907 w 3960440"/>
              <a:gd name="connsiteY27-1232" fmla="*/ 0 h 3960000"/>
              <a:gd name="connsiteX0-1233" fmla="*/ 1979373 w 3960440"/>
              <a:gd name="connsiteY0-1234" fmla="*/ 472350 h 3960000"/>
              <a:gd name="connsiteX1-1235" fmla="*/ 813783 w 3960440"/>
              <a:gd name="connsiteY1-1236" fmla="*/ 1434034 h 3960000"/>
              <a:gd name="connsiteX2-1237" fmla="*/ 1119009 w 3960440"/>
              <a:gd name="connsiteY2-1238" fmla="*/ 2222584 h 3960000"/>
              <a:gd name="connsiteX3-1239" fmla="*/ 1296382 w 3960440"/>
              <a:gd name="connsiteY3-1240" fmla="*/ 1907811 h 3960000"/>
              <a:gd name="connsiteX4-1241" fmla="*/ 1234998 w 3960440"/>
              <a:gd name="connsiteY4-1242" fmla="*/ 1431771 h 3960000"/>
              <a:gd name="connsiteX5-1243" fmla="*/ 2217373 w 3960440"/>
              <a:gd name="connsiteY5-1244" fmla="*/ 891303 h 3960000"/>
              <a:gd name="connsiteX6-1245" fmla="*/ 2783502 w 3960440"/>
              <a:gd name="connsiteY6-1246" fmla="*/ 1606823 h 3960000"/>
              <a:gd name="connsiteX7-1247" fmla="*/ 2456028 w 3960440"/>
              <a:gd name="connsiteY7-1248" fmla="*/ 2225955 h 3960000"/>
              <a:gd name="connsiteX8-1249" fmla="*/ 2026974 w 3960440"/>
              <a:gd name="connsiteY8-1250" fmla="*/ 2018938 h 3960000"/>
              <a:gd name="connsiteX9-1251" fmla="*/ 2135727 w 3960440"/>
              <a:gd name="connsiteY9-1252" fmla="*/ 1554876 h 3960000"/>
              <a:gd name="connsiteX10-1253" fmla="*/ 1915898 w 3960440"/>
              <a:gd name="connsiteY10-1254" fmla="*/ 1219889 h 3960000"/>
              <a:gd name="connsiteX11-1255" fmla="*/ 1589196 w 3960440"/>
              <a:gd name="connsiteY11-1256" fmla="*/ 1434803 h 3960000"/>
              <a:gd name="connsiteX12-1257" fmla="*/ 1574511 w 3960440"/>
              <a:gd name="connsiteY12-1258" fmla="*/ 1939931 h 3960000"/>
              <a:gd name="connsiteX13-1259" fmla="*/ 1339611 w 3960440"/>
              <a:gd name="connsiteY13-1260" fmla="*/ 3487664 h 3960000"/>
              <a:gd name="connsiteX14-1261" fmla="*/ 1887692 w 3960440"/>
              <a:gd name="connsiteY14-1262" fmla="*/ 2422431 h 3960000"/>
              <a:gd name="connsiteX15-1263" fmla="*/ 2336342 w 3960440"/>
              <a:gd name="connsiteY15-1264" fmla="*/ 2720202 h 3960000"/>
              <a:gd name="connsiteX16-1265" fmla="*/ 3176454 w 3960440"/>
              <a:gd name="connsiteY16-1266" fmla="*/ 1627140 h 3960000"/>
              <a:gd name="connsiteX17-1267" fmla="*/ 2134565 w 3960440"/>
              <a:gd name="connsiteY17-1268" fmla="*/ 477605 h 3960000"/>
              <a:gd name="connsiteX18-1269" fmla="*/ 1979373 w 3960440"/>
              <a:gd name="connsiteY18-1270" fmla="*/ 472350 h 3960000"/>
              <a:gd name="connsiteX19-1271" fmla="*/ 436907 w 3960440"/>
              <a:gd name="connsiteY19-1272" fmla="*/ 0 h 3960000"/>
              <a:gd name="connsiteX20-1273" fmla="*/ 3523533 w 3960440"/>
              <a:gd name="connsiteY20-1274" fmla="*/ 0 h 3960000"/>
              <a:gd name="connsiteX21-1275" fmla="*/ 3960440 w 3960440"/>
              <a:gd name="connsiteY21-1276" fmla="*/ 436907 h 3960000"/>
              <a:gd name="connsiteX22-1277" fmla="*/ 3960440 w 3960440"/>
              <a:gd name="connsiteY22-1278" fmla="*/ 3523093 h 3960000"/>
              <a:gd name="connsiteX23-1279" fmla="*/ 3523533 w 3960440"/>
              <a:gd name="connsiteY23-1280" fmla="*/ 3960000 h 3960000"/>
              <a:gd name="connsiteX24-1281" fmla="*/ 436907 w 3960440"/>
              <a:gd name="connsiteY24-1282" fmla="*/ 3960000 h 3960000"/>
              <a:gd name="connsiteX25-1283" fmla="*/ 0 w 3960440"/>
              <a:gd name="connsiteY25-1284" fmla="*/ 3523093 h 3960000"/>
              <a:gd name="connsiteX26-1285" fmla="*/ 0 w 3960440"/>
              <a:gd name="connsiteY26-1286" fmla="*/ 436907 h 3960000"/>
              <a:gd name="connsiteX27-1287" fmla="*/ 436907 w 3960440"/>
              <a:gd name="connsiteY27-1288" fmla="*/ 0 h 3960000"/>
              <a:gd name="connsiteX0-1289" fmla="*/ 1979373 w 3960440"/>
              <a:gd name="connsiteY0-1290" fmla="*/ 472350 h 3960000"/>
              <a:gd name="connsiteX1-1291" fmla="*/ 813783 w 3960440"/>
              <a:gd name="connsiteY1-1292" fmla="*/ 1434034 h 3960000"/>
              <a:gd name="connsiteX2-1293" fmla="*/ 1119009 w 3960440"/>
              <a:gd name="connsiteY2-1294" fmla="*/ 2222584 h 3960000"/>
              <a:gd name="connsiteX3-1295" fmla="*/ 1296382 w 3960440"/>
              <a:gd name="connsiteY3-1296" fmla="*/ 1907811 h 3960000"/>
              <a:gd name="connsiteX4-1297" fmla="*/ 1234998 w 3960440"/>
              <a:gd name="connsiteY4-1298" fmla="*/ 1431771 h 3960000"/>
              <a:gd name="connsiteX5-1299" fmla="*/ 2217373 w 3960440"/>
              <a:gd name="connsiteY5-1300" fmla="*/ 891303 h 3960000"/>
              <a:gd name="connsiteX6-1301" fmla="*/ 2783502 w 3960440"/>
              <a:gd name="connsiteY6-1302" fmla="*/ 1606823 h 3960000"/>
              <a:gd name="connsiteX7-1303" fmla="*/ 2456028 w 3960440"/>
              <a:gd name="connsiteY7-1304" fmla="*/ 2225955 h 3960000"/>
              <a:gd name="connsiteX8-1305" fmla="*/ 2026974 w 3960440"/>
              <a:gd name="connsiteY8-1306" fmla="*/ 2018938 h 3960000"/>
              <a:gd name="connsiteX9-1307" fmla="*/ 2135727 w 3960440"/>
              <a:gd name="connsiteY9-1308" fmla="*/ 1554876 h 3960000"/>
              <a:gd name="connsiteX10-1309" fmla="*/ 1915898 w 3960440"/>
              <a:gd name="connsiteY10-1310" fmla="*/ 1219889 h 3960000"/>
              <a:gd name="connsiteX11-1311" fmla="*/ 1589196 w 3960440"/>
              <a:gd name="connsiteY11-1312" fmla="*/ 1434803 h 3960000"/>
              <a:gd name="connsiteX12-1313" fmla="*/ 1574511 w 3960440"/>
              <a:gd name="connsiteY12-1314" fmla="*/ 1939931 h 3960000"/>
              <a:gd name="connsiteX13-1315" fmla="*/ 1339611 w 3960440"/>
              <a:gd name="connsiteY13-1316" fmla="*/ 3487664 h 3960000"/>
              <a:gd name="connsiteX14-1317" fmla="*/ 1887692 w 3960440"/>
              <a:gd name="connsiteY14-1318" fmla="*/ 2422431 h 3960000"/>
              <a:gd name="connsiteX15-1319" fmla="*/ 2336342 w 3960440"/>
              <a:gd name="connsiteY15-1320" fmla="*/ 2720202 h 3960000"/>
              <a:gd name="connsiteX16-1321" fmla="*/ 3176454 w 3960440"/>
              <a:gd name="connsiteY16-1322" fmla="*/ 1627140 h 3960000"/>
              <a:gd name="connsiteX17-1323" fmla="*/ 1979373 w 3960440"/>
              <a:gd name="connsiteY17-1324" fmla="*/ 472350 h 3960000"/>
              <a:gd name="connsiteX18-1325" fmla="*/ 436907 w 3960440"/>
              <a:gd name="connsiteY18-1326" fmla="*/ 0 h 3960000"/>
              <a:gd name="connsiteX19-1327" fmla="*/ 3523533 w 3960440"/>
              <a:gd name="connsiteY19-1328" fmla="*/ 0 h 3960000"/>
              <a:gd name="connsiteX20-1329" fmla="*/ 3960440 w 3960440"/>
              <a:gd name="connsiteY20-1330" fmla="*/ 436907 h 3960000"/>
              <a:gd name="connsiteX21-1331" fmla="*/ 3960440 w 3960440"/>
              <a:gd name="connsiteY21-1332" fmla="*/ 3523093 h 3960000"/>
              <a:gd name="connsiteX22-1333" fmla="*/ 3523533 w 3960440"/>
              <a:gd name="connsiteY22-1334" fmla="*/ 3960000 h 3960000"/>
              <a:gd name="connsiteX23-1335" fmla="*/ 436907 w 3960440"/>
              <a:gd name="connsiteY23-1336" fmla="*/ 3960000 h 3960000"/>
              <a:gd name="connsiteX24-1337" fmla="*/ 0 w 3960440"/>
              <a:gd name="connsiteY24-1338" fmla="*/ 3523093 h 3960000"/>
              <a:gd name="connsiteX25-1339" fmla="*/ 0 w 3960440"/>
              <a:gd name="connsiteY25-1340" fmla="*/ 436907 h 3960000"/>
              <a:gd name="connsiteX26-1341" fmla="*/ 436907 w 3960440"/>
              <a:gd name="connsiteY26-1342" fmla="*/ 0 h 3960000"/>
              <a:gd name="connsiteX0-1343" fmla="*/ 1979373 w 3960440"/>
              <a:gd name="connsiteY0-1344" fmla="*/ 472350 h 3960000"/>
              <a:gd name="connsiteX1-1345" fmla="*/ 813783 w 3960440"/>
              <a:gd name="connsiteY1-1346" fmla="*/ 1434034 h 3960000"/>
              <a:gd name="connsiteX2-1347" fmla="*/ 1119009 w 3960440"/>
              <a:gd name="connsiteY2-1348" fmla="*/ 2222584 h 3960000"/>
              <a:gd name="connsiteX3-1349" fmla="*/ 1296382 w 3960440"/>
              <a:gd name="connsiteY3-1350" fmla="*/ 1907811 h 3960000"/>
              <a:gd name="connsiteX4-1351" fmla="*/ 1234998 w 3960440"/>
              <a:gd name="connsiteY4-1352" fmla="*/ 1431771 h 3960000"/>
              <a:gd name="connsiteX5-1353" fmla="*/ 2217373 w 3960440"/>
              <a:gd name="connsiteY5-1354" fmla="*/ 891303 h 3960000"/>
              <a:gd name="connsiteX6-1355" fmla="*/ 2783502 w 3960440"/>
              <a:gd name="connsiteY6-1356" fmla="*/ 1606823 h 3960000"/>
              <a:gd name="connsiteX7-1357" fmla="*/ 2456028 w 3960440"/>
              <a:gd name="connsiteY7-1358" fmla="*/ 2225955 h 3960000"/>
              <a:gd name="connsiteX8-1359" fmla="*/ 2026974 w 3960440"/>
              <a:gd name="connsiteY8-1360" fmla="*/ 2018938 h 3960000"/>
              <a:gd name="connsiteX9-1361" fmla="*/ 2135727 w 3960440"/>
              <a:gd name="connsiteY9-1362" fmla="*/ 1554876 h 3960000"/>
              <a:gd name="connsiteX10-1363" fmla="*/ 1915898 w 3960440"/>
              <a:gd name="connsiteY10-1364" fmla="*/ 1219889 h 3960000"/>
              <a:gd name="connsiteX11-1365" fmla="*/ 1589196 w 3960440"/>
              <a:gd name="connsiteY11-1366" fmla="*/ 1434803 h 3960000"/>
              <a:gd name="connsiteX12-1367" fmla="*/ 1574511 w 3960440"/>
              <a:gd name="connsiteY12-1368" fmla="*/ 1939931 h 3960000"/>
              <a:gd name="connsiteX13-1369" fmla="*/ 1339611 w 3960440"/>
              <a:gd name="connsiteY13-1370" fmla="*/ 3487664 h 3960000"/>
              <a:gd name="connsiteX14-1371" fmla="*/ 1887692 w 3960440"/>
              <a:gd name="connsiteY14-1372" fmla="*/ 2422431 h 3960000"/>
              <a:gd name="connsiteX15-1373" fmla="*/ 2336342 w 3960440"/>
              <a:gd name="connsiteY15-1374" fmla="*/ 2720202 h 3960000"/>
              <a:gd name="connsiteX16-1375" fmla="*/ 3176454 w 3960440"/>
              <a:gd name="connsiteY16-1376" fmla="*/ 1627140 h 3960000"/>
              <a:gd name="connsiteX17-1377" fmla="*/ 1979373 w 3960440"/>
              <a:gd name="connsiteY17-1378" fmla="*/ 472350 h 3960000"/>
              <a:gd name="connsiteX18-1379" fmla="*/ 436907 w 3960440"/>
              <a:gd name="connsiteY18-1380" fmla="*/ 0 h 3960000"/>
              <a:gd name="connsiteX19-1381" fmla="*/ 3523533 w 3960440"/>
              <a:gd name="connsiteY19-1382" fmla="*/ 0 h 3960000"/>
              <a:gd name="connsiteX20-1383" fmla="*/ 3960440 w 3960440"/>
              <a:gd name="connsiteY20-1384" fmla="*/ 436907 h 3960000"/>
              <a:gd name="connsiteX21-1385" fmla="*/ 3960440 w 3960440"/>
              <a:gd name="connsiteY21-1386" fmla="*/ 3523093 h 3960000"/>
              <a:gd name="connsiteX22-1387" fmla="*/ 3523533 w 3960440"/>
              <a:gd name="connsiteY22-1388" fmla="*/ 3960000 h 3960000"/>
              <a:gd name="connsiteX23-1389" fmla="*/ 436907 w 3960440"/>
              <a:gd name="connsiteY23-1390" fmla="*/ 3960000 h 3960000"/>
              <a:gd name="connsiteX24-1391" fmla="*/ 0 w 3960440"/>
              <a:gd name="connsiteY24-1392" fmla="*/ 3523093 h 3960000"/>
              <a:gd name="connsiteX25-1393" fmla="*/ 0 w 3960440"/>
              <a:gd name="connsiteY25-1394" fmla="*/ 436907 h 3960000"/>
              <a:gd name="connsiteX26-1395" fmla="*/ 436907 w 3960440"/>
              <a:gd name="connsiteY26-1396" fmla="*/ 0 h 3960000"/>
              <a:gd name="connsiteX0-1397" fmla="*/ 1979373 w 3960440"/>
              <a:gd name="connsiteY0-1398" fmla="*/ 472350 h 3960000"/>
              <a:gd name="connsiteX1-1399" fmla="*/ 813783 w 3960440"/>
              <a:gd name="connsiteY1-1400" fmla="*/ 1434034 h 3960000"/>
              <a:gd name="connsiteX2-1401" fmla="*/ 1119009 w 3960440"/>
              <a:gd name="connsiteY2-1402" fmla="*/ 2222584 h 3960000"/>
              <a:gd name="connsiteX3-1403" fmla="*/ 1296382 w 3960440"/>
              <a:gd name="connsiteY3-1404" fmla="*/ 1907811 h 3960000"/>
              <a:gd name="connsiteX4-1405" fmla="*/ 1234998 w 3960440"/>
              <a:gd name="connsiteY4-1406" fmla="*/ 1431771 h 3960000"/>
              <a:gd name="connsiteX5-1407" fmla="*/ 2217373 w 3960440"/>
              <a:gd name="connsiteY5-1408" fmla="*/ 891303 h 3960000"/>
              <a:gd name="connsiteX6-1409" fmla="*/ 2783502 w 3960440"/>
              <a:gd name="connsiteY6-1410" fmla="*/ 1606823 h 3960000"/>
              <a:gd name="connsiteX7-1411" fmla="*/ 2456028 w 3960440"/>
              <a:gd name="connsiteY7-1412" fmla="*/ 2225955 h 3960000"/>
              <a:gd name="connsiteX8-1413" fmla="*/ 2026974 w 3960440"/>
              <a:gd name="connsiteY8-1414" fmla="*/ 2018938 h 3960000"/>
              <a:gd name="connsiteX9-1415" fmla="*/ 2135727 w 3960440"/>
              <a:gd name="connsiteY9-1416" fmla="*/ 1554876 h 3960000"/>
              <a:gd name="connsiteX10-1417" fmla="*/ 1915898 w 3960440"/>
              <a:gd name="connsiteY10-1418" fmla="*/ 1219889 h 3960000"/>
              <a:gd name="connsiteX11-1419" fmla="*/ 1589196 w 3960440"/>
              <a:gd name="connsiteY11-1420" fmla="*/ 1434803 h 3960000"/>
              <a:gd name="connsiteX12-1421" fmla="*/ 1574511 w 3960440"/>
              <a:gd name="connsiteY12-1422" fmla="*/ 1939931 h 3960000"/>
              <a:gd name="connsiteX13-1423" fmla="*/ 1339611 w 3960440"/>
              <a:gd name="connsiteY13-1424" fmla="*/ 3487664 h 3960000"/>
              <a:gd name="connsiteX14-1425" fmla="*/ 1887692 w 3960440"/>
              <a:gd name="connsiteY14-1426" fmla="*/ 2422431 h 3960000"/>
              <a:gd name="connsiteX15-1427" fmla="*/ 2336342 w 3960440"/>
              <a:gd name="connsiteY15-1428" fmla="*/ 2720202 h 3960000"/>
              <a:gd name="connsiteX16-1429" fmla="*/ 3176454 w 3960440"/>
              <a:gd name="connsiteY16-1430" fmla="*/ 1627140 h 3960000"/>
              <a:gd name="connsiteX17-1431" fmla="*/ 1979373 w 3960440"/>
              <a:gd name="connsiteY17-1432" fmla="*/ 472350 h 3960000"/>
              <a:gd name="connsiteX18-1433" fmla="*/ 436907 w 3960440"/>
              <a:gd name="connsiteY18-1434" fmla="*/ 0 h 3960000"/>
              <a:gd name="connsiteX19-1435" fmla="*/ 3523533 w 3960440"/>
              <a:gd name="connsiteY19-1436" fmla="*/ 0 h 3960000"/>
              <a:gd name="connsiteX20-1437" fmla="*/ 3960440 w 3960440"/>
              <a:gd name="connsiteY20-1438" fmla="*/ 436907 h 3960000"/>
              <a:gd name="connsiteX21-1439" fmla="*/ 3960440 w 3960440"/>
              <a:gd name="connsiteY21-1440" fmla="*/ 3523093 h 3960000"/>
              <a:gd name="connsiteX22-1441" fmla="*/ 3523533 w 3960440"/>
              <a:gd name="connsiteY22-1442" fmla="*/ 3960000 h 3960000"/>
              <a:gd name="connsiteX23-1443" fmla="*/ 436907 w 3960440"/>
              <a:gd name="connsiteY23-1444" fmla="*/ 3960000 h 3960000"/>
              <a:gd name="connsiteX24-1445" fmla="*/ 0 w 3960440"/>
              <a:gd name="connsiteY24-1446" fmla="*/ 3523093 h 3960000"/>
              <a:gd name="connsiteX25-1447" fmla="*/ 0 w 3960440"/>
              <a:gd name="connsiteY25-1448" fmla="*/ 436907 h 3960000"/>
              <a:gd name="connsiteX26-1449" fmla="*/ 436907 w 3960440"/>
              <a:gd name="connsiteY26-1450" fmla="*/ 0 h 3960000"/>
              <a:gd name="connsiteX0-1451" fmla="*/ 1979373 w 3960440"/>
              <a:gd name="connsiteY0-1452" fmla="*/ 472350 h 3960000"/>
              <a:gd name="connsiteX1-1453" fmla="*/ 813783 w 3960440"/>
              <a:gd name="connsiteY1-1454" fmla="*/ 1434034 h 3960000"/>
              <a:gd name="connsiteX2-1455" fmla="*/ 1119009 w 3960440"/>
              <a:gd name="connsiteY2-1456" fmla="*/ 2222584 h 3960000"/>
              <a:gd name="connsiteX3-1457" fmla="*/ 1328015 w 3960440"/>
              <a:gd name="connsiteY3-1458" fmla="*/ 1812920 h 3960000"/>
              <a:gd name="connsiteX4-1459" fmla="*/ 1234998 w 3960440"/>
              <a:gd name="connsiteY4-1460" fmla="*/ 1431771 h 3960000"/>
              <a:gd name="connsiteX5-1461" fmla="*/ 2217373 w 3960440"/>
              <a:gd name="connsiteY5-1462" fmla="*/ 891303 h 3960000"/>
              <a:gd name="connsiteX6-1463" fmla="*/ 2783502 w 3960440"/>
              <a:gd name="connsiteY6-1464" fmla="*/ 1606823 h 3960000"/>
              <a:gd name="connsiteX7-1465" fmla="*/ 2456028 w 3960440"/>
              <a:gd name="connsiteY7-1466" fmla="*/ 2225955 h 3960000"/>
              <a:gd name="connsiteX8-1467" fmla="*/ 2026974 w 3960440"/>
              <a:gd name="connsiteY8-1468" fmla="*/ 2018938 h 3960000"/>
              <a:gd name="connsiteX9-1469" fmla="*/ 2135727 w 3960440"/>
              <a:gd name="connsiteY9-1470" fmla="*/ 1554876 h 3960000"/>
              <a:gd name="connsiteX10-1471" fmla="*/ 1915898 w 3960440"/>
              <a:gd name="connsiteY10-1472" fmla="*/ 1219889 h 3960000"/>
              <a:gd name="connsiteX11-1473" fmla="*/ 1589196 w 3960440"/>
              <a:gd name="connsiteY11-1474" fmla="*/ 1434803 h 3960000"/>
              <a:gd name="connsiteX12-1475" fmla="*/ 1574511 w 3960440"/>
              <a:gd name="connsiteY12-1476" fmla="*/ 1939931 h 3960000"/>
              <a:gd name="connsiteX13-1477" fmla="*/ 1339611 w 3960440"/>
              <a:gd name="connsiteY13-1478" fmla="*/ 3487664 h 3960000"/>
              <a:gd name="connsiteX14-1479" fmla="*/ 1887692 w 3960440"/>
              <a:gd name="connsiteY14-1480" fmla="*/ 2422431 h 3960000"/>
              <a:gd name="connsiteX15-1481" fmla="*/ 2336342 w 3960440"/>
              <a:gd name="connsiteY15-1482" fmla="*/ 2720202 h 3960000"/>
              <a:gd name="connsiteX16-1483" fmla="*/ 3176454 w 3960440"/>
              <a:gd name="connsiteY16-1484" fmla="*/ 1627140 h 3960000"/>
              <a:gd name="connsiteX17-1485" fmla="*/ 1979373 w 3960440"/>
              <a:gd name="connsiteY17-1486" fmla="*/ 472350 h 3960000"/>
              <a:gd name="connsiteX18-1487" fmla="*/ 436907 w 3960440"/>
              <a:gd name="connsiteY18-1488" fmla="*/ 0 h 3960000"/>
              <a:gd name="connsiteX19-1489" fmla="*/ 3523533 w 3960440"/>
              <a:gd name="connsiteY19-1490" fmla="*/ 0 h 3960000"/>
              <a:gd name="connsiteX20-1491" fmla="*/ 3960440 w 3960440"/>
              <a:gd name="connsiteY20-1492" fmla="*/ 436907 h 3960000"/>
              <a:gd name="connsiteX21-1493" fmla="*/ 3960440 w 3960440"/>
              <a:gd name="connsiteY21-1494" fmla="*/ 3523093 h 3960000"/>
              <a:gd name="connsiteX22-1495" fmla="*/ 3523533 w 3960440"/>
              <a:gd name="connsiteY22-1496" fmla="*/ 3960000 h 3960000"/>
              <a:gd name="connsiteX23-1497" fmla="*/ 436907 w 3960440"/>
              <a:gd name="connsiteY23-1498" fmla="*/ 3960000 h 3960000"/>
              <a:gd name="connsiteX24-1499" fmla="*/ 0 w 3960440"/>
              <a:gd name="connsiteY24-1500" fmla="*/ 3523093 h 3960000"/>
              <a:gd name="connsiteX25-1501" fmla="*/ 0 w 3960440"/>
              <a:gd name="connsiteY25-1502" fmla="*/ 436907 h 3960000"/>
              <a:gd name="connsiteX26-1503" fmla="*/ 436907 w 3960440"/>
              <a:gd name="connsiteY26-1504" fmla="*/ 0 h 3960000"/>
              <a:gd name="connsiteX0-1505" fmla="*/ 1979373 w 3960440"/>
              <a:gd name="connsiteY0-1506" fmla="*/ 472350 h 3960000"/>
              <a:gd name="connsiteX1-1507" fmla="*/ 813783 w 3960440"/>
              <a:gd name="connsiteY1-1508" fmla="*/ 1434034 h 3960000"/>
              <a:gd name="connsiteX2-1509" fmla="*/ 1119009 w 3960440"/>
              <a:gd name="connsiteY2-1510" fmla="*/ 2222584 h 3960000"/>
              <a:gd name="connsiteX3-1511" fmla="*/ 1328015 w 3960440"/>
              <a:gd name="connsiteY3-1512" fmla="*/ 1812920 h 3960000"/>
              <a:gd name="connsiteX4-1513" fmla="*/ 1234998 w 3960440"/>
              <a:gd name="connsiteY4-1514" fmla="*/ 1431771 h 3960000"/>
              <a:gd name="connsiteX5-1515" fmla="*/ 2217373 w 3960440"/>
              <a:gd name="connsiteY5-1516" fmla="*/ 891303 h 3960000"/>
              <a:gd name="connsiteX6-1517" fmla="*/ 2783502 w 3960440"/>
              <a:gd name="connsiteY6-1518" fmla="*/ 1606823 h 3960000"/>
              <a:gd name="connsiteX7-1519" fmla="*/ 2456028 w 3960440"/>
              <a:gd name="connsiteY7-1520" fmla="*/ 2225955 h 3960000"/>
              <a:gd name="connsiteX8-1521" fmla="*/ 2026974 w 3960440"/>
              <a:gd name="connsiteY8-1522" fmla="*/ 2018938 h 3960000"/>
              <a:gd name="connsiteX9-1523" fmla="*/ 2135727 w 3960440"/>
              <a:gd name="connsiteY9-1524" fmla="*/ 1554876 h 3960000"/>
              <a:gd name="connsiteX10-1525" fmla="*/ 1915898 w 3960440"/>
              <a:gd name="connsiteY10-1526" fmla="*/ 1219889 h 3960000"/>
              <a:gd name="connsiteX11-1527" fmla="*/ 1589196 w 3960440"/>
              <a:gd name="connsiteY11-1528" fmla="*/ 1434803 h 3960000"/>
              <a:gd name="connsiteX12-1529" fmla="*/ 1574511 w 3960440"/>
              <a:gd name="connsiteY12-1530" fmla="*/ 1939931 h 3960000"/>
              <a:gd name="connsiteX13-1531" fmla="*/ 1339611 w 3960440"/>
              <a:gd name="connsiteY13-1532" fmla="*/ 3487664 h 3960000"/>
              <a:gd name="connsiteX14-1533" fmla="*/ 1887692 w 3960440"/>
              <a:gd name="connsiteY14-1534" fmla="*/ 2422431 h 3960000"/>
              <a:gd name="connsiteX15-1535" fmla="*/ 2336342 w 3960440"/>
              <a:gd name="connsiteY15-1536" fmla="*/ 2720202 h 3960000"/>
              <a:gd name="connsiteX16-1537" fmla="*/ 3176454 w 3960440"/>
              <a:gd name="connsiteY16-1538" fmla="*/ 1627140 h 3960000"/>
              <a:gd name="connsiteX17-1539" fmla="*/ 1979373 w 3960440"/>
              <a:gd name="connsiteY17-1540" fmla="*/ 472350 h 3960000"/>
              <a:gd name="connsiteX18-1541" fmla="*/ 436907 w 3960440"/>
              <a:gd name="connsiteY18-1542" fmla="*/ 0 h 3960000"/>
              <a:gd name="connsiteX19-1543" fmla="*/ 3523533 w 3960440"/>
              <a:gd name="connsiteY19-1544" fmla="*/ 0 h 3960000"/>
              <a:gd name="connsiteX20-1545" fmla="*/ 3960440 w 3960440"/>
              <a:gd name="connsiteY20-1546" fmla="*/ 436907 h 3960000"/>
              <a:gd name="connsiteX21-1547" fmla="*/ 3960440 w 3960440"/>
              <a:gd name="connsiteY21-1548" fmla="*/ 3523093 h 3960000"/>
              <a:gd name="connsiteX22-1549" fmla="*/ 3523533 w 3960440"/>
              <a:gd name="connsiteY22-1550" fmla="*/ 3960000 h 3960000"/>
              <a:gd name="connsiteX23-1551" fmla="*/ 436907 w 3960440"/>
              <a:gd name="connsiteY23-1552" fmla="*/ 3960000 h 3960000"/>
              <a:gd name="connsiteX24-1553" fmla="*/ 0 w 3960440"/>
              <a:gd name="connsiteY24-1554" fmla="*/ 3523093 h 3960000"/>
              <a:gd name="connsiteX25-1555" fmla="*/ 0 w 3960440"/>
              <a:gd name="connsiteY25-1556" fmla="*/ 436907 h 3960000"/>
              <a:gd name="connsiteX26-1557" fmla="*/ 436907 w 3960440"/>
              <a:gd name="connsiteY26-1558" fmla="*/ 0 h 396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9" name="Rounded Rectangle 8"/>
          <p:cNvSpPr/>
          <p:nvPr/>
        </p:nvSpPr>
        <p:spPr>
          <a:xfrm>
            <a:off x="6552450" y="490323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-1" fmla="*/ 554477 w 3888432"/>
              <a:gd name="connsiteY0-2" fmla="*/ 1512168 h 3960440"/>
              <a:gd name="connsiteX1-3" fmla="*/ 554477 w 3888432"/>
              <a:gd name="connsiteY1-4" fmla="*/ 3312368 h 3960440"/>
              <a:gd name="connsiteX2-5" fmla="*/ 1201638 w 3888432"/>
              <a:gd name="connsiteY2-6" fmla="*/ 3312368 h 3960440"/>
              <a:gd name="connsiteX3-7" fmla="*/ 1201638 w 3888432"/>
              <a:gd name="connsiteY3-8" fmla="*/ 1512168 h 3960440"/>
              <a:gd name="connsiteX4-9" fmla="*/ 554477 w 3888432"/>
              <a:gd name="connsiteY4-10" fmla="*/ 1512168 h 3960440"/>
              <a:gd name="connsiteX5-11" fmla="*/ 2840340 w 3888432"/>
              <a:gd name="connsiteY5-12" fmla="*/ 1479943 h 3960440"/>
              <a:gd name="connsiteX6-13" fmla="*/ 2136833 w 3888432"/>
              <a:gd name="connsiteY6-14" fmla="*/ 1785510 h 3960440"/>
              <a:gd name="connsiteX7-15" fmla="*/ 2136833 w 3888432"/>
              <a:gd name="connsiteY7-16" fmla="*/ 1510185 h 3960440"/>
              <a:gd name="connsiteX8-17" fmla="*/ 1489672 w 3888432"/>
              <a:gd name="connsiteY8-18" fmla="*/ 1510185 h 3960440"/>
              <a:gd name="connsiteX9-19" fmla="*/ 1489672 w 3888432"/>
              <a:gd name="connsiteY9-20" fmla="*/ 3310385 h 3960440"/>
              <a:gd name="connsiteX10-21" fmla="*/ 2136833 w 3888432"/>
              <a:gd name="connsiteY10-22" fmla="*/ 3310385 h 3960440"/>
              <a:gd name="connsiteX11-23" fmla="*/ 2136833 w 3888432"/>
              <a:gd name="connsiteY11-24" fmla="*/ 2084121 h 3960440"/>
              <a:gd name="connsiteX12-25" fmla="*/ 2673919 w 3888432"/>
              <a:gd name="connsiteY12-26" fmla="*/ 2138897 h 3960440"/>
              <a:gd name="connsiteX13-27" fmla="*/ 2679688 w 3888432"/>
              <a:gd name="connsiteY13-28" fmla="*/ 3312366 h 3960440"/>
              <a:gd name="connsiteX14-29" fmla="*/ 3326849 w 3888432"/>
              <a:gd name="connsiteY14-30" fmla="*/ 3312366 h 3960440"/>
              <a:gd name="connsiteX15-31" fmla="*/ 3333768 w 3888432"/>
              <a:gd name="connsiteY15-32" fmla="*/ 2128613 h 3960440"/>
              <a:gd name="connsiteX16-33" fmla="*/ 2840340 w 3888432"/>
              <a:gd name="connsiteY16-34" fmla="*/ 1479943 h 3960440"/>
              <a:gd name="connsiteX17-35" fmla="*/ 878058 w 3888432"/>
              <a:gd name="connsiteY17-36" fmla="*/ 648072 h 3960440"/>
              <a:gd name="connsiteX18-37" fmla="*/ 554477 w 3888432"/>
              <a:gd name="connsiteY18-38" fmla="*/ 971653 h 3960440"/>
              <a:gd name="connsiteX19-39" fmla="*/ 878058 w 3888432"/>
              <a:gd name="connsiteY19-40" fmla="*/ 1295234 h 3960440"/>
              <a:gd name="connsiteX20-41" fmla="*/ 1201639 w 3888432"/>
              <a:gd name="connsiteY20-42" fmla="*/ 971653 h 3960440"/>
              <a:gd name="connsiteX21-43" fmla="*/ 878058 w 3888432"/>
              <a:gd name="connsiteY21-44" fmla="*/ 648072 h 3960440"/>
              <a:gd name="connsiteX22-45" fmla="*/ 333511 w 3888432"/>
              <a:gd name="connsiteY22-46" fmla="*/ 0 h 3960440"/>
              <a:gd name="connsiteX23-47" fmla="*/ 3554921 w 3888432"/>
              <a:gd name="connsiteY23-48" fmla="*/ 0 h 3960440"/>
              <a:gd name="connsiteX24-49" fmla="*/ 3888432 w 3888432"/>
              <a:gd name="connsiteY24-50" fmla="*/ 333511 h 3960440"/>
              <a:gd name="connsiteX25-51" fmla="*/ 3888432 w 3888432"/>
              <a:gd name="connsiteY25-52" fmla="*/ 3626929 h 3960440"/>
              <a:gd name="connsiteX26-53" fmla="*/ 3554921 w 3888432"/>
              <a:gd name="connsiteY26-54" fmla="*/ 3960440 h 3960440"/>
              <a:gd name="connsiteX27-55" fmla="*/ 333511 w 3888432"/>
              <a:gd name="connsiteY27-56" fmla="*/ 3960440 h 3960440"/>
              <a:gd name="connsiteX28-57" fmla="*/ 0 w 3888432"/>
              <a:gd name="connsiteY28-58" fmla="*/ 3626929 h 3960440"/>
              <a:gd name="connsiteX29-59" fmla="*/ 0 w 3888432"/>
              <a:gd name="connsiteY29-60" fmla="*/ 333511 h 3960440"/>
              <a:gd name="connsiteX30-61" fmla="*/ 333511 w 3888432"/>
              <a:gd name="connsiteY30-62" fmla="*/ 0 h 3960440"/>
              <a:gd name="connsiteX0-63" fmla="*/ 554477 w 3888432"/>
              <a:gd name="connsiteY0-64" fmla="*/ 1512168 h 3960440"/>
              <a:gd name="connsiteX1-65" fmla="*/ 554477 w 3888432"/>
              <a:gd name="connsiteY1-66" fmla="*/ 3312368 h 3960440"/>
              <a:gd name="connsiteX2-67" fmla="*/ 1201638 w 3888432"/>
              <a:gd name="connsiteY2-68" fmla="*/ 3312368 h 3960440"/>
              <a:gd name="connsiteX3-69" fmla="*/ 1201638 w 3888432"/>
              <a:gd name="connsiteY3-70" fmla="*/ 1512168 h 3960440"/>
              <a:gd name="connsiteX4-71" fmla="*/ 554477 w 3888432"/>
              <a:gd name="connsiteY4-72" fmla="*/ 1512168 h 3960440"/>
              <a:gd name="connsiteX5-73" fmla="*/ 2840340 w 3888432"/>
              <a:gd name="connsiteY5-74" fmla="*/ 1479943 h 3960440"/>
              <a:gd name="connsiteX6-75" fmla="*/ 2136833 w 3888432"/>
              <a:gd name="connsiteY6-76" fmla="*/ 1785510 h 3960440"/>
              <a:gd name="connsiteX7-77" fmla="*/ 2136833 w 3888432"/>
              <a:gd name="connsiteY7-78" fmla="*/ 1510185 h 3960440"/>
              <a:gd name="connsiteX8-79" fmla="*/ 1489672 w 3888432"/>
              <a:gd name="connsiteY8-80" fmla="*/ 1510185 h 3960440"/>
              <a:gd name="connsiteX9-81" fmla="*/ 1489672 w 3888432"/>
              <a:gd name="connsiteY9-82" fmla="*/ 3310385 h 3960440"/>
              <a:gd name="connsiteX10-83" fmla="*/ 2136833 w 3888432"/>
              <a:gd name="connsiteY10-84" fmla="*/ 3310385 h 3960440"/>
              <a:gd name="connsiteX11-85" fmla="*/ 2136833 w 3888432"/>
              <a:gd name="connsiteY11-86" fmla="*/ 2084121 h 3960440"/>
              <a:gd name="connsiteX12-87" fmla="*/ 2673919 w 3888432"/>
              <a:gd name="connsiteY12-88" fmla="*/ 2138897 h 3960440"/>
              <a:gd name="connsiteX13-89" fmla="*/ 2679688 w 3888432"/>
              <a:gd name="connsiteY13-90" fmla="*/ 3312366 h 3960440"/>
              <a:gd name="connsiteX14-91" fmla="*/ 3326849 w 3888432"/>
              <a:gd name="connsiteY14-92" fmla="*/ 3312366 h 3960440"/>
              <a:gd name="connsiteX15-93" fmla="*/ 3333768 w 3888432"/>
              <a:gd name="connsiteY15-94" fmla="*/ 2128613 h 3960440"/>
              <a:gd name="connsiteX16-95" fmla="*/ 2840340 w 3888432"/>
              <a:gd name="connsiteY16-96" fmla="*/ 1479943 h 3960440"/>
              <a:gd name="connsiteX17-97" fmla="*/ 878058 w 3888432"/>
              <a:gd name="connsiteY17-98" fmla="*/ 648072 h 3960440"/>
              <a:gd name="connsiteX18-99" fmla="*/ 554477 w 3888432"/>
              <a:gd name="connsiteY18-100" fmla="*/ 971653 h 3960440"/>
              <a:gd name="connsiteX19-101" fmla="*/ 878058 w 3888432"/>
              <a:gd name="connsiteY19-102" fmla="*/ 1295234 h 3960440"/>
              <a:gd name="connsiteX20-103" fmla="*/ 1201639 w 3888432"/>
              <a:gd name="connsiteY20-104" fmla="*/ 971653 h 3960440"/>
              <a:gd name="connsiteX21-105" fmla="*/ 878058 w 3888432"/>
              <a:gd name="connsiteY21-106" fmla="*/ 648072 h 3960440"/>
              <a:gd name="connsiteX22-107" fmla="*/ 333511 w 3888432"/>
              <a:gd name="connsiteY22-108" fmla="*/ 0 h 3960440"/>
              <a:gd name="connsiteX23-109" fmla="*/ 3554921 w 3888432"/>
              <a:gd name="connsiteY23-110" fmla="*/ 0 h 3960440"/>
              <a:gd name="connsiteX24-111" fmla="*/ 3888432 w 3888432"/>
              <a:gd name="connsiteY24-112" fmla="*/ 333511 h 3960440"/>
              <a:gd name="connsiteX25-113" fmla="*/ 3888432 w 3888432"/>
              <a:gd name="connsiteY25-114" fmla="*/ 3626929 h 3960440"/>
              <a:gd name="connsiteX26-115" fmla="*/ 3554921 w 3888432"/>
              <a:gd name="connsiteY26-116" fmla="*/ 3960440 h 3960440"/>
              <a:gd name="connsiteX27-117" fmla="*/ 333511 w 3888432"/>
              <a:gd name="connsiteY27-118" fmla="*/ 3960440 h 3960440"/>
              <a:gd name="connsiteX28-119" fmla="*/ 0 w 3888432"/>
              <a:gd name="connsiteY28-120" fmla="*/ 3626929 h 3960440"/>
              <a:gd name="connsiteX29-121" fmla="*/ 0 w 3888432"/>
              <a:gd name="connsiteY29-122" fmla="*/ 333511 h 3960440"/>
              <a:gd name="connsiteX30-123" fmla="*/ 333511 w 3888432"/>
              <a:gd name="connsiteY30-124" fmla="*/ 0 h 3960440"/>
              <a:gd name="connsiteX0-125" fmla="*/ 554477 w 3888432"/>
              <a:gd name="connsiteY0-126" fmla="*/ 1512168 h 3960440"/>
              <a:gd name="connsiteX1-127" fmla="*/ 554477 w 3888432"/>
              <a:gd name="connsiteY1-128" fmla="*/ 3312368 h 3960440"/>
              <a:gd name="connsiteX2-129" fmla="*/ 1201638 w 3888432"/>
              <a:gd name="connsiteY2-130" fmla="*/ 3312368 h 3960440"/>
              <a:gd name="connsiteX3-131" fmla="*/ 1201638 w 3888432"/>
              <a:gd name="connsiteY3-132" fmla="*/ 1512168 h 3960440"/>
              <a:gd name="connsiteX4-133" fmla="*/ 554477 w 3888432"/>
              <a:gd name="connsiteY4-134" fmla="*/ 1512168 h 3960440"/>
              <a:gd name="connsiteX5-135" fmla="*/ 2840340 w 3888432"/>
              <a:gd name="connsiteY5-136" fmla="*/ 1479943 h 3960440"/>
              <a:gd name="connsiteX6-137" fmla="*/ 2136833 w 3888432"/>
              <a:gd name="connsiteY6-138" fmla="*/ 1785510 h 3960440"/>
              <a:gd name="connsiteX7-139" fmla="*/ 2136833 w 3888432"/>
              <a:gd name="connsiteY7-140" fmla="*/ 1510185 h 3960440"/>
              <a:gd name="connsiteX8-141" fmla="*/ 1489672 w 3888432"/>
              <a:gd name="connsiteY8-142" fmla="*/ 1510185 h 3960440"/>
              <a:gd name="connsiteX9-143" fmla="*/ 1489672 w 3888432"/>
              <a:gd name="connsiteY9-144" fmla="*/ 3310385 h 3960440"/>
              <a:gd name="connsiteX10-145" fmla="*/ 2136833 w 3888432"/>
              <a:gd name="connsiteY10-146" fmla="*/ 3310385 h 3960440"/>
              <a:gd name="connsiteX11-147" fmla="*/ 2136833 w 3888432"/>
              <a:gd name="connsiteY11-148" fmla="*/ 2084121 h 3960440"/>
              <a:gd name="connsiteX12-149" fmla="*/ 2673919 w 3888432"/>
              <a:gd name="connsiteY12-150" fmla="*/ 2138897 h 3960440"/>
              <a:gd name="connsiteX13-151" fmla="*/ 2679688 w 3888432"/>
              <a:gd name="connsiteY13-152" fmla="*/ 3312366 h 3960440"/>
              <a:gd name="connsiteX14-153" fmla="*/ 3326849 w 3888432"/>
              <a:gd name="connsiteY14-154" fmla="*/ 3312366 h 3960440"/>
              <a:gd name="connsiteX15-155" fmla="*/ 3333768 w 3888432"/>
              <a:gd name="connsiteY15-156" fmla="*/ 2128613 h 3960440"/>
              <a:gd name="connsiteX16-157" fmla="*/ 2840340 w 3888432"/>
              <a:gd name="connsiteY16-158" fmla="*/ 1479943 h 3960440"/>
              <a:gd name="connsiteX17-159" fmla="*/ 878058 w 3888432"/>
              <a:gd name="connsiteY17-160" fmla="*/ 648072 h 3960440"/>
              <a:gd name="connsiteX18-161" fmla="*/ 554477 w 3888432"/>
              <a:gd name="connsiteY18-162" fmla="*/ 971653 h 3960440"/>
              <a:gd name="connsiteX19-163" fmla="*/ 878058 w 3888432"/>
              <a:gd name="connsiteY19-164" fmla="*/ 1295234 h 3960440"/>
              <a:gd name="connsiteX20-165" fmla="*/ 1201639 w 3888432"/>
              <a:gd name="connsiteY20-166" fmla="*/ 971653 h 3960440"/>
              <a:gd name="connsiteX21-167" fmla="*/ 878058 w 3888432"/>
              <a:gd name="connsiteY21-168" fmla="*/ 648072 h 3960440"/>
              <a:gd name="connsiteX22-169" fmla="*/ 333511 w 3888432"/>
              <a:gd name="connsiteY22-170" fmla="*/ 0 h 3960440"/>
              <a:gd name="connsiteX23-171" fmla="*/ 3554921 w 3888432"/>
              <a:gd name="connsiteY23-172" fmla="*/ 0 h 3960440"/>
              <a:gd name="connsiteX24-173" fmla="*/ 3888432 w 3888432"/>
              <a:gd name="connsiteY24-174" fmla="*/ 333511 h 3960440"/>
              <a:gd name="connsiteX25-175" fmla="*/ 3888432 w 3888432"/>
              <a:gd name="connsiteY25-176" fmla="*/ 3626929 h 3960440"/>
              <a:gd name="connsiteX26-177" fmla="*/ 3554921 w 3888432"/>
              <a:gd name="connsiteY26-178" fmla="*/ 3960440 h 3960440"/>
              <a:gd name="connsiteX27-179" fmla="*/ 333511 w 3888432"/>
              <a:gd name="connsiteY27-180" fmla="*/ 3960440 h 3960440"/>
              <a:gd name="connsiteX28-181" fmla="*/ 0 w 3888432"/>
              <a:gd name="connsiteY28-182" fmla="*/ 3626929 h 3960440"/>
              <a:gd name="connsiteX29-183" fmla="*/ 0 w 3888432"/>
              <a:gd name="connsiteY29-184" fmla="*/ 333511 h 3960440"/>
              <a:gd name="connsiteX30-185" fmla="*/ 333511 w 3888432"/>
              <a:gd name="connsiteY30-186" fmla="*/ 0 h 3960440"/>
              <a:gd name="connsiteX0-187" fmla="*/ 554477 w 3888432"/>
              <a:gd name="connsiteY0-188" fmla="*/ 1512168 h 3960440"/>
              <a:gd name="connsiteX1-189" fmla="*/ 554477 w 3888432"/>
              <a:gd name="connsiteY1-190" fmla="*/ 3312368 h 3960440"/>
              <a:gd name="connsiteX2-191" fmla="*/ 1201638 w 3888432"/>
              <a:gd name="connsiteY2-192" fmla="*/ 3312368 h 3960440"/>
              <a:gd name="connsiteX3-193" fmla="*/ 1201638 w 3888432"/>
              <a:gd name="connsiteY3-194" fmla="*/ 1512168 h 3960440"/>
              <a:gd name="connsiteX4-195" fmla="*/ 554477 w 3888432"/>
              <a:gd name="connsiteY4-196" fmla="*/ 1512168 h 3960440"/>
              <a:gd name="connsiteX5-197" fmla="*/ 2840340 w 3888432"/>
              <a:gd name="connsiteY5-198" fmla="*/ 1479943 h 3960440"/>
              <a:gd name="connsiteX6-199" fmla="*/ 2136833 w 3888432"/>
              <a:gd name="connsiteY6-200" fmla="*/ 1785510 h 3960440"/>
              <a:gd name="connsiteX7-201" fmla="*/ 2136833 w 3888432"/>
              <a:gd name="connsiteY7-202" fmla="*/ 1510185 h 3960440"/>
              <a:gd name="connsiteX8-203" fmla="*/ 1489672 w 3888432"/>
              <a:gd name="connsiteY8-204" fmla="*/ 1510185 h 3960440"/>
              <a:gd name="connsiteX9-205" fmla="*/ 1489672 w 3888432"/>
              <a:gd name="connsiteY9-206" fmla="*/ 3310385 h 3960440"/>
              <a:gd name="connsiteX10-207" fmla="*/ 2136833 w 3888432"/>
              <a:gd name="connsiteY10-208" fmla="*/ 3310385 h 3960440"/>
              <a:gd name="connsiteX11-209" fmla="*/ 2136833 w 3888432"/>
              <a:gd name="connsiteY11-210" fmla="*/ 2084121 h 3960440"/>
              <a:gd name="connsiteX12-211" fmla="*/ 2673919 w 3888432"/>
              <a:gd name="connsiteY12-212" fmla="*/ 2138897 h 3960440"/>
              <a:gd name="connsiteX13-213" fmla="*/ 2679688 w 3888432"/>
              <a:gd name="connsiteY13-214" fmla="*/ 3312366 h 3960440"/>
              <a:gd name="connsiteX14-215" fmla="*/ 3326849 w 3888432"/>
              <a:gd name="connsiteY14-216" fmla="*/ 3312366 h 3960440"/>
              <a:gd name="connsiteX15-217" fmla="*/ 3333768 w 3888432"/>
              <a:gd name="connsiteY15-218" fmla="*/ 2128613 h 3960440"/>
              <a:gd name="connsiteX16-219" fmla="*/ 2840340 w 3888432"/>
              <a:gd name="connsiteY16-220" fmla="*/ 1479943 h 3960440"/>
              <a:gd name="connsiteX17-221" fmla="*/ 878058 w 3888432"/>
              <a:gd name="connsiteY17-222" fmla="*/ 648072 h 3960440"/>
              <a:gd name="connsiteX18-223" fmla="*/ 554477 w 3888432"/>
              <a:gd name="connsiteY18-224" fmla="*/ 971653 h 3960440"/>
              <a:gd name="connsiteX19-225" fmla="*/ 878058 w 3888432"/>
              <a:gd name="connsiteY19-226" fmla="*/ 1295234 h 3960440"/>
              <a:gd name="connsiteX20-227" fmla="*/ 1201639 w 3888432"/>
              <a:gd name="connsiteY20-228" fmla="*/ 971653 h 3960440"/>
              <a:gd name="connsiteX21-229" fmla="*/ 878058 w 3888432"/>
              <a:gd name="connsiteY21-230" fmla="*/ 648072 h 3960440"/>
              <a:gd name="connsiteX22-231" fmla="*/ 333511 w 3888432"/>
              <a:gd name="connsiteY22-232" fmla="*/ 0 h 3960440"/>
              <a:gd name="connsiteX23-233" fmla="*/ 3554921 w 3888432"/>
              <a:gd name="connsiteY23-234" fmla="*/ 0 h 3960440"/>
              <a:gd name="connsiteX24-235" fmla="*/ 3888432 w 3888432"/>
              <a:gd name="connsiteY24-236" fmla="*/ 333511 h 3960440"/>
              <a:gd name="connsiteX25-237" fmla="*/ 3888432 w 3888432"/>
              <a:gd name="connsiteY25-238" fmla="*/ 3626929 h 3960440"/>
              <a:gd name="connsiteX26-239" fmla="*/ 3554921 w 3888432"/>
              <a:gd name="connsiteY26-240" fmla="*/ 3960440 h 3960440"/>
              <a:gd name="connsiteX27-241" fmla="*/ 333511 w 3888432"/>
              <a:gd name="connsiteY27-242" fmla="*/ 3960440 h 3960440"/>
              <a:gd name="connsiteX28-243" fmla="*/ 0 w 3888432"/>
              <a:gd name="connsiteY28-244" fmla="*/ 3626929 h 3960440"/>
              <a:gd name="connsiteX29-245" fmla="*/ 0 w 3888432"/>
              <a:gd name="connsiteY29-246" fmla="*/ 333511 h 3960440"/>
              <a:gd name="connsiteX30-247" fmla="*/ 333511 w 3888432"/>
              <a:gd name="connsiteY30-248" fmla="*/ 0 h 3960440"/>
              <a:gd name="connsiteX0-249" fmla="*/ 554477 w 3888432"/>
              <a:gd name="connsiteY0-250" fmla="*/ 1512168 h 3960440"/>
              <a:gd name="connsiteX1-251" fmla="*/ 554477 w 3888432"/>
              <a:gd name="connsiteY1-252" fmla="*/ 3312368 h 3960440"/>
              <a:gd name="connsiteX2-253" fmla="*/ 1201638 w 3888432"/>
              <a:gd name="connsiteY2-254" fmla="*/ 3312368 h 3960440"/>
              <a:gd name="connsiteX3-255" fmla="*/ 1201638 w 3888432"/>
              <a:gd name="connsiteY3-256" fmla="*/ 1512168 h 3960440"/>
              <a:gd name="connsiteX4-257" fmla="*/ 554477 w 3888432"/>
              <a:gd name="connsiteY4-258" fmla="*/ 1512168 h 3960440"/>
              <a:gd name="connsiteX5-259" fmla="*/ 2840340 w 3888432"/>
              <a:gd name="connsiteY5-260" fmla="*/ 1479943 h 3960440"/>
              <a:gd name="connsiteX6-261" fmla="*/ 2136833 w 3888432"/>
              <a:gd name="connsiteY6-262" fmla="*/ 1785510 h 3960440"/>
              <a:gd name="connsiteX7-263" fmla="*/ 2136833 w 3888432"/>
              <a:gd name="connsiteY7-264" fmla="*/ 1510185 h 3960440"/>
              <a:gd name="connsiteX8-265" fmla="*/ 1489672 w 3888432"/>
              <a:gd name="connsiteY8-266" fmla="*/ 1510185 h 3960440"/>
              <a:gd name="connsiteX9-267" fmla="*/ 1489672 w 3888432"/>
              <a:gd name="connsiteY9-268" fmla="*/ 3310385 h 3960440"/>
              <a:gd name="connsiteX10-269" fmla="*/ 2136833 w 3888432"/>
              <a:gd name="connsiteY10-270" fmla="*/ 3310385 h 3960440"/>
              <a:gd name="connsiteX11-271" fmla="*/ 2136833 w 3888432"/>
              <a:gd name="connsiteY11-272" fmla="*/ 2084121 h 3960440"/>
              <a:gd name="connsiteX12-273" fmla="*/ 2673919 w 3888432"/>
              <a:gd name="connsiteY12-274" fmla="*/ 2138897 h 3960440"/>
              <a:gd name="connsiteX13-275" fmla="*/ 2679688 w 3888432"/>
              <a:gd name="connsiteY13-276" fmla="*/ 3312366 h 3960440"/>
              <a:gd name="connsiteX14-277" fmla="*/ 3326849 w 3888432"/>
              <a:gd name="connsiteY14-278" fmla="*/ 3312366 h 3960440"/>
              <a:gd name="connsiteX15-279" fmla="*/ 3333768 w 3888432"/>
              <a:gd name="connsiteY15-280" fmla="*/ 2128613 h 3960440"/>
              <a:gd name="connsiteX16-281" fmla="*/ 2840340 w 3888432"/>
              <a:gd name="connsiteY16-282" fmla="*/ 1479943 h 3960440"/>
              <a:gd name="connsiteX17-283" fmla="*/ 878058 w 3888432"/>
              <a:gd name="connsiteY17-284" fmla="*/ 648072 h 3960440"/>
              <a:gd name="connsiteX18-285" fmla="*/ 554477 w 3888432"/>
              <a:gd name="connsiteY18-286" fmla="*/ 971653 h 3960440"/>
              <a:gd name="connsiteX19-287" fmla="*/ 878058 w 3888432"/>
              <a:gd name="connsiteY19-288" fmla="*/ 1295234 h 3960440"/>
              <a:gd name="connsiteX20-289" fmla="*/ 1201639 w 3888432"/>
              <a:gd name="connsiteY20-290" fmla="*/ 971653 h 3960440"/>
              <a:gd name="connsiteX21-291" fmla="*/ 878058 w 3888432"/>
              <a:gd name="connsiteY21-292" fmla="*/ 648072 h 3960440"/>
              <a:gd name="connsiteX22-293" fmla="*/ 333511 w 3888432"/>
              <a:gd name="connsiteY22-294" fmla="*/ 0 h 3960440"/>
              <a:gd name="connsiteX23-295" fmla="*/ 3554921 w 3888432"/>
              <a:gd name="connsiteY23-296" fmla="*/ 0 h 3960440"/>
              <a:gd name="connsiteX24-297" fmla="*/ 3888432 w 3888432"/>
              <a:gd name="connsiteY24-298" fmla="*/ 333511 h 3960440"/>
              <a:gd name="connsiteX25-299" fmla="*/ 3888432 w 3888432"/>
              <a:gd name="connsiteY25-300" fmla="*/ 3626929 h 3960440"/>
              <a:gd name="connsiteX26-301" fmla="*/ 3554921 w 3888432"/>
              <a:gd name="connsiteY26-302" fmla="*/ 3960440 h 3960440"/>
              <a:gd name="connsiteX27-303" fmla="*/ 333511 w 3888432"/>
              <a:gd name="connsiteY27-304" fmla="*/ 3960440 h 3960440"/>
              <a:gd name="connsiteX28-305" fmla="*/ 0 w 3888432"/>
              <a:gd name="connsiteY28-306" fmla="*/ 3626929 h 3960440"/>
              <a:gd name="connsiteX29-307" fmla="*/ 0 w 3888432"/>
              <a:gd name="connsiteY29-308" fmla="*/ 333511 h 3960440"/>
              <a:gd name="connsiteX30-309" fmla="*/ 333511 w 3888432"/>
              <a:gd name="connsiteY30-310" fmla="*/ 0 h 3960440"/>
              <a:gd name="connsiteX0-311" fmla="*/ 554477 w 3888432"/>
              <a:gd name="connsiteY0-312" fmla="*/ 1512168 h 3960440"/>
              <a:gd name="connsiteX1-313" fmla="*/ 554477 w 3888432"/>
              <a:gd name="connsiteY1-314" fmla="*/ 3312368 h 3960440"/>
              <a:gd name="connsiteX2-315" fmla="*/ 1201638 w 3888432"/>
              <a:gd name="connsiteY2-316" fmla="*/ 3312368 h 3960440"/>
              <a:gd name="connsiteX3-317" fmla="*/ 1201638 w 3888432"/>
              <a:gd name="connsiteY3-318" fmla="*/ 1512168 h 3960440"/>
              <a:gd name="connsiteX4-319" fmla="*/ 554477 w 3888432"/>
              <a:gd name="connsiteY4-320" fmla="*/ 1512168 h 3960440"/>
              <a:gd name="connsiteX5-321" fmla="*/ 2840340 w 3888432"/>
              <a:gd name="connsiteY5-322" fmla="*/ 1479943 h 3960440"/>
              <a:gd name="connsiteX6-323" fmla="*/ 2136833 w 3888432"/>
              <a:gd name="connsiteY6-324" fmla="*/ 1785510 h 3960440"/>
              <a:gd name="connsiteX7-325" fmla="*/ 2136833 w 3888432"/>
              <a:gd name="connsiteY7-326" fmla="*/ 1510185 h 3960440"/>
              <a:gd name="connsiteX8-327" fmla="*/ 1489672 w 3888432"/>
              <a:gd name="connsiteY8-328" fmla="*/ 1510185 h 3960440"/>
              <a:gd name="connsiteX9-329" fmla="*/ 1489672 w 3888432"/>
              <a:gd name="connsiteY9-330" fmla="*/ 3310385 h 3960440"/>
              <a:gd name="connsiteX10-331" fmla="*/ 2136833 w 3888432"/>
              <a:gd name="connsiteY10-332" fmla="*/ 3310385 h 3960440"/>
              <a:gd name="connsiteX11-333" fmla="*/ 2147184 w 3888432"/>
              <a:gd name="connsiteY11-334" fmla="*/ 2155564 h 3960440"/>
              <a:gd name="connsiteX12-335" fmla="*/ 2673919 w 3888432"/>
              <a:gd name="connsiteY12-336" fmla="*/ 2138897 h 3960440"/>
              <a:gd name="connsiteX13-337" fmla="*/ 2679688 w 3888432"/>
              <a:gd name="connsiteY13-338" fmla="*/ 3312366 h 3960440"/>
              <a:gd name="connsiteX14-339" fmla="*/ 3326849 w 3888432"/>
              <a:gd name="connsiteY14-340" fmla="*/ 3312366 h 3960440"/>
              <a:gd name="connsiteX15-341" fmla="*/ 3333768 w 3888432"/>
              <a:gd name="connsiteY15-342" fmla="*/ 2128613 h 3960440"/>
              <a:gd name="connsiteX16-343" fmla="*/ 2840340 w 3888432"/>
              <a:gd name="connsiteY16-344" fmla="*/ 1479943 h 3960440"/>
              <a:gd name="connsiteX17-345" fmla="*/ 878058 w 3888432"/>
              <a:gd name="connsiteY17-346" fmla="*/ 648072 h 3960440"/>
              <a:gd name="connsiteX18-347" fmla="*/ 554477 w 3888432"/>
              <a:gd name="connsiteY18-348" fmla="*/ 971653 h 3960440"/>
              <a:gd name="connsiteX19-349" fmla="*/ 878058 w 3888432"/>
              <a:gd name="connsiteY19-350" fmla="*/ 1295234 h 3960440"/>
              <a:gd name="connsiteX20-351" fmla="*/ 1201639 w 3888432"/>
              <a:gd name="connsiteY20-352" fmla="*/ 971653 h 3960440"/>
              <a:gd name="connsiteX21-353" fmla="*/ 878058 w 3888432"/>
              <a:gd name="connsiteY21-354" fmla="*/ 648072 h 3960440"/>
              <a:gd name="connsiteX22-355" fmla="*/ 333511 w 3888432"/>
              <a:gd name="connsiteY22-356" fmla="*/ 0 h 3960440"/>
              <a:gd name="connsiteX23-357" fmla="*/ 3554921 w 3888432"/>
              <a:gd name="connsiteY23-358" fmla="*/ 0 h 3960440"/>
              <a:gd name="connsiteX24-359" fmla="*/ 3888432 w 3888432"/>
              <a:gd name="connsiteY24-360" fmla="*/ 333511 h 3960440"/>
              <a:gd name="connsiteX25-361" fmla="*/ 3888432 w 3888432"/>
              <a:gd name="connsiteY25-362" fmla="*/ 3626929 h 3960440"/>
              <a:gd name="connsiteX26-363" fmla="*/ 3554921 w 3888432"/>
              <a:gd name="connsiteY26-364" fmla="*/ 3960440 h 3960440"/>
              <a:gd name="connsiteX27-365" fmla="*/ 333511 w 3888432"/>
              <a:gd name="connsiteY27-366" fmla="*/ 3960440 h 3960440"/>
              <a:gd name="connsiteX28-367" fmla="*/ 0 w 3888432"/>
              <a:gd name="connsiteY28-368" fmla="*/ 3626929 h 3960440"/>
              <a:gd name="connsiteX29-369" fmla="*/ 0 w 3888432"/>
              <a:gd name="connsiteY29-370" fmla="*/ 333511 h 3960440"/>
              <a:gd name="connsiteX30-371" fmla="*/ 333511 w 3888432"/>
              <a:gd name="connsiteY30-372" fmla="*/ 0 h 3960440"/>
              <a:gd name="connsiteX0-373" fmla="*/ 554477 w 3888432"/>
              <a:gd name="connsiteY0-374" fmla="*/ 1512168 h 3960440"/>
              <a:gd name="connsiteX1-375" fmla="*/ 554477 w 3888432"/>
              <a:gd name="connsiteY1-376" fmla="*/ 3312368 h 3960440"/>
              <a:gd name="connsiteX2-377" fmla="*/ 1201638 w 3888432"/>
              <a:gd name="connsiteY2-378" fmla="*/ 3312368 h 3960440"/>
              <a:gd name="connsiteX3-379" fmla="*/ 1201638 w 3888432"/>
              <a:gd name="connsiteY3-380" fmla="*/ 1512168 h 3960440"/>
              <a:gd name="connsiteX4-381" fmla="*/ 554477 w 3888432"/>
              <a:gd name="connsiteY4-382" fmla="*/ 1512168 h 3960440"/>
              <a:gd name="connsiteX5-383" fmla="*/ 2840340 w 3888432"/>
              <a:gd name="connsiteY5-384" fmla="*/ 1479943 h 3960440"/>
              <a:gd name="connsiteX6-385" fmla="*/ 2136833 w 3888432"/>
              <a:gd name="connsiteY6-386" fmla="*/ 1785510 h 3960440"/>
              <a:gd name="connsiteX7-387" fmla="*/ 2136833 w 3888432"/>
              <a:gd name="connsiteY7-388" fmla="*/ 1510185 h 3960440"/>
              <a:gd name="connsiteX8-389" fmla="*/ 1489672 w 3888432"/>
              <a:gd name="connsiteY8-390" fmla="*/ 1510185 h 3960440"/>
              <a:gd name="connsiteX9-391" fmla="*/ 1489672 w 3888432"/>
              <a:gd name="connsiteY9-392" fmla="*/ 3310385 h 3960440"/>
              <a:gd name="connsiteX10-393" fmla="*/ 2136833 w 3888432"/>
              <a:gd name="connsiteY10-394" fmla="*/ 3310385 h 3960440"/>
              <a:gd name="connsiteX11-395" fmla="*/ 2147184 w 3888432"/>
              <a:gd name="connsiteY11-396" fmla="*/ 2155564 h 3960440"/>
              <a:gd name="connsiteX12-397" fmla="*/ 2673919 w 3888432"/>
              <a:gd name="connsiteY12-398" fmla="*/ 2138897 h 3960440"/>
              <a:gd name="connsiteX13-399" fmla="*/ 2679688 w 3888432"/>
              <a:gd name="connsiteY13-400" fmla="*/ 3312366 h 3960440"/>
              <a:gd name="connsiteX14-401" fmla="*/ 3326849 w 3888432"/>
              <a:gd name="connsiteY14-402" fmla="*/ 3312366 h 3960440"/>
              <a:gd name="connsiteX15-403" fmla="*/ 3333768 w 3888432"/>
              <a:gd name="connsiteY15-404" fmla="*/ 2128613 h 3960440"/>
              <a:gd name="connsiteX16-405" fmla="*/ 2840340 w 3888432"/>
              <a:gd name="connsiteY16-406" fmla="*/ 1479943 h 3960440"/>
              <a:gd name="connsiteX17-407" fmla="*/ 878058 w 3888432"/>
              <a:gd name="connsiteY17-408" fmla="*/ 648072 h 3960440"/>
              <a:gd name="connsiteX18-409" fmla="*/ 554477 w 3888432"/>
              <a:gd name="connsiteY18-410" fmla="*/ 971653 h 3960440"/>
              <a:gd name="connsiteX19-411" fmla="*/ 878058 w 3888432"/>
              <a:gd name="connsiteY19-412" fmla="*/ 1295234 h 3960440"/>
              <a:gd name="connsiteX20-413" fmla="*/ 1201639 w 3888432"/>
              <a:gd name="connsiteY20-414" fmla="*/ 971653 h 3960440"/>
              <a:gd name="connsiteX21-415" fmla="*/ 878058 w 3888432"/>
              <a:gd name="connsiteY21-416" fmla="*/ 648072 h 3960440"/>
              <a:gd name="connsiteX22-417" fmla="*/ 333511 w 3888432"/>
              <a:gd name="connsiteY22-418" fmla="*/ 0 h 3960440"/>
              <a:gd name="connsiteX23-419" fmla="*/ 3554921 w 3888432"/>
              <a:gd name="connsiteY23-420" fmla="*/ 0 h 3960440"/>
              <a:gd name="connsiteX24-421" fmla="*/ 3888432 w 3888432"/>
              <a:gd name="connsiteY24-422" fmla="*/ 333511 h 3960440"/>
              <a:gd name="connsiteX25-423" fmla="*/ 3888432 w 3888432"/>
              <a:gd name="connsiteY25-424" fmla="*/ 3626929 h 3960440"/>
              <a:gd name="connsiteX26-425" fmla="*/ 3554921 w 3888432"/>
              <a:gd name="connsiteY26-426" fmla="*/ 3960440 h 3960440"/>
              <a:gd name="connsiteX27-427" fmla="*/ 333511 w 3888432"/>
              <a:gd name="connsiteY27-428" fmla="*/ 3960440 h 3960440"/>
              <a:gd name="connsiteX28-429" fmla="*/ 0 w 3888432"/>
              <a:gd name="connsiteY28-430" fmla="*/ 3626929 h 3960440"/>
              <a:gd name="connsiteX29-431" fmla="*/ 0 w 3888432"/>
              <a:gd name="connsiteY29-432" fmla="*/ 333511 h 3960440"/>
              <a:gd name="connsiteX30-433" fmla="*/ 333511 w 3888432"/>
              <a:gd name="connsiteY30-434" fmla="*/ 0 h 3960440"/>
              <a:gd name="connsiteX0-435" fmla="*/ 554477 w 3888432"/>
              <a:gd name="connsiteY0-436" fmla="*/ 1512168 h 3960440"/>
              <a:gd name="connsiteX1-437" fmla="*/ 554477 w 3888432"/>
              <a:gd name="connsiteY1-438" fmla="*/ 3312368 h 3960440"/>
              <a:gd name="connsiteX2-439" fmla="*/ 1201638 w 3888432"/>
              <a:gd name="connsiteY2-440" fmla="*/ 3312368 h 3960440"/>
              <a:gd name="connsiteX3-441" fmla="*/ 1201638 w 3888432"/>
              <a:gd name="connsiteY3-442" fmla="*/ 1512168 h 3960440"/>
              <a:gd name="connsiteX4-443" fmla="*/ 554477 w 3888432"/>
              <a:gd name="connsiteY4-444" fmla="*/ 1512168 h 3960440"/>
              <a:gd name="connsiteX5-445" fmla="*/ 2840340 w 3888432"/>
              <a:gd name="connsiteY5-446" fmla="*/ 1479943 h 3960440"/>
              <a:gd name="connsiteX6-447" fmla="*/ 2136833 w 3888432"/>
              <a:gd name="connsiteY6-448" fmla="*/ 1785510 h 3960440"/>
              <a:gd name="connsiteX7-449" fmla="*/ 2136833 w 3888432"/>
              <a:gd name="connsiteY7-450" fmla="*/ 1510185 h 3960440"/>
              <a:gd name="connsiteX8-451" fmla="*/ 1489672 w 3888432"/>
              <a:gd name="connsiteY8-452" fmla="*/ 1510185 h 3960440"/>
              <a:gd name="connsiteX9-453" fmla="*/ 1489672 w 3888432"/>
              <a:gd name="connsiteY9-454" fmla="*/ 3310385 h 3960440"/>
              <a:gd name="connsiteX10-455" fmla="*/ 2136833 w 3888432"/>
              <a:gd name="connsiteY10-456" fmla="*/ 3310385 h 3960440"/>
              <a:gd name="connsiteX11-457" fmla="*/ 2147184 w 3888432"/>
              <a:gd name="connsiteY11-458" fmla="*/ 2155564 h 3960440"/>
              <a:gd name="connsiteX12-459" fmla="*/ 2673919 w 3888432"/>
              <a:gd name="connsiteY12-460" fmla="*/ 2138897 h 3960440"/>
              <a:gd name="connsiteX13-461" fmla="*/ 2679688 w 3888432"/>
              <a:gd name="connsiteY13-462" fmla="*/ 3312366 h 3960440"/>
              <a:gd name="connsiteX14-463" fmla="*/ 3326849 w 3888432"/>
              <a:gd name="connsiteY14-464" fmla="*/ 3312366 h 3960440"/>
              <a:gd name="connsiteX15-465" fmla="*/ 3333768 w 3888432"/>
              <a:gd name="connsiteY15-466" fmla="*/ 2128613 h 3960440"/>
              <a:gd name="connsiteX16-467" fmla="*/ 2840340 w 3888432"/>
              <a:gd name="connsiteY16-468" fmla="*/ 1479943 h 3960440"/>
              <a:gd name="connsiteX17-469" fmla="*/ 878058 w 3888432"/>
              <a:gd name="connsiteY17-470" fmla="*/ 648072 h 3960440"/>
              <a:gd name="connsiteX18-471" fmla="*/ 554477 w 3888432"/>
              <a:gd name="connsiteY18-472" fmla="*/ 971653 h 3960440"/>
              <a:gd name="connsiteX19-473" fmla="*/ 878058 w 3888432"/>
              <a:gd name="connsiteY19-474" fmla="*/ 1295234 h 3960440"/>
              <a:gd name="connsiteX20-475" fmla="*/ 1201639 w 3888432"/>
              <a:gd name="connsiteY20-476" fmla="*/ 971653 h 3960440"/>
              <a:gd name="connsiteX21-477" fmla="*/ 878058 w 3888432"/>
              <a:gd name="connsiteY21-478" fmla="*/ 648072 h 3960440"/>
              <a:gd name="connsiteX22-479" fmla="*/ 333511 w 3888432"/>
              <a:gd name="connsiteY22-480" fmla="*/ 0 h 3960440"/>
              <a:gd name="connsiteX23-481" fmla="*/ 3554921 w 3888432"/>
              <a:gd name="connsiteY23-482" fmla="*/ 0 h 3960440"/>
              <a:gd name="connsiteX24-483" fmla="*/ 3888432 w 3888432"/>
              <a:gd name="connsiteY24-484" fmla="*/ 333511 h 3960440"/>
              <a:gd name="connsiteX25-485" fmla="*/ 3888432 w 3888432"/>
              <a:gd name="connsiteY25-486" fmla="*/ 3626929 h 3960440"/>
              <a:gd name="connsiteX26-487" fmla="*/ 3554921 w 3888432"/>
              <a:gd name="connsiteY26-488" fmla="*/ 3960440 h 3960440"/>
              <a:gd name="connsiteX27-489" fmla="*/ 333511 w 3888432"/>
              <a:gd name="connsiteY27-490" fmla="*/ 3960440 h 3960440"/>
              <a:gd name="connsiteX28-491" fmla="*/ 0 w 3888432"/>
              <a:gd name="connsiteY28-492" fmla="*/ 3626929 h 3960440"/>
              <a:gd name="connsiteX29-493" fmla="*/ 0 w 3888432"/>
              <a:gd name="connsiteY29-494" fmla="*/ 333511 h 3960440"/>
              <a:gd name="connsiteX30-495" fmla="*/ 333511 w 3888432"/>
              <a:gd name="connsiteY30-496" fmla="*/ 0 h 39604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0" name="Rounded Rectangle 2"/>
          <p:cNvSpPr/>
          <p:nvPr/>
        </p:nvSpPr>
        <p:spPr>
          <a:xfrm>
            <a:off x="4371744" y="3662264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-1" fmla="*/ 3160999 w 3960000"/>
              <a:gd name="connsiteY0-2" fmla="*/ 1374274 h 3960000"/>
              <a:gd name="connsiteX1-3" fmla="*/ 3155132 w 3960000"/>
              <a:gd name="connsiteY1-4" fmla="*/ 1419362 h 3960000"/>
              <a:gd name="connsiteX2-5" fmla="*/ 3155131 w 3960000"/>
              <a:gd name="connsiteY2-6" fmla="*/ 1419362 h 3960000"/>
              <a:gd name="connsiteX3-7" fmla="*/ 3160999 w 3960000"/>
              <a:gd name="connsiteY3-8" fmla="*/ 1374274 h 3960000"/>
              <a:gd name="connsiteX4-9" fmla="*/ 2538382 w 3960000"/>
              <a:gd name="connsiteY4-10" fmla="*/ 802616 h 3960000"/>
              <a:gd name="connsiteX5-11" fmla="*/ 1921633 w 3960000"/>
              <a:gd name="connsiteY5-12" fmla="*/ 1419365 h 3960000"/>
              <a:gd name="connsiteX6-13" fmla="*/ 1942445 w 3960000"/>
              <a:gd name="connsiteY6-14" fmla="*/ 1570340 h 3960000"/>
              <a:gd name="connsiteX7-15" fmla="*/ 752016 w 3960000"/>
              <a:gd name="connsiteY7-16" fmla="*/ 931012 h 3960000"/>
              <a:gd name="connsiteX8-17" fmla="*/ 934030 w 3960000"/>
              <a:gd name="connsiteY8-18" fmla="*/ 1745738 h 3960000"/>
              <a:gd name="connsiteX9-19" fmla="*/ 665343 w 3960000"/>
              <a:gd name="connsiteY9-20" fmla="*/ 1650397 h 3960000"/>
              <a:gd name="connsiteX10-21" fmla="*/ 1111709 w 3960000"/>
              <a:gd name="connsiteY10-22" fmla="*/ 2257108 h 3960000"/>
              <a:gd name="connsiteX11-23" fmla="*/ 856023 w 3960000"/>
              <a:gd name="connsiteY11-24" fmla="*/ 2244108 h 3960000"/>
              <a:gd name="connsiteX12-25" fmla="*/ 1402064 w 3960000"/>
              <a:gd name="connsiteY12-26" fmla="*/ 2660137 h 3960000"/>
              <a:gd name="connsiteX13-27" fmla="*/ 552668 w 3960000"/>
              <a:gd name="connsiteY13-28" fmla="*/ 2902822 h 3960000"/>
              <a:gd name="connsiteX14-29" fmla="*/ 1978439 w 3960000"/>
              <a:gd name="connsiteY14-30" fmla="*/ 3093502 h 3960000"/>
              <a:gd name="connsiteX15-31" fmla="*/ 3053184 w 3960000"/>
              <a:gd name="connsiteY15-32" fmla="*/ 2031759 h 3960000"/>
              <a:gd name="connsiteX16-33" fmla="*/ 3207849 w 3960000"/>
              <a:gd name="connsiteY16-34" fmla="*/ 1493166 h 3960000"/>
              <a:gd name="connsiteX17-35" fmla="*/ 3407333 w 3960000"/>
              <a:gd name="connsiteY17-36" fmla="*/ 1117847 h 3960000"/>
              <a:gd name="connsiteX18-37" fmla="*/ 3108461 w 3960000"/>
              <a:gd name="connsiteY18-38" fmla="*/ 1185086 h 3960000"/>
              <a:gd name="connsiteX19-39" fmla="*/ 3334650 w 3960000"/>
              <a:gd name="connsiteY19-40" fmla="*/ 883134 h 3960000"/>
              <a:gd name="connsiteX20-41" fmla="*/ 2995677 w 3960000"/>
              <a:gd name="connsiteY20-42" fmla="*/ 1008938 h 3960000"/>
              <a:gd name="connsiteX21-43" fmla="*/ 2538382 w 3960000"/>
              <a:gd name="connsiteY21-44" fmla="*/ 802616 h 3960000"/>
              <a:gd name="connsiteX22-45" fmla="*/ 308009 w 3960000"/>
              <a:gd name="connsiteY22-46" fmla="*/ 0 h 3960000"/>
              <a:gd name="connsiteX23-47" fmla="*/ 3651991 w 3960000"/>
              <a:gd name="connsiteY23-48" fmla="*/ 0 h 3960000"/>
              <a:gd name="connsiteX24-49" fmla="*/ 3960000 w 3960000"/>
              <a:gd name="connsiteY24-50" fmla="*/ 308009 h 3960000"/>
              <a:gd name="connsiteX25-51" fmla="*/ 3960000 w 3960000"/>
              <a:gd name="connsiteY25-52" fmla="*/ 3651991 h 3960000"/>
              <a:gd name="connsiteX26-53" fmla="*/ 3651991 w 3960000"/>
              <a:gd name="connsiteY26-54" fmla="*/ 3960000 h 3960000"/>
              <a:gd name="connsiteX27-55" fmla="*/ 308009 w 3960000"/>
              <a:gd name="connsiteY27-56" fmla="*/ 3960000 h 3960000"/>
              <a:gd name="connsiteX28-57" fmla="*/ 0 w 3960000"/>
              <a:gd name="connsiteY28-58" fmla="*/ 3651991 h 3960000"/>
              <a:gd name="connsiteX29-59" fmla="*/ 0 w 3960000"/>
              <a:gd name="connsiteY29-60" fmla="*/ 308009 h 3960000"/>
              <a:gd name="connsiteX30-61" fmla="*/ 308009 w 3960000"/>
              <a:gd name="connsiteY30-62" fmla="*/ 0 h 3960000"/>
              <a:gd name="connsiteX0-63" fmla="*/ 3160999 w 3960000"/>
              <a:gd name="connsiteY0-64" fmla="*/ 1374274 h 3960000"/>
              <a:gd name="connsiteX1-65" fmla="*/ 3155132 w 3960000"/>
              <a:gd name="connsiteY1-66" fmla="*/ 1419362 h 3960000"/>
              <a:gd name="connsiteX2-67" fmla="*/ 3160999 w 3960000"/>
              <a:gd name="connsiteY2-68" fmla="*/ 1374274 h 3960000"/>
              <a:gd name="connsiteX3-69" fmla="*/ 2538382 w 3960000"/>
              <a:gd name="connsiteY3-70" fmla="*/ 802616 h 3960000"/>
              <a:gd name="connsiteX4-71" fmla="*/ 1921633 w 3960000"/>
              <a:gd name="connsiteY4-72" fmla="*/ 1419365 h 3960000"/>
              <a:gd name="connsiteX5-73" fmla="*/ 1942445 w 3960000"/>
              <a:gd name="connsiteY5-74" fmla="*/ 1570340 h 3960000"/>
              <a:gd name="connsiteX6-75" fmla="*/ 752016 w 3960000"/>
              <a:gd name="connsiteY6-76" fmla="*/ 931012 h 3960000"/>
              <a:gd name="connsiteX7-77" fmla="*/ 934030 w 3960000"/>
              <a:gd name="connsiteY7-78" fmla="*/ 1745738 h 3960000"/>
              <a:gd name="connsiteX8-79" fmla="*/ 665343 w 3960000"/>
              <a:gd name="connsiteY8-80" fmla="*/ 1650397 h 3960000"/>
              <a:gd name="connsiteX9-81" fmla="*/ 1111709 w 3960000"/>
              <a:gd name="connsiteY9-82" fmla="*/ 2257108 h 3960000"/>
              <a:gd name="connsiteX10-83" fmla="*/ 856023 w 3960000"/>
              <a:gd name="connsiteY10-84" fmla="*/ 2244108 h 3960000"/>
              <a:gd name="connsiteX11-85" fmla="*/ 1402064 w 3960000"/>
              <a:gd name="connsiteY11-86" fmla="*/ 2660137 h 3960000"/>
              <a:gd name="connsiteX12-87" fmla="*/ 552668 w 3960000"/>
              <a:gd name="connsiteY12-88" fmla="*/ 2902822 h 3960000"/>
              <a:gd name="connsiteX13-89" fmla="*/ 1978439 w 3960000"/>
              <a:gd name="connsiteY13-90" fmla="*/ 3093502 h 3960000"/>
              <a:gd name="connsiteX14-91" fmla="*/ 3053184 w 3960000"/>
              <a:gd name="connsiteY14-92" fmla="*/ 2031759 h 3960000"/>
              <a:gd name="connsiteX15-93" fmla="*/ 3207849 w 3960000"/>
              <a:gd name="connsiteY15-94" fmla="*/ 1493166 h 3960000"/>
              <a:gd name="connsiteX16-95" fmla="*/ 3407333 w 3960000"/>
              <a:gd name="connsiteY16-96" fmla="*/ 1117847 h 3960000"/>
              <a:gd name="connsiteX17-97" fmla="*/ 3108461 w 3960000"/>
              <a:gd name="connsiteY17-98" fmla="*/ 1185086 h 3960000"/>
              <a:gd name="connsiteX18-99" fmla="*/ 3334650 w 3960000"/>
              <a:gd name="connsiteY18-100" fmla="*/ 883134 h 3960000"/>
              <a:gd name="connsiteX19-101" fmla="*/ 2995677 w 3960000"/>
              <a:gd name="connsiteY19-102" fmla="*/ 1008938 h 3960000"/>
              <a:gd name="connsiteX20-103" fmla="*/ 2538382 w 3960000"/>
              <a:gd name="connsiteY20-104" fmla="*/ 802616 h 3960000"/>
              <a:gd name="connsiteX21-105" fmla="*/ 308009 w 3960000"/>
              <a:gd name="connsiteY21-106" fmla="*/ 0 h 3960000"/>
              <a:gd name="connsiteX22-107" fmla="*/ 3651991 w 3960000"/>
              <a:gd name="connsiteY22-108" fmla="*/ 0 h 3960000"/>
              <a:gd name="connsiteX23-109" fmla="*/ 3960000 w 3960000"/>
              <a:gd name="connsiteY23-110" fmla="*/ 308009 h 3960000"/>
              <a:gd name="connsiteX24-111" fmla="*/ 3960000 w 3960000"/>
              <a:gd name="connsiteY24-112" fmla="*/ 3651991 h 3960000"/>
              <a:gd name="connsiteX25-113" fmla="*/ 3651991 w 3960000"/>
              <a:gd name="connsiteY25-114" fmla="*/ 3960000 h 3960000"/>
              <a:gd name="connsiteX26-115" fmla="*/ 308009 w 3960000"/>
              <a:gd name="connsiteY26-116" fmla="*/ 3960000 h 3960000"/>
              <a:gd name="connsiteX27-117" fmla="*/ 0 w 3960000"/>
              <a:gd name="connsiteY27-118" fmla="*/ 3651991 h 3960000"/>
              <a:gd name="connsiteX28-119" fmla="*/ 0 w 3960000"/>
              <a:gd name="connsiteY28-120" fmla="*/ 308009 h 3960000"/>
              <a:gd name="connsiteX29-121" fmla="*/ 308009 w 3960000"/>
              <a:gd name="connsiteY29-122" fmla="*/ 0 h 3960000"/>
              <a:gd name="connsiteX0-123" fmla="*/ 3160999 w 3960000"/>
              <a:gd name="connsiteY0-124" fmla="*/ 1374274 h 3960000"/>
              <a:gd name="connsiteX1-125" fmla="*/ 3155132 w 3960000"/>
              <a:gd name="connsiteY1-126" fmla="*/ 1419362 h 3960000"/>
              <a:gd name="connsiteX2-127" fmla="*/ 3160999 w 3960000"/>
              <a:gd name="connsiteY2-128" fmla="*/ 1374274 h 3960000"/>
              <a:gd name="connsiteX3-129" fmla="*/ 2538382 w 3960000"/>
              <a:gd name="connsiteY3-130" fmla="*/ 802616 h 3960000"/>
              <a:gd name="connsiteX4-131" fmla="*/ 1921633 w 3960000"/>
              <a:gd name="connsiteY4-132" fmla="*/ 1419365 h 3960000"/>
              <a:gd name="connsiteX5-133" fmla="*/ 1942445 w 3960000"/>
              <a:gd name="connsiteY5-134" fmla="*/ 1570340 h 3960000"/>
              <a:gd name="connsiteX6-135" fmla="*/ 752016 w 3960000"/>
              <a:gd name="connsiteY6-136" fmla="*/ 931012 h 3960000"/>
              <a:gd name="connsiteX7-137" fmla="*/ 934030 w 3960000"/>
              <a:gd name="connsiteY7-138" fmla="*/ 1745738 h 3960000"/>
              <a:gd name="connsiteX8-139" fmla="*/ 665343 w 3960000"/>
              <a:gd name="connsiteY8-140" fmla="*/ 1650397 h 3960000"/>
              <a:gd name="connsiteX9-141" fmla="*/ 1111709 w 3960000"/>
              <a:gd name="connsiteY9-142" fmla="*/ 2257108 h 3960000"/>
              <a:gd name="connsiteX10-143" fmla="*/ 856023 w 3960000"/>
              <a:gd name="connsiteY10-144" fmla="*/ 2244108 h 3960000"/>
              <a:gd name="connsiteX11-145" fmla="*/ 1402064 w 3960000"/>
              <a:gd name="connsiteY11-146" fmla="*/ 2660137 h 3960000"/>
              <a:gd name="connsiteX12-147" fmla="*/ 552668 w 3960000"/>
              <a:gd name="connsiteY12-148" fmla="*/ 2902822 h 3960000"/>
              <a:gd name="connsiteX13-149" fmla="*/ 1978439 w 3960000"/>
              <a:gd name="connsiteY13-150" fmla="*/ 3093502 h 3960000"/>
              <a:gd name="connsiteX14-151" fmla="*/ 3053184 w 3960000"/>
              <a:gd name="connsiteY14-152" fmla="*/ 2031759 h 3960000"/>
              <a:gd name="connsiteX15-153" fmla="*/ 3207849 w 3960000"/>
              <a:gd name="connsiteY15-154" fmla="*/ 1493166 h 3960000"/>
              <a:gd name="connsiteX16-155" fmla="*/ 3407333 w 3960000"/>
              <a:gd name="connsiteY16-156" fmla="*/ 1117847 h 3960000"/>
              <a:gd name="connsiteX17-157" fmla="*/ 3140091 w 3960000"/>
              <a:gd name="connsiteY17-158" fmla="*/ 1227260 h 3960000"/>
              <a:gd name="connsiteX18-159" fmla="*/ 3334650 w 3960000"/>
              <a:gd name="connsiteY18-160" fmla="*/ 883134 h 3960000"/>
              <a:gd name="connsiteX19-161" fmla="*/ 2995677 w 3960000"/>
              <a:gd name="connsiteY19-162" fmla="*/ 1008938 h 3960000"/>
              <a:gd name="connsiteX20-163" fmla="*/ 2538382 w 3960000"/>
              <a:gd name="connsiteY20-164" fmla="*/ 802616 h 3960000"/>
              <a:gd name="connsiteX21-165" fmla="*/ 308009 w 3960000"/>
              <a:gd name="connsiteY21-166" fmla="*/ 0 h 3960000"/>
              <a:gd name="connsiteX22-167" fmla="*/ 3651991 w 3960000"/>
              <a:gd name="connsiteY22-168" fmla="*/ 0 h 3960000"/>
              <a:gd name="connsiteX23-169" fmla="*/ 3960000 w 3960000"/>
              <a:gd name="connsiteY23-170" fmla="*/ 308009 h 3960000"/>
              <a:gd name="connsiteX24-171" fmla="*/ 3960000 w 3960000"/>
              <a:gd name="connsiteY24-172" fmla="*/ 3651991 h 3960000"/>
              <a:gd name="connsiteX25-173" fmla="*/ 3651991 w 3960000"/>
              <a:gd name="connsiteY25-174" fmla="*/ 3960000 h 3960000"/>
              <a:gd name="connsiteX26-175" fmla="*/ 308009 w 3960000"/>
              <a:gd name="connsiteY26-176" fmla="*/ 3960000 h 3960000"/>
              <a:gd name="connsiteX27-177" fmla="*/ 0 w 3960000"/>
              <a:gd name="connsiteY27-178" fmla="*/ 3651991 h 3960000"/>
              <a:gd name="connsiteX28-179" fmla="*/ 0 w 3960000"/>
              <a:gd name="connsiteY28-180" fmla="*/ 308009 h 3960000"/>
              <a:gd name="connsiteX29-181" fmla="*/ 308009 w 3960000"/>
              <a:gd name="connsiteY29-182" fmla="*/ 0 h 3960000"/>
              <a:gd name="connsiteX0-183" fmla="*/ 3160999 w 3960000"/>
              <a:gd name="connsiteY0-184" fmla="*/ 1374274 h 3960000"/>
              <a:gd name="connsiteX1-185" fmla="*/ 3155132 w 3960000"/>
              <a:gd name="connsiteY1-186" fmla="*/ 1419362 h 3960000"/>
              <a:gd name="connsiteX2-187" fmla="*/ 3160999 w 3960000"/>
              <a:gd name="connsiteY2-188" fmla="*/ 1374274 h 3960000"/>
              <a:gd name="connsiteX3-189" fmla="*/ 2538382 w 3960000"/>
              <a:gd name="connsiteY3-190" fmla="*/ 802616 h 3960000"/>
              <a:gd name="connsiteX4-191" fmla="*/ 1921633 w 3960000"/>
              <a:gd name="connsiteY4-192" fmla="*/ 1419365 h 3960000"/>
              <a:gd name="connsiteX5-193" fmla="*/ 1942445 w 3960000"/>
              <a:gd name="connsiteY5-194" fmla="*/ 1570340 h 3960000"/>
              <a:gd name="connsiteX6-195" fmla="*/ 752016 w 3960000"/>
              <a:gd name="connsiteY6-196" fmla="*/ 931012 h 3960000"/>
              <a:gd name="connsiteX7-197" fmla="*/ 934030 w 3960000"/>
              <a:gd name="connsiteY7-198" fmla="*/ 1745738 h 3960000"/>
              <a:gd name="connsiteX8-199" fmla="*/ 665343 w 3960000"/>
              <a:gd name="connsiteY8-200" fmla="*/ 1650397 h 3960000"/>
              <a:gd name="connsiteX9-201" fmla="*/ 1111709 w 3960000"/>
              <a:gd name="connsiteY9-202" fmla="*/ 2257108 h 3960000"/>
              <a:gd name="connsiteX10-203" fmla="*/ 856023 w 3960000"/>
              <a:gd name="connsiteY10-204" fmla="*/ 2244108 h 3960000"/>
              <a:gd name="connsiteX11-205" fmla="*/ 1402064 w 3960000"/>
              <a:gd name="connsiteY11-206" fmla="*/ 2660137 h 3960000"/>
              <a:gd name="connsiteX12-207" fmla="*/ 552668 w 3960000"/>
              <a:gd name="connsiteY12-208" fmla="*/ 2902822 h 3960000"/>
              <a:gd name="connsiteX13-209" fmla="*/ 1978439 w 3960000"/>
              <a:gd name="connsiteY13-210" fmla="*/ 3093502 h 3960000"/>
              <a:gd name="connsiteX14-211" fmla="*/ 3053184 w 3960000"/>
              <a:gd name="connsiteY14-212" fmla="*/ 2031759 h 3960000"/>
              <a:gd name="connsiteX15-213" fmla="*/ 3207849 w 3960000"/>
              <a:gd name="connsiteY15-214" fmla="*/ 1493166 h 3960000"/>
              <a:gd name="connsiteX16-215" fmla="*/ 3449507 w 3960000"/>
              <a:gd name="connsiteY16-216" fmla="*/ 1170564 h 3960000"/>
              <a:gd name="connsiteX17-217" fmla="*/ 3140091 w 3960000"/>
              <a:gd name="connsiteY17-218" fmla="*/ 1227260 h 3960000"/>
              <a:gd name="connsiteX18-219" fmla="*/ 3334650 w 3960000"/>
              <a:gd name="connsiteY18-220" fmla="*/ 883134 h 3960000"/>
              <a:gd name="connsiteX19-221" fmla="*/ 2995677 w 3960000"/>
              <a:gd name="connsiteY19-222" fmla="*/ 1008938 h 3960000"/>
              <a:gd name="connsiteX20-223" fmla="*/ 2538382 w 3960000"/>
              <a:gd name="connsiteY20-224" fmla="*/ 802616 h 3960000"/>
              <a:gd name="connsiteX21-225" fmla="*/ 308009 w 3960000"/>
              <a:gd name="connsiteY21-226" fmla="*/ 0 h 3960000"/>
              <a:gd name="connsiteX22-227" fmla="*/ 3651991 w 3960000"/>
              <a:gd name="connsiteY22-228" fmla="*/ 0 h 3960000"/>
              <a:gd name="connsiteX23-229" fmla="*/ 3960000 w 3960000"/>
              <a:gd name="connsiteY23-230" fmla="*/ 308009 h 3960000"/>
              <a:gd name="connsiteX24-231" fmla="*/ 3960000 w 3960000"/>
              <a:gd name="connsiteY24-232" fmla="*/ 3651991 h 3960000"/>
              <a:gd name="connsiteX25-233" fmla="*/ 3651991 w 3960000"/>
              <a:gd name="connsiteY25-234" fmla="*/ 3960000 h 3960000"/>
              <a:gd name="connsiteX26-235" fmla="*/ 308009 w 3960000"/>
              <a:gd name="connsiteY26-236" fmla="*/ 3960000 h 3960000"/>
              <a:gd name="connsiteX27-237" fmla="*/ 0 w 3960000"/>
              <a:gd name="connsiteY27-238" fmla="*/ 3651991 h 3960000"/>
              <a:gd name="connsiteX28-239" fmla="*/ 0 w 3960000"/>
              <a:gd name="connsiteY28-240" fmla="*/ 308009 h 3960000"/>
              <a:gd name="connsiteX29-241" fmla="*/ 308009 w 3960000"/>
              <a:gd name="connsiteY29-242" fmla="*/ 0 h 3960000"/>
              <a:gd name="connsiteX0-243" fmla="*/ 3160999 w 3960000"/>
              <a:gd name="connsiteY0-244" fmla="*/ 1374274 h 3960000"/>
              <a:gd name="connsiteX1-245" fmla="*/ 3155132 w 3960000"/>
              <a:gd name="connsiteY1-246" fmla="*/ 1419362 h 3960000"/>
              <a:gd name="connsiteX2-247" fmla="*/ 3160999 w 3960000"/>
              <a:gd name="connsiteY2-248" fmla="*/ 1374274 h 3960000"/>
              <a:gd name="connsiteX3-249" fmla="*/ 2538382 w 3960000"/>
              <a:gd name="connsiteY3-250" fmla="*/ 802616 h 3960000"/>
              <a:gd name="connsiteX4-251" fmla="*/ 1921633 w 3960000"/>
              <a:gd name="connsiteY4-252" fmla="*/ 1419365 h 3960000"/>
              <a:gd name="connsiteX5-253" fmla="*/ 1942445 w 3960000"/>
              <a:gd name="connsiteY5-254" fmla="*/ 1570340 h 3960000"/>
              <a:gd name="connsiteX6-255" fmla="*/ 752016 w 3960000"/>
              <a:gd name="connsiteY6-256" fmla="*/ 931012 h 3960000"/>
              <a:gd name="connsiteX7-257" fmla="*/ 934030 w 3960000"/>
              <a:gd name="connsiteY7-258" fmla="*/ 1745738 h 3960000"/>
              <a:gd name="connsiteX8-259" fmla="*/ 665343 w 3960000"/>
              <a:gd name="connsiteY8-260" fmla="*/ 1650397 h 3960000"/>
              <a:gd name="connsiteX9-261" fmla="*/ 1111709 w 3960000"/>
              <a:gd name="connsiteY9-262" fmla="*/ 2257108 h 3960000"/>
              <a:gd name="connsiteX10-263" fmla="*/ 856023 w 3960000"/>
              <a:gd name="connsiteY10-264" fmla="*/ 2244108 h 3960000"/>
              <a:gd name="connsiteX11-265" fmla="*/ 1402064 w 3960000"/>
              <a:gd name="connsiteY11-266" fmla="*/ 2660137 h 3960000"/>
              <a:gd name="connsiteX12-267" fmla="*/ 552668 w 3960000"/>
              <a:gd name="connsiteY12-268" fmla="*/ 2902822 h 3960000"/>
              <a:gd name="connsiteX13-269" fmla="*/ 1978439 w 3960000"/>
              <a:gd name="connsiteY13-270" fmla="*/ 3093502 h 3960000"/>
              <a:gd name="connsiteX14-271" fmla="*/ 3053184 w 3960000"/>
              <a:gd name="connsiteY14-272" fmla="*/ 2031759 h 3960000"/>
              <a:gd name="connsiteX15-273" fmla="*/ 3207849 w 3960000"/>
              <a:gd name="connsiteY15-274" fmla="*/ 1493166 h 3960000"/>
              <a:gd name="connsiteX16-275" fmla="*/ 3449507 w 3960000"/>
              <a:gd name="connsiteY16-276" fmla="*/ 1170564 h 3960000"/>
              <a:gd name="connsiteX17-277" fmla="*/ 3140091 w 3960000"/>
              <a:gd name="connsiteY17-278" fmla="*/ 1227260 h 3960000"/>
              <a:gd name="connsiteX18-279" fmla="*/ 3324107 w 3960000"/>
              <a:gd name="connsiteY18-280" fmla="*/ 851504 h 3960000"/>
              <a:gd name="connsiteX19-281" fmla="*/ 2995677 w 3960000"/>
              <a:gd name="connsiteY19-282" fmla="*/ 1008938 h 3960000"/>
              <a:gd name="connsiteX20-283" fmla="*/ 2538382 w 3960000"/>
              <a:gd name="connsiteY20-284" fmla="*/ 802616 h 3960000"/>
              <a:gd name="connsiteX21-285" fmla="*/ 308009 w 3960000"/>
              <a:gd name="connsiteY21-286" fmla="*/ 0 h 3960000"/>
              <a:gd name="connsiteX22-287" fmla="*/ 3651991 w 3960000"/>
              <a:gd name="connsiteY22-288" fmla="*/ 0 h 3960000"/>
              <a:gd name="connsiteX23-289" fmla="*/ 3960000 w 3960000"/>
              <a:gd name="connsiteY23-290" fmla="*/ 308009 h 3960000"/>
              <a:gd name="connsiteX24-291" fmla="*/ 3960000 w 3960000"/>
              <a:gd name="connsiteY24-292" fmla="*/ 3651991 h 3960000"/>
              <a:gd name="connsiteX25-293" fmla="*/ 3651991 w 3960000"/>
              <a:gd name="connsiteY25-294" fmla="*/ 3960000 h 3960000"/>
              <a:gd name="connsiteX26-295" fmla="*/ 308009 w 3960000"/>
              <a:gd name="connsiteY26-296" fmla="*/ 3960000 h 3960000"/>
              <a:gd name="connsiteX27-297" fmla="*/ 0 w 3960000"/>
              <a:gd name="connsiteY27-298" fmla="*/ 3651991 h 3960000"/>
              <a:gd name="connsiteX28-299" fmla="*/ 0 w 3960000"/>
              <a:gd name="connsiteY28-300" fmla="*/ 308009 h 3960000"/>
              <a:gd name="connsiteX29-301" fmla="*/ 308009 w 3960000"/>
              <a:gd name="connsiteY29-302" fmla="*/ 0 h 3960000"/>
              <a:gd name="connsiteX0-303" fmla="*/ 3160999 w 3960000"/>
              <a:gd name="connsiteY0-304" fmla="*/ 1374274 h 3960000"/>
              <a:gd name="connsiteX1-305" fmla="*/ 3155132 w 3960000"/>
              <a:gd name="connsiteY1-306" fmla="*/ 1419362 h 3960000"/>
              <a:gd name="connsiteX2-307" fmla="*/ 3160999 w 3960000"/>
              <a:gd name="connsiteY2-308" fmla="*/ 1374274 h 3960000"/>
              <a:gd name="connsiteX3-309" fmla="*/ 2538382 w 3960000"/>
              <a:gd name="connsiteY3-310" fmla="*/ 802616 h 3960000"/>
              <a:gd name="connsiteX4-311" fmla="*/ 1921633 w 3960000"/>
              <a:gd name="connsiteY4-312" fmla="*/ 1292845 h 3960000"/>
              <a:gd name="connsiteX5-313" fmla="*/ 1942445 w 3960000"/>
              <a:gd name="connsiteY5-314" fmla="*/ 1570340 h 3960000"/>
              <a:gd name="connsiteX6-315" fmla="*/ 752016 w 3960000"/>
              <a:gd name="connsiteY6-316" fmla="*/ 931012 h 3960000"/>
              <a:gd name="connsiteX7-317" fmla="*/ 934030 w 3960000"/>
              <a:gd name="connsiteY7-318" fmla="*/ 1745738 h 3960000"/>
              <a:gd name="connsiteX8-319" fmla="*/ 665343 w 3960000"/>
              <a:gd name="connsiteY8-320" fmla="*/ 1650397 h 3960000"/>
              <a:gd name="connsiteX9-321" fmla="*/ 1111709 w 3960000"/>
              <a:gd name="connsiteY9-322" fmla="*/ 2257108 h 3960000"/>
              <a:gd name="connsiteX10-323" fmla="*/ 856023 w 3960000"/>
              <a:gd name="connsiteY10-324" fmla="*/ 2244108 h 3960000"/>
              <a:gd name="connsiteX11-325" fmla="*/ 1402064 w 3960000"/>
              <a:gd name="connsiteY11-326" fmla="*/ 2660137 h 3960000"/>
              <a:gd name="connsiteX12-327" fmla="*/ 552668 w 3960000"/>
              <a:gd name="connsiteY12-328" fmla="*/ 2902822 h 3960000"/>
              <a:gd name="connsiteX13-329" fmla="*/ 1978439 w 3960000"/>
              <a:gd name="connsiteY13-330" fmla="*/ 3093502 h 3960000"/>
              <a:gd name="connsiteX14-331" fmla="*/ 3053184 w 3960000"/>
              <a:gd name="connsiteY14-332" fmla="*/ 2031759 h 3960000"/>
              <a:gd name="connsiteX15-333" fmla="*/ 3207849 w 3960000"/>
              <a:gd name="connsiteY15-334" fmla="*/ 1493166 h 3960000"/>
              <a:gd name="connsiteX16-335" fmla="*/ 3449507 w 3960000"/>
              <a:gd name="connsiteY16-336" fmla="*/ 1170564 h 3960000"/>
              <a:gd name="connsiteX17-337" fmla="*/ 3140091 w 3960000"/>
              <a:gd name="connsiteY17-338" fmla="*/ 1227260 h 3960000"/>
              <a:gd name="connsiteX18-339" fmla="*/ 3324107 w 3960000"/>
              <a:gd name="connsiteY18-340" fmla="*/ 851504 h 3960000"/>
              <a:gd name="connsiteX19-341" fmla="*/ 2995677 w 3960000"/>
              <a:gd name="connsiteY19-342" fmla="*/ 1008938 h 3960000"/>
              <a:gd name="connsiteX20-343" fmla="*/ 2538382 w 3960000"/>
              <a:gd name="connsiteY20-344" fmla="*/ 802616 h 3960000"/>
              <a:gd name="connsiteX21-345" fmla="*/ 308009 w 3960000"/>
              <a:gd name="connsiteY21-346" fmla="*/ 0 h 3960000"/>
              <a:gd name="connsiteX22-347" fmla="*/ 3651991 w 3960000"/>
              <a:gd name="connsiteY22-348" fmla="*/ 0 h 3960000"/>
              <a:gd name="connsiteX23-349" fmla="*/ 3960000 w 3960000"/>
              <a:gd name="connsiteY23-350" fmla="*/ 308009 h 3960000"/>
              <a:gd name="connsiteX24-351" fmla="*/ 3960000 w 3960000"/>
              <a:gd name="connsiteY24-352" fmla="*/ 3651991 h 3960000"/>
              <a:gd name="connsiteX25-353" fmla="*/ 3651991 w 3960000"/>
              <a:gd name="connsiteY25-354" fmla="*/ 3960000 h 3960000"/>
              <a:gd name="connsiteX26-355" fmla="*/ 308009 w 3960000"/>
              <a:gd name="connsiteY26-356" fmla="*/ 3960000 h 3960000"/>
              <a:gd name="connsiteX27-357" fmla="*/ 0 w 3960000"/>
              <a:gd name="connsiteY27-358" fmla="*/ 3651991 h 3960000"/>
              <a:gd name="connsiteX28-359" fmla="*/ 0 w 3960000"/>
              <a:gd name="connsiteY28-360" fmla="*/ 308009 h 3960000"/>
              <a:gd name="connsiteX29-361" fmla="*/ 308009 w 3960000"/>
              <a:gd name="connsiteY29-362" fmla="*/ 0 h 3960000"/>
              <a:gd name="connsiteX0-363" fmla="*/ 3160999 w 3960000"/>
              <a:gd name="connsiteY0-364" fmla="*/ 1374274 h 3960000"/>
              <a:gd name="connsiteX1-365" fmla="*/ 3155132 w 3960000"/>
              <a:gd name="connsiteY1-366" fmla="*/ 1419362 h 3960000"/>
              <a:gd name="connsiteX2-367" fmla="*/ 3160999 w 3960000"/>
              <a:gd name="connsiteY2-368" fmla="*/ 1374274 h 3960000"/>
              <a:gd name="connsiteX3-369" fmla="*/ 2496208 w 3960000"/>
              <a:gd name="connsiteY3-370" fmla="*/ 770986 h 3960000"/>
              <a:gd name="connsiteX4-371" fmla="*/ 1921633 w 3960000"/>
              <a:gd name="connsiteY4-372" fmla="*/ 1292845 h 3960000"/>
              <a:gd name="connsiteX5-373" fmla="*/ 1942445 w 3960000"/>
              <a:gd name="connsiteY5-374" fmla="*/ 1570340 h 3960000"/>
              <a:gd name="connsiteX6-375" fmla="*/ 752016 w 3960000"/>
              <a:gd name="connsiteY6-376" fmla="*/ 931012 h 3960000"/>
              <a:gd name="connsiteX7-377" fmla="*/ 934030 w 3960000"/>
              <a:gd name="connsiteY7-378" fmla="*/ 1745738 h 3960000"/>
              <a:gd name="connsiteX8-379" fmla="*/ 665343 w 3960000"/>
              <a:gd name="connsiteY8-380" fmla="*/ 1650397 h 3960000"/>
              <a:gd name="connsiteX9-381" fmla="*/ 1111709 w 3960000"/>
              <a:gd name="connsiteY9-382" fmla="*/ 2257108 h 3960000"/>
              <a:gd name="connsiteX10-383" fmla="*/ 856023 w 3960000"/>
              <a:gd name="connsiteY10-384" fmla="*/ 2244108 h 3960000"/>
              <a:gd name="connsiteX11-385" fmla="*/ 1402064 w 3960000"/>
              <a:gd name="connsiteY11-386" fmla="*/ 2660137 h 3960000"/>
              <a:gd name="connsiteX12-387" fmla="*/ 552668 w 3960000"/>
              <a:gd name="connsiteY12-388" fmla="*/ 2902822 h 3960000"/>
              <a:gd name="connsiteX13-389" fmla="*/ 1978439 w 3960000"/>
              <a:gd name="connsiteY13-390" fmla="*/ 3093502 h 3960000"/>
              <a:gd name="connsiteX14-391" fmla="*/ 3053184 w 3960000"/>
              <a:gd name="connsiteY14-392" fmla="*/ 2031759 h 3960000"/>
              <a:gd name="connsiteX15-393" fmla="*/ 3207849 w 3960000"/>
              <a:gd name="connsiteY15-394" fmla="*/ 1493166 h 3960000"/>
              <a:gd name="connsiteX16-395" fmla="*/ 3449507 w 3960000"/>
              <a:gd name="connsiteY16-396" fmla="*/ 1170564 h 3960000"/>
              <a:gd name="connsiteX17-397" fmla="*/ 3140091 w 3960000"/>
              <a:gd name="connsiteY17-398" fmla="*/ 1227260 h 3960000"/>
              <a:gd name="connsiteX18-399" fmla="*/ 3324107 w 3960000"/>
              <a:gd name="connsiteY18-400" fmla="*/ 851504 h 3960000"/>
              <a:gd name="connsiteX19-401" fmla="*/ 2995677 w 3960000"/>
              <a:gd name="connsiteY19-402" fmla="*/ 1008938 h 3960000"/>
              <a:gd name="connsiteX20-403" fmla="*/ 2496208 w 3960000"/>
              <a:gd name="connsiteY20-404" fmla="*/ 770986 h 3960000"/>
              <a:gd name="connsiteX21-405" fmla="*/ 308009 w 3960000"/>
              <a:gd name="connsiteY21-406" fmla="*/ 0 h 3960000"/>
              <a:gd name="connsiteX22-407" fmla="*/ 3651991 w 3960000"/>
              <a:gd name="connsiteY22-408" fmla="*/ 0 h 3960000"/>
              <a:gd name="connsiteX23-409" fmla="*/ 3960000 w 3960000"/>
              <a:gd name="connsiteY23-410" fmla="*/ 308009 h 3960000"/>
              <a:gd name="connsiteX24-411" fmla="*/ 3960000 w 3960000"/>
              <a:gd name="connsiteY24-412" fmla="*/ 3651991 h 3960000"/>
              <a:gd name="connsiteX25-413" fmla="*/ 3651991 w 3960000"/>
              <a:gd name="connsiteY25-414" fmla="*/ 3960000 h 3960000"/>
              <a:gd name="connsiteX26-415" fmla="*/ 308009 w 3960000"/>
              <a:gd name="connsiteY26-416" fmla="*/ 3960000 h 3960000"/>
              <a:gd name="connsiteX27-417" fmla="*/ 0 w 3960000"/>
              <a:gd name="connsiteY27-418" fmla="*/ 3651991 h 3960000"/>
              <a:gd name="connsiteX28-419" fmla="*/ 0 w 3960000"/>
              <a:gd name="connsiteY28-420" fmla="*/ 308009 h 3960000"/>
              <a:gd name="connsiteX29-421" fmla="*/ 308009 w 3960000"/>
              <a:gd name="connsiteY29-422" fmla="*/ 0 h 3960000"/>
              <a:gd name="connsiteX0-423" fmla="*/ 3160999 w 3960000"/>
              <a:gd name="connsiteY0-424" fmla="*/ 1374274 h 3960000"/>
              <a:gd name="connsiteX1-425" fmla="*/ 3155132 w 3960000"/>
              <a:gd name="connsiteY1-426" fmla="*/ 1419362 h 3960000"/>
              <a:gd name="connsiteX2-427" fmla="*/ 3160999 w 3960000"/>
              <a:gd name="connsiteY2-428" fmla="*/ 1374274 h 3960000"/>
              <a:gd name="connsiteX3-429" fmla="*/ 2496208 w 3960000"/>
              <a:gd name="connsiteY3-430" fmla="*/ 770986 h 3960000"/>
              <a:gd name="connsiteX4-431" fmla="*/ 1921633 w 3960000"/>
              <a:gd name="connsiteY4-432" fmla="*/ 1292845 h 3960000"/>
              <a:gd name="connsiteX5-433" fmla="*/ 1942445 w 3960000"/>
              <a:gd name="connsiteY5-434" fmla="*/ 1570340 h 3960000"/>
              <a:gd name="connsiteX6-435" fmla="*/ 752016 w 3960000"/>
              <a:gd name="connsiteY6-436" fmla="*/ 931012 h 3960000"/>
              <a:gd name="connsiteX7-437" fmla="*/ 934030 w 3960000"/>
              <a:gd name="connsiteY7-438" fmla="*/ 1745738 h 3960000"/>
              <a:gd name="connsiteX8-439" fmla="*/ 665343 w 3960000"/>
              <a:gd name="connsiteY8-440" fmla="*/ 1650397 h 3960000"/>
              <a:gd name="connsiteX9-441" fmla="*/ 1111709 w 3960000"/>
              <a:gd name="connsiteY9-442" fmla="*/ 2257108 h 3960000"/>
              <a:gd name="connsiteX10-443" fmla="*/ 856023 w 3960000"/>
              <a:gd name="connsiteY10-444" fmla="*/ 2244108 h 3960000"/>
              <a:gd name="connsiteX11-445" fmla="*/ 1402064 w 3960000"/>
              <a:gd name="connsiteY11-446" fmla="*/ 2660137 h 3960000"/>
              <a:gd name="connsiteX12-447" fmla="*/ 552668 w 3960000"/>
              <a:gd name="connsiteY12-448" fmla="*/ 2902822 h 3960000"/>
              <a:gd name="connsiteX13-449" fmla="*/ 1978439 w 3960000"/>
              <a:gd name="connsiteY13-450" fmla="*/ 3093502 h 3960000"/>
              <a:gd name="connsiteX14-451" fmla="*/ 3053184 w 3960000"/>
              <a:gd name="connsiteY14-452" fmla="*/ 2031759 h 3960000"/>
              <a:gd name="connsiteX15-453" fmla="*/ 3207849 w 3960000"/>
              <a:gd name="connsiteY15-454" fmla="*/ 1493166 h 3960000"/>
              <a:gd name="connsiteX16-455" fmla="*/ 3449507 w 3960000"/>
              <a:gd name="connsiteY16-456" fmla="*/ 1170564 h 3960000"/>
              <a:gd name="connsiteX17-457" fmla="*/ 3140091 w 3960000"/>
              <a:gd name="connsiteY17-458" fmla="*/ 1227260 h 3960000"/>
              <a:gd name="connsiteX18-459" fmla="*/ 3324107 w 3960000"/>
              <a:gd name="connsiteY18-460" fmla="*/ 851504 h 3960000"/>
              <a:gd name="connsiteX19-461" fmla="*/ 2995677 w 3960000"/>
              <a:gd name="connsiteY19-462" fmla="*/ 1008938 h 3960000"/>
              <a:gd name="connsiteX20-463" fmla="*/ 2496208 w 3960000"/>
              <a:gd name="connsiteY20-464" fmla="*/ 770986 h 3960000"/>
              <a:gd name="connsiteX21-465" fmla="*/ 308009 w 3960000"/>
              <a:gd name="connsiteY21-466" fmla="*/ 0 h 3960000"/>
              <a:gd name="connsiteX22-467" fmla="*/ 3651991 w 3960000"/>
              <a:gd name="connsiteY22-468" fmla="*/ 0 h 3960000"/>
              <a:gd name="connsiteX23-469" fmla="*/ 3960000 w 3960000"/>
              <a:gd name="connsiteY23-470" fmla="*/ 308009 h 3960000"/>
              <a:gd name="connsiteX24-471" fmla="*/ 3960000 w 3960000"/>
              <a:gd name="connsiteY24-472" fmla="*/ 3651991 h 3960000"/>
              <a:gd name="connsiteX25-473" fmla="*/ 3651991 w 3960000"/>
              <a:gd name="connsiteY25-474" fmla="*/ 3960000 h 3960000"/>
              <a:gd name="connsiteX26-475" fmla="*/ 308009 w 3960000"/>
              <a:gd name="connsiteY26-476" fmla="*/ 3960000 h 3960000"/>
              <a:gd name="connsiteX27-477" fmla="*/ 0 w 3960000"/>
              <a:gd name="connsiteY27-478" fmla="*/ 3651991 h 3960000"/>
              <a:gd name="connsiteX28-479" fmla="*/ 0 w 3960000"/>
              <a:gd name="connsiteY28-480" fmla="*/ 308009 h 3960000"/>
              <a:gd name="connsiteX29-481" fmla="*/ 308009 w 3960000"/>
              <a:gd name="connsiteY29-482" fmla="*/ 0 h 3960000"/>
              <a:gd name="connsiteX0-483" fmla="*/ 3160999 w 3960000"/>
              <a:gd name="connsiteY0-484" fmla="*/ 1374274 h 3960000"/>
              <a:gd name="connsiteX1-485" fmla="*/ 3155132 w 3960000"/>
              <a:gd name="connsiteY1-486" fmla="*/ 1419362 h 3960000"/>
              <a:gd name="connsiteX2-487" fmla="*/ 3160999 w 3960000"/>
              <a:gd name="connsiteY2-488" fmla="*/ 1374274 h 3960000"/>
              <a:gd name="connsiteX3-489" fmla="*/ 2496208 w 3960000"/>
              <a:gd name="connsiteY3-490" fmla="*/ 770986 h 3960000"/>
              <a:gd name="connsiteX4-491" fmla="*/ 1921633 w 3960000"/>
              <a:gd name="connsiteY4-492" fmla="*/ 1292845 h 3960000"/>
              <a:gd name="connsiteX5-493" fmla="*/ 1942445 w 3960000"/>
              <a:gd name="connsiteY5-494" fmla="*/ 1570340 h 3960000"/>
              <a:gd name="connsiteX6-495" fmla="*/ 752016 w 3960000"/>
              <a:gd name="connsiteY6-496" fmla="*/ 931012 h 3960000"/>
              <a:gd name="connsiteX7-497" fmla="*/ 934030 w 3960000"/>
              <a:gd name="connsiteY7-498" fmla="*/ 1745738 h 3960000"/>
              <a:gd name="connsiteX8-499" fmla="*/ 665343 w 3960000"/>
              <a:gd name="connsiteY8-500" fmla="*/ 1650397 h 3960000"/>
              <a:gd name="connsiteX9-501" fmla="*/ 1111709 w 3960000"/>
              <a:gd name="connsiteY9-502" fmla="*/ 2257108 h 3960000"/>
              <a:gd name="connsiteX10-503" fmla="*/ 856023 w 3960000"/>
              <a:gd name="connsiteY10-504" fmla="*/ 2244108 h 3960000"/>
              <a:gd name="connsiteX11-505" fmla="*/ 1402064 w 3960000"/>
              <a:gd name="connsiteY11-506" fmla="*/ 2660137 h 3960000"/>
              <a:gd name="connsiteX12-507" fmla="*/ 552668 w 3960000"/>
              <a:gd name="connsiteY12-508" fmla="*/ 2902822 h 3960000"/>
              <a:gd name="connsiteX13-509" fmla="*/ 1978439 w 3960000"/>
              <a:gd name="connsiteY13-510" fmla="*/ 3093502 h 3960000"/>
              <a:gd name="connsiteX14-511" fmla="*/ 3053184 w 3960000"/>
              <a:gd name="connsiteY14-512" fmla="*/ 2031759 h 3960000"/>
              <a:gd name="connsiteX15-513" fmla="*/ 3207849 w 3960000"/>
              <a:gd name="connsiteY15-514" fmla="*/ 1493166 h 3960000"/>
              <a:gd name="connsiteX16-515" fmla="*/ 3449507 w 3960000"/>
              <a:gd name="connsiteY16-516" fmla="*/ 1170564 h 3960000"/>
              <a:gd name="connsiteX17-517" fmla="*/ 3140091 w 3960000"/>
              <a:gd name="connsiteY17-518" fmla="*/ 1227260 h 3960000"/>
              <a:gd name="connsiteX18-519" fmla="*/ 3324107 w 3960000"/>
              <a:gd name="connsiteY18-520" fmla="*/ 851504 h 3960000"/>
              <a:gd name="connsiteX19-521" fmla="*/ 2995677 w 3960000"/>
              <a:gd name="connsiteY19-522" fmla="*/ 1008938 h 3960000"/>
              <a:gd name="connsiteX20-523" fmla="*/ 2496208 w 3960000"/>
              <a:gd name="connsiteY20-524" fmla="*/ 770986 h 3960000"/>
              <a:gd name="connsiteX21-525" fmla="*/ 308009 w 3960000"/>
              <a:gd name="connsiteY21-526" fmla="*/ 0 h 3960000"/>
              <a:gd name="connsiteX22-527" fmla="*/ 3651991 w 3960000"/>
              <a:gd name="connsiteY22-528" fmla="*/ 0 h 3960000"/>
              <a:gd name="connsiteX23-529" fmla="*/ 3960000 w 3960000"/>
              <a:gd name="connsiteY23-530" fmla="*/ 308009 h 3960000"/>
              <a:gd name="connsiteX24-531" fmla="*/ 3960000 w 3960000"/>
              <a:gd name="connsiteY24-532" fmla="*/ 3651991 h 3960000"/>
              <a:gd name="connsiteX25-533" fmla="*/ 3651991 w 3960000"/>
              <a:gd name="connsiteY25-534" fmla="*/ 3960000 h 3960000"/>
              <a:gd name="connsiteX26-535" fmla="*/ 308009 w 3960000"/>
              <a:gd name="connsiteY26-536" fmla="*/ 3960000 h 3960000"/>
              <a:gd name="connsiteX27-537" fmla="*/ 0 w 3960000"/>
              <a:gd name="connsiteY27-538" fmla="*/ 3651991 h 3960000"/>
              <a:gd name="connsiteX28-539" fmla="*/ 0 w 3960000"/>
              <a:gd name="connsiteY28-540" fmla="*/ 308009 h 3960000"/>
              <a:gd name="connsiteX29-541" fmla="*/ 308009 w 3960000"/>
              <a:gd name="connsiteY29-542" fmla="*/ 0 h 3960000"/>
              <a:gd name="connsiteX0-543" fmla="*/ 3160999 w 3960000"/>
              <a:gd name="connsiteY0-544" fmla="*/ 1374274 h 3960000"/>
              <a:gd name="connsiteX1-545" fmla="*/ 3155132 w 3960000"/>
              <a:gd name="connsiteY1-546" fmla="*/ 1419362 h 3960000"/>
              <a:gd name="connsiteX2-547" fmla="*/ 3160999 w 3960000"/>
              <a:gd name="connsiteY2-548" fmla="*/ 1374274 h 3960000"/>
              <a:gd name="connsiteX3-549" fmla="*/ 2496208 w 3960000"/>
              <a:gd name="connsiteY3-550" fmla="*/ 770986 h 3960000"/>
              <a:gd name="connsiteX4-551" fmla="*/ 1921633 w 3960000"/>
              <a:gd name="connsiteY4-552" fmla="*/ 1292845 h 3960000"/>
              <a:gd name="connsiteX5-553" fmla="*/ 1942445 w 3960000"/>
              <a:gd name="connsiteY5-554" fmla="*/ 1570340 h 3960000"/>
              <a:gd name="connsiteX6-555" fmla="*/ 815277 w 3960000"/>
              <a:gd name="connsiteY6-556" fmla="*/ 836121 h 3960000"/>
              <a:gd name="connsiteX7-557" fmla="*/ 934030 w 3960000"/>
              <a:gd name="connsiteY7-558" fmla="*/ 1745738 h 3960000"/>
              <a:gd name="connsiteX8-559" fmla="*/ 665343 w 3960000"/>
              <a:gd name="connsiteY8-560" fmla="*/ 1650397 h 3960000"/>
              <a:gd name="connsiteX9-561" fmla="*/ 1111709 w 3960000"/>
              <a:gd name="connsiteY9-562" fmla="*/ 2257108 h 3960000"/>
              <a:gd name="connsiteX10-563" fmla="*/ 856023 w 3960000"/>
              <a:gd name="connsiteY10-564" fmla="*/ 2244108 h 3960000"/>
              <a:gd name="connsiteX11-565" fmla="*/ 1402064 w 3960000"/>
              <a:gd name="connsiteY11-566" fmla="*/ 2660137 h 3960000"/>
              <a:gd name="connsiteX12-567" fmla="*/ 552668 w 3960000"/>
              <a:gd name="connsiteY12-568" fmla="*/ 2902822 h 3960000"/>
              <a:gd name="connsiteX13-569" fmla="*/ 1978439 w 3960000"/>
              <a:gd name="connsiteY13-570" fmla="*/ 3093502 h 3960000"/>
              <a:gd name="connsiteX14-571" fmla="*/ 3053184 w 3960000"/>
              <a:gd name="connsiteY14-572" fmla="*/ 2031759 h 3960000"/>
              <a:gd name="connsiteX15-573" fmla="*/ 3207849 w 3960000"/>
              <a:gd name="connsiteY15-574" fmla="*/ 1493166 h 3960000"/>
              <a:gd name="connsiteX16-575" fmla="*/ 3449507 w 3960000"/>
              <a:gd name="connsiteY16-576" fmla="*/ 1170564 h 3960000"/>
              <a:gd name="connsiteX17-577" fmla="*/ 3140091 w 3960000"/>
              <a:gd name="connsiteY17-578" fmla="*/ 1227260 h 3960000"/>
              <a:gd name="connsiteX18-579" fmla="*/ 3324107 w 3960000"/>
              <a:gd name="connsiteY18-580" fmla="*/ 851504 h 3960000"/>
              <a:gd name="connsiteX19-581" fmla="*/ 2995677 w 3960000"/>
              <a:gd name="connsiteY19-582" fmla="*/ 1008938 h 3960000"/>
              <a:gd name="connsiteX20-583" fmla="*/ 2496208 w 3960000"/>
              <a:gd name="connsiteY20-584" fmla="*/ 770986 h 3960000"/>
              <a:gd name="connsiteX21-585" fmla="*/ 308009 w 3960000"/>
              <a:gd name="connsiteY21-586" fmla="*/ 0 h 3960000"/>
              <a:gd name="connsiteX22-587" fmla="*/ 3651991 w 3960000"/>
              <a:gd name="connsiteY22-588" fmla="*/ 0 h 3960000"/>
              <a:gd name="connsiteX23-589" fmla="*/ 3960000 w 3960000"/>
              <a:gd name="connsiteY23-590" fmla="*/ 308009 h 3960000"/>
              <a:gd name="connsiteX24-591" fmla="*/ 3960000 w 3960000"/>
              <a:gd name="connsiteY24-592" fmla="*/ 3651991 h 3960000"/>
              <a:gd name="connsiteX25-593" fmla="*/ 3651991 w 3960000"/>
              <a:gd name="connsiteY25-594" fmla="*/ 3960000 h 3960000"/>
              <a:gd name="connsiteX26-595" fmla="*/ 308009 w 3960000"/>
              <a:gd name="connsiteY26-596" fmla="*/ 3960000 h 3960000"/>
              <a:gd name="connsiteX27-597" fmla="*/ 0 w 3960000"/>
              <a:gd name="connsiteY27-598" fmla="*/ 3651991 h 3960000"/>
              <a:gd name="connsiteX28-599" fmla="*/ 0 w 3960000"/>
              <a:gd name="connsiteY28-600" fmla="*/ 308009 h 3960000"/>
              <a:gd name="connsiteX29-601" fmla="*/ 308009 w 3960000"/>
              <a:gd name="connsiteY29-602" fmla="*/ 0 h 3960000"/>
              <a:gd name="connsiteX0-603" fmla="*/ 3160999 w 3960000"/>
              <a:gd name="connsiteY0-604" fmla="*/ 1374274 h 3960000"/>
              <a:gd name="connsiteX1-605" fmla="*/ 3155132 w 3960000"/>
              <a:gd name="connsiteY1-606" fmla="*/ 1419362 h 3960000"/>
              <a:gd name="connsiteX2-607" fmla="*/ 3160999 w 3960000"/>
              <a:gd name="connsiteY2-608" fmla="*/ 1374274 h 3960000"/>
              <a:gd name="connsiteX3-609" fmla="*/ 2496208 w 3960000"/>
              <a:gd name="connsiteY3-610" fmla="*/ 770986 h 3960000"/>
              <a:gd name="connsiteX4-611" fmla="*/ 1921633 w 3960000"/>
              <a:gd name="connsiteY4-612" fmla="*/ 1292845 h 3960000"/>
              <a:gd name="connsiteX5-613" fmla="*/ 1942445 w 3960000"/>
              <a:gd name="connsiteY5-614" fmla="*/ 1570340 h 3960000"/>
              <a:gd name="connsiteX6-615" fmla="*/ 815277 w 3960000"/>
              <a:gd name="connsiteY6-616" fmla="*/ 836121 h 3960000"/>
              <a:gd name="connsiteX7-617" fmla="*/ 934030 w 3960000"/>
              <a:gd name="connsiteY7-618" fmla="*/ 1745738 h 3960000"/>
              <a:gd name="connsiteX8-619" fmla="*/ 644257 w 3960000"/>
              <a:gd name="connsiteY8-620" fmla="*/ 1555506 h 3960000"/>
              <a:gd name="connsiteX9-621" fmla="*/ 1111709 w 3960000"/>
              <a:gd name="connsiteY9-622" fmla="*/ 2257108 h 3960000"/>
              <a:gd name="connsiteX10-623" fmla="*/ 856023 w 3960000"/>
              <a:gd name="connsiteY10-624" fmla="*/ 2244108 h 3960000"/>
              <a:gd name="connsiteX11-625" fmla="*/ 1402064 w 3960000"/>
              <a:gd name="connsiteY11-626" fmla="*/ 2660137 h 3960000"/>
              <a:gd name="connsiteX12-627" fmla="*/ 552668 w 3960000"/>
              <a:gd name="connsiteY12-628" fmla="*/ 2902822 h 3960000"/>
              <a:gd name="connsiteX13-629" fmla="*/ 1978439 w 3960000"/>
              <a:gd name="connsiteY13-630" fmla="*/ 3093502 h 3960000"/>
              <a:gd name="connsiteX14-631" fmla="*/ 3053184 w 3960000"/>
              <a:gd name="connsiteY14-632" fmla="*/ 2031759 h 3960000"/>
              <a:gd name="connsiteX15-633" fmla="*/ 3207849 w 3960000"/>
              <a:gd name="connsiteY15-634" fmla="*/ 1493166 h 3960000"/>
              <a:gd name="connsiteX16-635" fmla="*/ 3449507 w 3960000"/>
              <a:gd name="connsiteY16-636" fmla="*/ 1170564 h 3960000"/>
              <a:gd name="connsiteX17-637" fmla="*/ 3140091 w 3960000"/>
              <a:gd name="connsiteY17-638" fmla="*/ 1227260 h 3960000"/>
              <a:gd name="connsiteX18-639" fmla="*/ 3324107 w 3960000"/>
              <a:gd name="connsiteY18-640" fmla="*/ 851504 h 3960000"/>
              <a:gd name="connsiteX19-641" fmla="*/ 2995677 w 3960000"/>
              <a:gd name="connsiteY19-642" fmla="*/ 1008938 h 3960000"/>
              <a:gd name="connsiteX20-643" fmla="*/ 2496208 w 3960000"/>
              <a:gd name="connsiteY20-644" fmla="*/ 770986 h 3960000"/>
              <a:gd name="connsiteX21-645" fmla="*/ 308009 w 3960000"/>
              <a:gd name="connsiteY21-646" fmla="*/ 0 h 3960000"/>
              <a:gd name="connsiteX22-647" fmla="*/ 3651991 w 3960000"/>
              <a:gd name="connsiteY22-648" fmla="*/ 0 h 3960000"/>
              <a:gd name="connsiteX23-649" fmla="*/ 3960000 w 3960000"/>
              <a:gd name="connsiteY23-650" fmla="*/ 308009 h 3960000"/>
              <a:gd name="connsiteX24-651" fmla="*/ 3960000 w 3960000"/>
              <a:gd name="connsiteY24-652" fmla="*/ 3651991 h 3960000"/>
              <a:gd name="connsiteX25-653" fmla="*/ 3651991 w 3960000"/>
              <a:gd name="connsiteY25-654" fmla="*/ 3960000 h 3960000"/>
              <a:gd name="connsiteX26-655" fmla="*/ 308009 w 3960000"/>
              <a:gd name="connsiteY26-656" fmla="*/ 3960000 h 3960000"/>
              <a:gd name="connsiteX27-657" fmla="*/ 0 w 3960000"/>
              <a:gd name="connsiteY27-658" fmla="*/ 3651991 h 3960000"/>
              <a:gd name="connsiteX28-659" fmla="*/ 0 w 3960000"/>
              <a:gd name="connsiteY28-660" fmla="*/ 308009 h 3960000"/>
              <a:gd name="connsiteX29-661" fmla="*/ 308009 w 3960000"/>
              <a:gd name="connsiteY29-662" fmla="*/ 0 h 3960000"/>
              <a:gd name="connsiteX0-663" fmla="*/ 3160999 w 3960000"/>
              <a:gd name="connsiteY0-664" fmla="*/ 1374274 h 3960000"/>
              <a:gd name="connsiteX1-665" fmla="*/ 3155132 w 3960000"/>
              <a:gd name="connsiteY1-666" fmla="*/ 1419362 h 3960000"/>
              <a:gd name="connsiteX2-667" fmla="*/ 3160999 w 3960000"/>
              <a:gd name="connsiteY2-668" fmla="*/ 1374274 h 3960000"/>
              <a:gd name="connsiteX3-669" fmla="*/ 2496208 w 3960000"/>
              <a:gd name="connsiteY3-670" fmla="*/ 770986 h 3960000"/>
              <a:gd name="connsiteX4-671" fmla="*/ 1921633 w 3960000"/>
              <a:gd name="connsiteY4-672" fmla="*/ 1292845 h 3960000"/>
              <a:gd name="connsiteX5-673" fmla="*/ 1942445 w 3960000"/>
              <a:gd name="connsiteY5-674" fmla="*/ 1570340 h 3960000"/>
              <a:gd name="connsiteX6-675" fmla="*/ 815277 w 3960000"/>
              <a:gd name="connsiteY6-676" fmla="*/ 836121 h 3960000"/>
              <a:gd name="connsiteX7-677" fmla="*/ 965659 w 3960000"/>
              <a:gd name="connsiteY7-678" fmla="*/ 1735195 h 3960000"/>
              <a:gd name="connsiteX8-679" fmla="*/ 644257 w 3960000"/>
              <a:gd name="connsiteY8-680" fmla="*/ 1555506 h 3960000"/>
              <a:gd name="connsiteX9-681" fmla="*/ 1111709 w 3960000"/>
              <a:gd name="connsiteY9-682" fmla="*/ 2257108 h 3960000"/>
              <a:gd name="connsiteX10-683" fmla="*/ 856023 w 3960000"/>
              <a:gd name="connsiteY10-684" fmla="*/ 2244108 h 3960000"/>
              <a:gd name="connsiteX11-685" fmla="*/ 1402064 w 3960000"/>
              <a:gd name="connsiteY11-686" fmla="*/ 2660137 h 3960000"/>
              <a:gd name="connsiteX12-687" fmla="*/ 552668 w 3960000"/>
              <a:gd name="connsiteY12-688" fmla="*/ 2902822 h 3960000"/>
              <a:gd name="connsiteX13-689" fmla="*/ 1978439 w 3960000"/>
              <a:gd name="connsiteY13-690" fmla="*/ 3093502 h 3960000"/>
              <a:gd name="connsiteX14-691" fmla="*/ 3053184 w 3960000"/>
              <a:gd name="connsiteY14-692" fmla="*/ 2031759 h 3960000"/>
              <a:gd name="connsiteX15-693" fmla="*/ 3207849 w 3960000"/>
              <a:gd name="connsiteY15-694" fmla="*/ 1493166 h 3960000"/>
              <a:gd name="connsiteX16-695" fmla="*/ 3449507 w 3960000"/>
              <a:gd name="connsiteY16-696" fmla="*/ 1170564 h 3960000"/>
              <a:gd name="connsiteX17-697" fmla="*/ 3140091 w 3960000"/>
              <a:gd name="connsiteY17-698" fmla="*/ 1227260 h 3960000"/>
              <a:gd name="connsiteX18-699" fmla="*/ 3324107 w 3960000"/>
              <a:gd name="connsiteY18-700" fmla="*/ 851504 h 3960000"/>
              <a:gd name="connsiteX19-701" fmla="*/ 2995677 w 3960000"/>
              <a:gd name="connsiteY19-702" fmla="*/ 1008938 h 3960000"/>
              <a:gd name="connsiteX20-703" fmla="*/ 2496208 w 3960000"/>
              <a:gd name="connsiteY20-704" fmla="*/ 770986 h 3960000"/>
              <a:gd name="connsiteX21-705" fmla="*/ 308009 w 3960000"/>
              <a:gd name="connsiteY21-706" fmla="*/ 0 h 3960000"/>
              <a:gd name="connsiteX22-707" fmla="*/ 3651991 w 3960000"/>
              <a:gd name="connsiteY22-708" fmla="*/ 0 h 3960000"/>
              <a:gd name="connsiteX23-709" fmla="*/ 3960000 w 3960000"/>
              <a:gd name="connsiteY23-710" fmla="*/ 308009 h 3960000"/>
              <a:gd name="connsiteX24-711" fmla="*/ 3960000 w 3960000"/>
              <a:gd name="connsiteY24-712" fmla="*/ 3651991 h 3960000"/>
              <a:gd name="connsiteX25-713" fmla="*/ 3651991 w 3960000"/>
              <a:gd name="connsiteY25-714" fmla="*/ 3960000 h 3960000"/>
              <a:gd name="connsiteX26-715" fmla="*/ 308009 w 3960000"/>
              <a:gd name="connsiteY26-716" fmla="*/ 3960000 h 3960000"/>
              <a:gd name="connsiteX27-717" fmla="*/ 0 w 3960000"/>
              <a:gd name="connsiteY27-718" fmla="*/ 3651991 h 3960000"/>
              <a:gd name="connsiteX28-719" fmla="*/ 0 w 3960000"/>
              <a:gd name="connsiteY28-720" fmla="*/ 308009 h 3960000"/>
              <a:gd name="connsiteX29-721" fmla="*/ 308009 w 3960000"/>
              <a:gd name="connsiteY29-722" fmla="*/ 0 h 3960000"/>
              <a:gd name="connsiteX0-723" fmla="*/ 3160999 w 3960000"/>
              <a:gd name="connsiteY0-724" fmla="*/ 1374274 h 3960000"/>
              <a:gd name="connsiteX1-725" fmla="*/ 3155132 w 3960000"/>
              <a:gd name="connsiteY1-726" fmla="*/ 1419362 h 3960000"/>
              <a:gd name="connsiteX2-727" fmla="*/ 3160999 w 3960000"/>
              <a:gd name="connsiteY2-728" fmla="*/ 1374274 h 3960000"/>
              <a:gd name="connsiteX3-729" fmla="*/ 2496208 w 3960000"/>
              <a:gd name="connsiteY3-730" fmla="*/ 770986 h 3960000"/>
              <a:gd name="connsiteX4-731" fmla="*/ 1921633 w 3960000"/>
              <a:gd name="connsiteY4-732" fmla="*/ 1292845 h 3960000"/>
              <a:gd name="connsiteX5-733" fmla="*/ 1942445 w 3960000"/>
              <a:gd name="connsiteY5-734" fmla="*/ 1570340 h 3960000"/>
              <a:gd name="connsiteX6-735" fmla="*/ 815277 w 3960000"/>
              <a:gd name="connsiteY6-736" fmla="*/ 836121 h 3960000"/>
              <a:gd name="connsiteX7-737" fmla="*/ 965659 w 3960000"/>
              <a:gd name="connsiteY7-738" fmla="*/ 1735195 h 3960000"/>
              <a:gd name="connsiteX8-739" fmla="*/ 644257 w 3960000"/>
              <a:gd name="connsiteY8-740" fmla="*/ 1555506 h 3960000"/>
              <a:gd name="connsiteX9-741" fmla="*/ 1196057 w 3960000"/>
              <a:gd name="connsiteY9-742" fmla="*/ 2257108 h 3960000"/>
              <a:gd name="connsiteX10-743" fmla="*/ 856023 w 3960000"/>
              <a:gd name="connsiteY10-744" fmla="*/ 2244108 h 3960000"/>
              <a:gd name="connsiteX11-745" fmla="*/ 1402064 w 3960000"/>
              <a:gd name="connsiteY11-746" fmla="*/ 2660137 h 3960000"/>
              <a:gd name="connsiteX12-747" fmla="*/ 552668 w 3960000"/>
              <a:gd name="connsiteY12-748" fmla="*/ 2902822 h 3960000"/>
              <a:gd name="connsiteX13-749" fmla="*/ 1978439 w 3960000"/>
              <a:gd name="connsiteY13-750" fmla="*/ 3093502 h 3960000"/>
              <a:gd name="connsiteX14-751" fmla="*/ 3053184 w 3960000"/>
              <a:gd name="connsiteY14-752" fmla="*/ 2031759 h 3960000"/>
              <a:gd name="connsiteX15-753" fmla="*/ 3207849 w 3960000"/>
              <a:gd name="connsiteY15-754" fmla="*/ 1493166 h 3960000"/>
              <a:gd name="connsiteX16-755" fmla="*/ 3449507 w 3960000"/>
              <a:gd name="connsiteY16-756" fmla="*/ 1170564 h 3960000"/>
              <a:gd name="connsiteX17-757" fmla="*/ 3140091 w 3960000"/>
              <a:gd name="connsiteY17-758" fmla="*/ 1227260 h 3960000"/>
              <a:gd name="connsiteX18-759" fmla="*/ 3324107 w 3960000"/>
              <a:gd name="connsiteY18-760" fmla="*/ 851504 h 3960000"/>
              <a:gd name="connsiteX19-761" fmla="*/ 2995677 w 3960000"/>
              <a:gd name="connsiteY19-762" fmla="*/ 1008938 h 3960000"/>
              <a:gd name="connsiteX20-763" fmla="*/ 2496208 w 3960000"/>
              <a:gd name="connsiteY20-764" fmla="*/ 770986 h 3960000"/>
              <a:gd name="connsiteX21-765" fmla="*/ 308009 w 3960000"/>
              <a:gd name="connsiteY21-766" fmla="*/ 0 h 3960000"/>
              <a:gd name="connsiteX22-767" fmla="*/ 3651991 w 3960000"/>
              <a:gd name="connsiteY22-768" fmla="*/ 0 h 3960000"/>
              <a:gd name="connsiteX23-769" fmla="*/ 3960000 w 3960000"/>
              <a:gd name="connsiteY23-770" fmla="*/ 308009 h 3960000"/>
              <a:gd name="connsiteX24-771" fmla="*/ 3960000 w 3960000"/>
              <a:gd name="connsiteY24-772" fmla="*/ 3651991 h 3960000"/>
              <a:gd name="connsiteX25-773" fmla="*/ 3651991 w 3960000"/>
              <a:gd name="connsiteY25-774" fmla="*/ 3960000 h 3960000"/>
              <a:gd name="connsiteX26-775" fmla="*/ 308009 w 3960000"/>
              <a:gd name="connsiteY26-776" fmla="*/ 3960000 h 3960000"/>
              <a:gd name="connsiteX27-777" fmla="*/ 0 w 3960000"/>
              <a:gd name="connsiteY27-778" fmla="*/ 3651991 h 3960000"/>
              <a:gd name="connsiteX28-779" fmla="*/ 0 w 3960000"/>
              <a:gd name="connsiteY28-780" fmla="*/ 308009 h 3960000"/>
              <a:gd name="connsiteX29-781" fmla="*/ 308009 w 3960000"/>
              <a:gd name="connsiteY29-782" fmla="*/ 0 h 3960000"/>
              <a:gd name="connsiteX0-783" fmla="*/ 3160999 w 3960000"/>
              <a:gd name="connsiteY0-784" fmla="*/ 1374274 h 3960000"/>
              <a:gd name="connsiteX1-785" fmla="*/ 3155132 w 3960000"/>
              <a:gd name="connsiteY1-786" fmla="*/ 1419362 h 3960000"/>
              <a:gd name="connsiteX2-787" fmla="*/ 3160999 w 3960000"/>
              <a:gd name="connsiteY2-788" fmla="*/ 1374274 h 3960000"/>
              <a:gd name="connsiteX3-789" fmla="*/ 2496208 w 3960000"/>
              <a:gd name="connsiteY3-790" fmla="*/ 770986 h 3960000"/>
              <a:gd name="connsiteX4-791" fmla="*/ 1921633 w 3960000"/>
              <a:gd name="connsiteY4-792" fmla="*/ 1292845 h 3960000"/>
              <a:gd name="connsiteX5-793" fmla="*/ 1942445 w 3960000"/>
              <a:gd name="connsiteY5-794" fmla="*/ 1570340 h 3960000"/>
              <a:gd name="connsiteX6-795" fmla="*/ 815277 w 3960000"/>
              <a:gd name="connsiteY6-796" fmla="*/ 836121 h 3960000"/>
              <a:gd name="connsiteX7-797" fmla="*/ 965659 w 3960000"/>
              <a:gd name="connsiteY7-798" fmla="*/ 1735195 h 3960000"/>
              <a:gd name="connsiteX8-799" fmla="*/ 644257 w 3960000"/>
              <a:gd name="connsiteY8-800" fmla="*/ 1555506 h 3960000"/>
              <a:gd name="connsiteX9-801" fmla="*/ 1196057 w 3960000"/>
              <a:gd name="connsiteY9-802" fmla="*/ 2257108 h 3960000"/>
              <a:gd name="connsiteX10-803" fmla="*/ 856023 w 3960000"/>
              <a:gd name="connsiteY10-804" fmla="*/ 2244108 h 3960000"/>
              <a:gd name="connsiteX11-805" fmla="*/ 1486410 w 3960000"/>
              <a:gd name="connsiteY11-806" fmla="*/ 2607420 h 3960000"/>
              <a:gd name="connsiteX12-807" fmla="*/ 552668 w 3960000"/>
              <a:gd name="connsiteY12-808" fmla="*/ 2902822 h 3960000"/>
              <a:gd name="connsiteX13-809" fmla="*/ 1978439 w 3960000"/>
              <a:gd name="connsiteY13-810" fmla="*/ 3093502 h 3960000"/>
              <a:gd name="connsiteX14-811" fmla="*/ 3053184 w 3960000"/>
              <a:gd name="connsiteY14-812" fmla="*/ 2031759 h 3960000"/>
              <a:gd name="connsiteX15-813" fmla="*/ 3207849 w 3960000"/>
              <a:gd name="connsiteY15-814" fmla="*/ 1493166 h 3960000"/>
              <a:gd name="connsiteX16-815" fmla="*/ 3449507 w 3960000"/>
              <a:gd name="connsiteY16-816" fmla="*/ 1170564 h 3960000"/>
              <a:gd name="connsiteX17-817" fmla="*/ 3140091 w 3960000"/>
              <a:gd name="connsiteY17-818" fmla="*/ 1227260 h 3960000"/>
              <a:gd name="connsiteX18-819" fmla="*/ 3324107 w 3960000"/>
              <a:gd name="connsiteY18-820" fmla="*/ 851504 h 3960000"/>
              <a:gd name="connsiteX19-821" fmla="*/ 2995677 w 3960000"/>
              <a:gd name="connsiteY19-822" fmla="*/ 1008938 h 3960000"/>
              <a:gd name="connsiteX20-823" fmla="*/ 2496208 w 3960000"/>
              <a:gd name="connsiteY20-824" fmla="*/ 770986 h 3960000"/>
              <a:gd name="connsiteX21-825" fmla="*/ 308009 w 3960000"/>
              <a:gd name="connsiteY21-826" fmla="*/ 0 h 3960000"/>
              <a:gd name="connsiteX22-827" fmla="*/ 3651991 w 3960000"/>
              <a:gd name="connsiteY22-828" fmla="*/ 0 h 3960000"/>
              <a:gd name="connsiteX23-829" fmla="*/ 3960000 w 3960000"/>
              <a:gd name="connsiteY23-830" fmla="*/ 308009 h 3960000"/>
              <a:gd name="connsiteX24-831" fmla="*/ 3960000 w 3960000"/>
              <a:gd name="connsiteY24-832" fmla="*/ 3651991 h 3960000"/>
              <a:gd name="connsiteX25-833" fmla="*/ 3651991 w 3960000"/>
              <a:gd name="connsiteY25-834" fmla="*/ 3960000 h 3960000"/>
              <a:gd name="connsiteX26-835" fmla="*/ 308009 w 3960000"/>
              <a:gd name="connsiteY26-836" fmla="*/ 3960000 h 3960000"/>
              <a:gd name="connsiteX27-837" fmla="*/ 0 w 3960000"/>
              <a:gd name="connsiteY27-838" fmla="*/ 3651991 h 3960000"/>
              <a:gd name="connsiteX28-839" fmla="*/ 0 w 3960000"/>
              <a:gd name="connsiteY28-840" fmla="*/ 308009 h 3960000"/>
              <a:gd name="connsiteX29-841" fmla="*/ 308009 w 3960000"/>
              <a:gd name="connsiteY29-842" fmla="*/ 0 h 3960000"/>
              <a:gd name="connsiteX0-843" fmla="*/ 3160999 w 3960000"/>
              <a:gd name="connsiteY0-844" fmla="*/ 1374274 h 3960000"/>
              <a:gd name="connsiteX1-845" fmla="*/ 3155132 w 3960000"/>
              <a:gd name="connsiteY1-846" fmla="*/ 1419362 h 3960000"/>
              <a:gd name="connsiteX2-847" fmla="*/ 3160999 w 3960000"/>
              <a:gd name="connsiteY2-848" fmla="*/ 1374274 h 3960000"/>
              <a:gd name="connsiteX3-849" fmla="*/ 2496208 w 3960000"/>
              <a:gd name="connsiteY3-850" fmla="*/ 770986 h 3960000"/>
              <a:gd name="connsiteX4-851" fmla="*/ 1921633 w 3960000"/>
              <a:gd name="connsiteY4-852" fmla="*/ 1292845 h 3960000"/>
              <a:gd name="connsiteX5-853" fmla="*/ 1942445 w 3960000"/>
              <a:gd name="connsiteY5-854" fmla="*/ 1570340 h 3960000"/>
              <a:gd name="connsiteX6-855" fmla="*/ 815277 w 3960000"/>
              <a:gd name="connsiteY6-856" fmla="*/ 836121 h 3960000"/>
              <a:gd name="connsiteX7-857" fmla="*/ 965659 w 3960000"/>
              <a:gd name="connsiteY7-858" fmla="*/ 1735195 h 3960000"/>
              <a:gd name="connsiteX8-859" fmla="*/ 644257 w 3960000"/>
              <a:gd name="connsiteY8-860" fmla="*/ 1555506 h 3960000"/>
              <a:gd name="connsiteX9-861" fmla="*/ 1196057 w 3960000"/>
              <a:gd name="connsiteY9-862" fmla="*/ 2257108 h 3960000"/>
              <a:gd name="connsiteX10-863" fmla="*/ 813848 w 3960000"/>
              <a:gd name="connsiteY10-864" fmla="*/ 2296824 h 3960000"/>
              <a:gd name="connsiteX11-865" fmla="*/ 1486410 w 3960000"/>
              <a:gd name="connsiteY11-866" fmla="*/ 2607420 h 3960000"/>
              <a:gd name="connsiteX12-867" fmla="*/ 552668 w 3960000"/>
              <a:gd name="connsiteY12-868" fmla="*/ 2902822 h 3960000"/>
              <a:gd name="connsiteX13-869" fmla="*/ 1978439 w 3960000"/>
              <a:gd name="connsiteY13-870" fmla="*/ 3093502 h 3960000"/>
              <a:gd name="connsiteX14-871" fmla="*/ 3053184 w 3960000"/>
              <a:gd name="connsiteY14-872" fmla="*/ 2031759 h 3960000"/>
              <a:gd name="connsiteX15-873" fmla="*/ 3207849 w 3960000"/>
              <a:gd name="connsiteY15-874" fmla="*/ 1493166 h 3960000"/>
              <a:gd name="connsiteX16-875" fmla="*/ 3449507 w 3960000"/>
              <a:gd name="connsiteY16-876" fmla="*/ 1170564 h 3960000"/>
              <a:gd name="connsiteX17-877" fmla="*/ 3140091 w 3960000"/>
              <a:gd name="connsiteY17-878" fmla="*/ 1227260 h 3960000"/>
              <a:gd name="connsiteX18-879" fmla="*/ 3324107 w 3960000"/>
              <a:gd name="connsiteY18-880" fmla="*/ 851504 h 3960000"/>
              <a:gd name="connsiteX19-881" fmla="*/ 2995677 w 3960000"/>
              <a:gd name="connsiteY19-882" fmla="*/ 1008938 h 3960000"/>
              <a:gd name="connsiteX20-883" fmla="*/ 2496208 w 3960000"/>
              <a:gd name="connsiteY20-884" fmla="*/ 770986 h 3960000"/>
              <a:gd name="connsiteX21-885" fmla="*/ 308009 w 3960000"/>
              <a:gd name="connsiteY21-886" fmla="*/ 0 h 3960000"/>
              <a:gd name="connsiteX22-887" fmla="*/ 3651991 w 3960000"/>
              <a:gd name="connsiteY22-888" fmla="*/ 0 h 3960000"/>
              <a:gd name="connsiteX23-889" fmla="*/ 3960000 w 3960000"/>
              <a:gd name="connsiteY23-890" fmla="*/ 308009 h 3960000"/>
              <a:gd name="connsiteX24-891" fmla="*/ 3960000 w 3960000"/>
              <a:gd name="connsiteY24-892" fmla="*/ 3651991 h 3960000"/>
              <a:gd name="connsiteX25-893" fmla="*/ 3651991 w 3960000"/>
              <a:gd name="connsiteY25-894" fmla="*/ 3960000 h 3960000"/>
              <a:gd name="connsiteX26-895" fmla="*/ 308009 w 3960000"/>
              <a:gd name="connsiteY26-896" fmla="*/ 3960000 h 3960000"/>
              <a:gd name="connsiteX27-897" fmla="*/ 0 w 3960000"/>
              <a:gd name="connsiteY27-898" fmla="*/ 3651991 h 3960000"/>
              <a:gd name="connsiteX28-899" fmla="*/ 0 w 3960000"/>
              <a:gd name="connsiteY28-900" fmla="*/ 308009 h 3960000"/>
              <a:gd name="connsiteX29-901" fmla="*/ 308009 w 3960000"/>
              <a:gd name="connsiteY29-902" fmla="*/ 0 h 3960000"/>
              <a:gd name="connsiteX0-903" fmla="*/ 3160999 w 3960000"/>
              <a:gd name="connsiteY0-904" fmla="*/ 1374274 h 3960000"/>
              <a:gd name="connsiteX1-905" fmla="*/ 3155132 w 3960000"/>
              <a:gd name="connsiteY1-906" fmla="*/ 1419362 h 3960000"/>
              <a:gd name="connsiteX2-907" fmla="*/ 3160999 w 3960000"/>
              <a:gd name="connsiteY2-908" fmla="*/ 1374274 h 3960000"/>
              <a:gd name="connsiteX3-909" fmla="*/ 2496208 w 3960000"/>
              <a:gd name="connsiteY3-910" fmla="*/ 770986 h 3960000"/>
              <a:gd name="connsiteX4-911" fmla="*/ 1921633 w 3960000"/>
              <a:gd name="connsiteY4-912" fmla="*/ 1292845 h 3960000"/>
              <a:gd name="connsiteX5-913" fmla="*/ 1942445 w 3960000"/>
              <a:gd name="connsiteY5-914" fmla="*/ 1570340 h 3960000"/>
              <a:gd name="connsiteX6-915" fmla="*/ 815277 w 3960000"/>
              <a:gd name="connsiteY6-916" fmla="*/ 836121 h 3960000"/>
              <a:gd name="connsiteX7-917" fmla="*/ 965659 w 3960000"/>
              <a:gd name="connsiteY7-918" fmla="*/ 1735195 h 3960000"/>
              <a:gd name="connsiteX8-919" fmla="*/ 570453 w 3960000"/>
              <a:gd name="connsiteY8-920" fmla="*/ 1629310 h 3960000"/>
              <a:gd name="connsiteX9-921" fmla="*/ 1196057 w 3960000"/>
              <a:gd name="connsiteY9-922" fmla="*/ 2257108 h 3960000"/>
              <a:gd name="connsiteX10-923" fmla="*/ 813848 w 3960000"/>
              <a:gd name="connsiteY10-924" fmla="*/ 2296824 h 3960000"/>
              <a:gd name="connsiteX11-925" fmla="*/ 1486410 w 3960000"/>
              <a:gd name="connsiteY11-926" fmla="*/ 2607420 h 3960000"/>
              <a:gd name="connsiteX12-927" fmla="*/ 552668 w 3960000"/>
              <a:gd name="connsiteY12-928" fmla="*/ 2902822 h 3960000"/>
              <a:gd name="connsiteX13-929" fmla="*/ 1978439 w 3960000"/>
              <a:gd name="connsiteY13-930" fmla="*/ 3093502 h 3960000"/>
              <a:gd name="connsiteX14-931" fmla="*/ 3053184 w 3960000"/>
              <a:gd name="connsiteY14-932" fmla="*/ 2031759 h 3960000"/>
              <a:gd name="connsiteX15-933" fmla="*/ 3207849 w 3960000"/>
              <a:gd name="connsiteY15-934" fmla="*/ 1493166 h 3960000"/>
              <a:gd name="connsiteX16-935" fmla="*/ 3449507 w 3960000"/>
              <a:gd name="connsiteY16-936" fmla="*/ 1170564 h 3960000"/>
              <a:gd name="connsiteX17-937" fmla="*/ 3140091 w 3960000"/>
              <a:gd name="connsiteY17-938" fmla="*/ 1227260 h 3960000"/>
              <a:gd name="connsiteX18-939" fmla="*/ 3324107 w 3960000"/>
              <a:gd name="connsiteY18-940" fmla="*/ 851504 h 3960000"/>
              <a:gd name="connsiteX19-941" fmla="*/ 2995677 w 3960000"/>
              <a:gd name="connsiteY19-942" fmla="*/ 1008938 h 3960000"/>
              <a:gd name="connsiteX20-943" fmla="*/ 2496208 w 3960000"/>
              <a:gd name="connsiteY20-944" fmla="*/ 770986 h 3960000"/>
              <a:gd name="connsiteX21-945" fmla="*/ 308009 w 3960000"/>
              <a:gd name="connsiteY21-946" fmla="*/ 0 h 3960000"/>
              <a:gd name="connsiteX22-947" fmla="*/ 3651991 w 3960000"/>
              <a:gd name="connsiteY22-948" fmla="*/ 0 h 3960000"/>
              <a:gd name="connsiteX23-949" fmla="*/ 3960000 w 3960000"/>
              <a:gd name="connsiteY23-950" fmla="*/ 308009 h 3960000"/>
              <a:gd name="connsiteX24-951" fmla="*/ 3960000 w 3960000"/>
              <a:gd name="connsiteY24-952" fmla="*/ 3651991 h 3960000"/>
              <a:gd name="connsiteX25-953" fmla="*/ 3651991 w 3960000"/>
              <a:gd name="connsiteY25-954" fmla="*/ 3960000 h 3960000"/>
              <a:gd name="connsiteX26-955" fmla="*/ 308009 w 3960000"/>
              <a:gd name="connsiteY26-956" fmla="*/ 3960000 h 3960000"/>
              <a:gd name="connsiteX27-957" fmla="*/ 0 w 3960000"/>
              <a:gd name="connsiteY27-958" fmla="*/ 3651991 h 3960000"/>
              <a:gd name="connsiteX28-959" fmla="*/ 0 w 3960000"/>
              <a:gd name="connsiteY28-960" fmla="*/ 308009 h 3960000"/>
              <a:gd name="connsiteX29-961" fmla="*/ 308009 w 3960000"/>
              <a:gd name="connsiteY29-962" fmla="*/ 0 h 3960000"/>
              <a:gd name="connsiteX0-963" fmla="*/ 3160999 w 3960000"/>
              <a:gd name="connsiteY0-964" fmla="*/ 1374274 h 3960000"/>
              <a:gd name="connsiteX1-965" fmla="*/ 3155132 w 3960000"/>
              <a:gd name="connsiteY1-966" fmla="*/ 1419362 h 3960000"/>
              <a:gd name="connsiteX2-967" fmla="*/ 3160999 w 3960000"/>
              <a:gd name="connsiteY2-968" fmla="*/ 1374274 h 3960000"/>
              <a:gd name="connsiteX3-969" fmla="*/ 2496208 w 3960000"/>
              <a:gd name="connsiteY3-970" fmla="*/ 770986 h 3960000"/>
              <a:gd name="connsiteX4-971" fmla="*/ 1921633 w 3960000"/>
              <a:gd name="connsiteY4-972" fmla="*/ 1292845 h 3960000"/>
              <a:gd name="connsiteX5-973" fmla="*/ 1942445 w 3960000"/>
              <a:gd name="connsiteY5-974" fmla="*/ 1570340 h 3960000"/>
              <a:gd name="connsiteX6-975" fmla="*/ 815277 w 3960000"/>
              <a:gd name="connsiteY6-976" fmla="*/ 836121 h 3960000"/>
              <a:gd name="connsiteX7-977" fmla="*/ 965659 w 3960000"/>
              <a:gd name="connsiteY7-978" fmla="*/ 1735195 h 3960000"/>
              <a:gd name="connsiteX8-979" fmla="*/ 570453 w 3960000"/>
              <a:gd name="connsiteY8-980" fmla="*/ 1629310 h 3960000"/>
              <a:gd name="connsiteX9-981" fmla="*/ 1196057 w 3960000"/>
              <a:gd name="connsiteY9-982" fmla="*/ 2257108 h 3960000"/>
              <a:gd name="connsiteX10-983" fmla="*/ 813848 w 3960000"/>
              <a:gd name="connsiteY10-984" fmla="*/ 2296824 h 3960000"/>
              <a:gd name="connsiteX11-985" fmla="*/ 1486410 w 3960000"/>
              <a:gd name="connsiteY11-986" fmla="*/ 2607420 h 3960000"/>
              <a:gd name="connsiteX12-987" fmla="*/ 489408 w 3960000"/>
              <a:gd name="connsiteY12-988" fmla="*/ 2829018 h 3960000"/>
              <a:gd name="connsiteX13-989" fmla="*/ 1978439 w 3960000"/>
              <a:gd name="connsiteY13-990" fmla="*/ 3093502 h 3960000"/>
              <a:gd name="connsiteX14-991" fmla="*/ 3053184 w 3960000"/>
              <a:gd name="connsiteY14-992" fmla="*/ 2031759 h 3960000"/>
              <a:gd name="connsiteX15-993" fmla="*/ 3207849 w 3960000"/>
              <a:gd name="connsiteY15-994" fmla="*/ 1493166 h 3960000"/>
              <a:gd name="connsiteX16-995" fmla="*/ 3449507 w 3960000"/>
              <a:gd name="connsiteY16-996" fmla="*/ 1170564 h 3960000"/>
              <a:gd name="connsiteX17-997" fmla="*/ 3140091 w 3960000"/>
              <a:gd name="connsiteY17-998" fmla="*/ 1227260 h 3960000"/>
              <a:gd name="connsiteX18-999" fmla="*/ 3324107 w 3960000"/>
              <a:gd name="connsiteY18-1000" fmla="*/ 851504 h 3960000"/>
              <a:gd name="connsiteX19-1001" fmla="*/ 2995677 w 3960000"/>
              <a:gd name="connsiteY19-1002" fmla="*/ 1008938 h 3960000"/>
              <a:gd name="connsiteX20-1003" fmla="*/ 2496208 w 3960000"/>
              <a:gd name="connsiteY20-1004" fmla="*/ 770986 h 3960000"/>
              <a:gd name="connsiteX21-1005" fmla="*/ 308009 w 3960000"/>
              <a:gd name="connsiteY21-1006" fmla="*/ 0 h 3960000"/>
              <a:gd name="connsiteX22-1007" fmla="*/ 3651991 w 3960000"/>
              <a:gd name="connsiteY22-1008" fmla="*/ 0 h 3960000"/>
              <a:gd name="connsiteX23-1009" fmla="*/ 3960000 w 3960000"/>
              <a:gd name="connsiteY23-1010" fmla="*/ 308009 h 3960000"/>
              <a:gd name="connsiteX24-1011" fmla="*/ 3960000 w 3960000"/>
              <a:gd name="connsiteY24-1012" fmla="*/ 3651991 h 3960000"/>
              <a:gd name="connsiteX25-1013" fmla="*/ 3651991 w 3960000"/>
              <a:gd name="connsiteY25-1014" fmla="*/ 3960000 h 3960000"/>
              <a:gd name="connsiteX26-1015" fmla="*/ 308009 w 3960000"/>
              <a:gd name="connsiteY26-1016" fmla="*/ 3960000 h 3960000"/>
              <a:gd name="connsiteX27-1017" fmla="*/ 0 w 3960000"/>
              <a:gd name="connsiteY27-1018" fmla="*/ 3651991 h 3960000"/>
              <a:gd name="connsiteX28-1019" fmla="*/ 0 w 3960000"/>
              <a:gd name="connsiteY28-1020" fmla="*/ 308009 h 3960000"/>
              <a:gd name="connsiteX29-1021" fmla="*/ 308009 w 3960000"/>
              <a:gd name="connsiteY29-1022" fmla="*/ 0 h 3960000"/>
              <a:gd name="connsiteX0-1023" fmla="*/ 3160999 w 3960000"/>
              <a:gd name="connsiteY0-1024" fmla="*/ 1374274 h 3960000"/>
              <a:gd name="connsiteX1-1025" fmla="*/ 3155132 w 3960000"/>
              <a:gd name="connsiteY1-1026" fmla="*/ 1419362 h 3960000"/>
              <a:gd name="connsiteX2-1027" fmla="*/ 3160999 w 3960000"/>
              <a:gd name="connsiteY2-1028" fmla="*/ 1374274 h 3960000"/>
              <a:gd name="connsiteX3-1029" fmla="*/ 2496208 w 3960000"/>
              <a:gd name="connsiteY3-1030" fmla="*/ 770986 h 3960000"/>
              <a:gd name="connsiteX4-1031" fmla="*/ 1921633 w 3960000"/>
              <a:gd name="connsiteY4-1032" fmla="*/ 1292845 h 3960000"/>
              <a:gd name="connsiteX5-1033" fmla="*/ 1942445 w 3960000"/>
              <a:gd name="connsiteY5-1034" fmla="*/ 1570340 h 3960000"/>
              <a:gd name="connsiteX6-1035" fmla="*/ 815277 w 3960000"/>
              <a:gd name="connsiteY6-1036" fmla="*/ 836121 h 3960000"/>
              <a:gd name="connsiteX7-1037" fmla="*/ 965659 w 3960000"/>
              <a:gd name="connsiteY7-1038" fmla="*/ 1735195 h 3960000"/>
              <a:gd name="connsiteX8-1039" fmla="*/ 570453 w 3960000"/>
              <a:gd name="connsiteY8-1040" fmla="*/ 1629310 h 3960000"/>
              <a:gd name="connsiteX9-1041" fmla="*/ 1196057 w 3960000"/>
              <a:gd name="connsiteY9-1042" fmla="*/ 2257108 h 3960000"/>
              <a:gd name="connsiteX10-1043" fmla="*/ 813848 w 3960000"/>
              <a:gd name="connsiteY10-1044" fmla="*/ 2296824 h 3960000"/>
              <a:gd name="connsiteX11-1045" fmla="*/ 1486410 w 3960000"/>
              <a:gd name="connsiteY11-1046" fmla="*/ 2607420 h 3960000"/>
              <a:gd name="connsiteX12-1047" fmla="*/ 489408 w 3960000"/>
              <a:gd name="connsiteY12-1048" fmla="*/ 2829018 h 3960000"/>
              <a:gd name="connsiteX13-1049" fmla="*/ 2062787 w 3960000"/>
              <a:gd name="connsiteY13-1050" fmla="*/ 3146219 h 3960000"/>
              <a:gd name="connsiteX14-1051" fmla="*/ 3053184 w 3960000"/>
              <a:gd name="connsiteY14-1052" fmla="*/ 2031759 h 3960000"/>
              <a:gd name="connsiteX15-1053" fmla="*/ 3207849 w 3960000"/>
              <a:gd name="connsiteY15-1054" fmla="*/ 1493166 h 3960000"/>
              <a:gd name="connsiteX16-1055" fmla="*/ 3449507 w 3960000"/>
              <a:gd name="connsiteY16-1056" fmla="*/ 1170564 h 3960000"/>
              <a:gd name="connsiteX17-1057" fmla="*/ 3140091 w 3960000"/>
              <a:gd name="connsiteY17-1058" fmla="*/ 1227260 h 3960000"/>
              <a:gd name="connsiteX18-1059" fmla="*/ 3324107 w 3960000"/>
              <a:gd name="connsiteY18-1060" fmla="*/ 851504 h 3960000"/>
              <a:gd name="connsiteX19-1061" fmla="*/ 2995677 w 3960000"/>
              <a:gd name="connsiteY19-1062" fmla="*/ 1008938 h 3960000"/>
              <a:gd name="connsiteX20-1063" fmla="*/ 2496208 w 3960000"/>
              <a:gd name="connsiteY20-1064" fmla="*/ 770986 h 3960000"/>
              <a:gd name="connsiteX21-1065" fmla="*/ 308009 w 3960000"/>
              <a:gd name="connsiteY21-1066" fmla="*/ 0 h 3960000"/>
              <a:gd name="connsiteX22-1067" fmla="*/ 3651991 w 3960000"/>
              <a:gd name="connsiteY22-1068" fmla="*/ 0 h 3960000"/>
              <a:gd name="connsiteX23-1069" fmla="*/ 3960000 w 3960000"/>
              <a:gd name="connsiteY23-1070" fmla="*/ 308009 h 3960000"/>
              <a:gd name="connsiteX24-1071" fmla="*/ 3960000 w 3960000"/>
              <a:gd name="connsiteY24-1072" fmla="*/ 3651991 h 3960000"/>
              <a:gd name="connsiteX25-1073" fmla="*/ 3651991 w 3960000"/>
              <a:gd name="connsiteY25-1074" fmla="*/ 3960000 h 3960000"/>
              <a:gd name="connsiteX26-1075" fmla="*/ 308009 w 3960000"/>
              <a:gd name="connsiteY26-1076" fmla="*/ 3960000 h 3960000"/>
              <a:gd name="connsiteX27-1077" fmla="*/ 0 w 3960000"/>
              <a:gd name="connsiteY27-1078" fmla="*/ 3651991 h 3960000"/>
              <a:gd name="connsiteX28-1079" fmla="*/ 0 w 3960000"/>
              <a:gd name="connsiteY28-1080" fmla="*/ 308009 h 3960000"/>
              <a:gd name="connsiteX29-1081" fmla="*/ 308009 w 3960000"/>
              <a:gd name="connsiteY29-1082" fmla="*/ 0 h 3960000"/>
              <a:gd name="connsiteX0-1083" fmla="*/ 3160999 w 3960000"/>
              <a:gd name="connsiteY0-1084" fmla="*/ 1374274 h 3960000"/>
              <a:gd name="connsiteX1-1085" fmla="*/ 3155132 w 3960000"/>
              <a:gd name="connsiteY1-1086" fmla="*/ 1419362 h 3960000"/>
              <a:gd name="connsiteX2-1087" fmla="*/ 3160999 w 3960000"/>
              <a:gd name="connsiteY2-1088" fmla="*/ 1374274 h 3960000"/>
              <a:gd name="connsiteX3-1089" fmla="*/ 2496208 w 3960000"/>
              <a:gd name="connsiteY3-1090" fmla="*/ 770986 h 3960000"/>
              <a:gd name="connsiteX4-1091" fmla="*/ 1921633 w 3960000"/>
              <a:gd name="connsiteY4-1092" fmla="*/ 1292845 h 3960000"/>
              <a:gd name="connsiteX5-1093" fmla="*/ 1942445 w 3960000"/>
              <a:gd name="connsiteY5-1094" fmla="*/ 1570340 h 3960000"/>
              <a:gd name="connsiteX6-1095" fmla="*/ 815277 w 3960000"/>
              <a:gd name="connsiteY6-1096" fmla="*/ 836121 h 3960000"/>
              <a:gd name="connsiteX7-1097" fmla="*/ 965659 w 3960000"/>
              <a:gd name="connsiteY7-1098" fmla="*/ 1735195 h 3960000"/>
              <a:gd name="connsiteX8-1099" fmla="*/ 570453 w 3960000"/>
              <a:gd name="connsiteY8-1100" fmla="*/ 1629310 h 3960000"/>
              <a:gd name="connsiteX9-1101" fmla="*/ 1196057 w 3960000"/>
              <a:gd name="connsiteY9-1102" fmla="*/ 2257108 h 3960000"/>
              <a:gd name="connsiteX10-1103" fmla="*/ 813848 w 3960000"/>
              <a:gd name="connsiteY10-1104" fmla="*/ 2296824 h 3960000"/>
              <a:gd name="connsiteX11-1105" fmla="*/ 1486410 w 3960000"/>
              <a:gd name="connsiteY11-1106" fmla="*/ 2607420 h 3960000"/>
              <a:gd name="connsiteX12-1107" fmla="*/ 489408 w 3960000"/>
              <a:gd name="connsiteY12-1108" fmla="*/ 2829018 h 3960000"/>
              <a:gd name="connsiteX13-1109" fmla="*/ 2062787 w 3960000"/>
              <a:gd name="connsiteY13-1110" fmla="*/ 3146219 h 3960000"/>
              <a:gd name="connsiteX14-1111" fmla="*/ 3074271 w 3960000"/>
              <a:gd name="connsiteY14-1112" fmla="*/ 2105563 h 3960000"/>
              <a:gd name="connsiteX15-1113" fmla="*/ 3207849 w 3960000"/>
              <a:gd name="connsiteY15-1114" fmla="*/ 1493166 h 3960000"/>
              <a:gd name="connsiteX16-1115" fmla="*/ 3449507 w 3960000"/>
              <a:gd name="connsiteY16-1116" fmla="*/ 1170564 h 3960000"/>
              <a:gd name="connsiteX17-1117" fmla="*/ 3140091 w 3960000"/>
              <a:gd name="connsiteY17-1118" fmla="*/ 1227260 h 3960000"/>
              <a:gd name="connsiteX18-1119" fmla="*/ 3324107 w 3960000"/>
              <a:gd name="connsiteY18-1120" fmla="*/ 851504 h 3960000"/>
              <a:gd name="connsiteX19-1121" fmla="*/ 2995677 w 3960000"/>
              <a:gd name="connsiteY19-1122" fmla="*/ 1008938 h 3960000"/>
              <a:gd name="connsiteX20-1123" fmla="*/ 2496208 w 3960000"/>
              <a:gd name="connsiteY20-1124" fmla="*/ 770986 h 3960000"/>
              <a:gd name="connsiteX21-1125" fmla="*/ 308009 w 3960000"/>
              <a:gd name="connsiteY21-1126" fmla="*/ 0 h 3960000"/>
              <a:gd name="connsiteX22-1127" fmla="*/ 3651991 w 3960000"/>
              <a:gd name="connsiteY22-1128" fmla="*/ 0 h 3960000"/>
              <a:gd name="connsiteX23-1129" fmla="*/ 3960000 w 3960000"/>
              <a:gd name="connsiteY23-1130" fmla="*/ 308009 h 3960000"/>
              <a:gd name="connsiteX24-1131" fmla="*/ 3960000 w 3960000"/>
              <a:gd name="connsiteY24-1132" fmla="*/ 3651991 h 3960000"/>
              <a:gd name="connsiteX25-1133" fmla="*/ 3651991 w 3960000"/>
              <a:gd name="connsiteY25-1134" fmla="*/ 3960000 h 3960000"/>
              <a:gd name="connsiteX26-1135" fmla="*/ 308009 w 3960000"/>
              <a:gd name="connsiteY26-1136" fmla="*/ 3960000 h 3960000"/>
              <a:gd name="connsiteX27-1137" fmla="*/ 0 w 3960000"/>
              <a:gd name="connsiteY27-1138" fmla="*/ 3651991 h 3960000"/>
              <a:gd name="connsiteX28-1139" fmla="*/ 0 w 3960000"/>
              <a:gd name="connsiteY28-1140" fmla="*/ 308009 h 3960000"/>
              <a:gd name="connsiteX29-1141" fmla="*/ 308009 w 3960000"/>
              <a:gd name="connsiteY29-1142" fmla="*/ 0 h 3960000"/>
              <a:gd name="connsiteX0-1143" fmla="*/ 3160999 w 3960000"/>
              <a:gd name="connsiteY0-1144" fmla="*/ 1374274 h 3960000"/>
              <a:gd name="connsiteX1-1145" fmla="*/ 3155132 w 3960000"/>
              <a:gd name="connsiteY1-1146" fmla="*/ 1419362 h 3960000"/>
              <a:gd name="connsiteX2-1147" fmla="*/ 3160999 w 3960000"/>
              <a:gd name="connsiteY2-1148" fmla="*/ 1374274 h 3960000"/>
              <a:gd name="connsiteX3-1149" fmla="*/ 2496208 w 3960000"/>
              <a:gd name="connsiteY3-1150" fmla="*/ 770986 h 3960000"/>
              <a:gd name="connsiteX4-1151" fmla="*/ 1921633 w 3960000"/>
              <a:gd name="connsiteY4-1152" fmla="*/ 1292845 h 3960000"/>
              <a:gd name="connsiteX5-1153" fmla="*/ 1942445 w 3960000"/>
              <a:gd name="connsiteY5-1154" fmla="*/ 1570340 h 3960000"/>
              <a:gd name="connsiteX6-1155" fmla="*/ 815277 w 3960000"/>
              <a:gd name="connsiteY6-1156" fmla="*/ 836121 h 3960000"/>
              <a:gd name="connsiteX7-1157" fmla="*/ 965659 w 3960000"/>
              <a:gd name="connsiteY7-1158" fmla="*/ 1735195 h 3960000"/>
              <a:gd name="connsiteX8-1159" fmla="*/ 570453 w 3960000"/>
              <a:gd name="connsiteY8-1160" fmla="*/ 1629310 h 3960000"/>
              <a:gd name="connsiteX9-1161" fmla="*/ 1196057 w 3960000"/>
              <a:gd name="connsiteY9-1162" fmla="*/ 2257108 h 3960000"/>
              <a:gd name="connsiteX10-1163" fmla="*/ 813848 w 3960000"/>
              <a:gd name="connsiteY10-1164" fmla="*/ 2296824 h 3960000"/>
              <a:gd name="connsiteX11-1165" fmla="*/ 1486410 w 3960000"/>
              <a:gd name="connsiteY11-1166" fmla="*/ 2607420 h 3960000"/>
              <a:gd name="connsiteX12-1167" fmla="*/ 489408 w 3960000"/>
              <a:gd name="connsiteY12-1168" fmla="*/ 2829018 h 3960000"/>
              <a:gd name="connsiteX13-1169" fmla="*/ 2062787 w 3960000"/>
              <a:gd name="connsiteY13-1170" fmla="*/ 3146219 h 3960000"/>
              <a:gd name="connsiteX14-1171" fmla="*/ 3074271 w 3960000"/>
              <a:gd name="connsiteY14-1172" fmla="*/ 2105563 h 3960000"/>
              <a:gd name="connsiteX15-1173" fmla="*/ 3207849 w 3960000"/>
              <a:gd name="connsiteY15-1174" fmla="*/ 1493166 h 3960000"/>
              <a:gd name="connsiteX16-1175" fmla="*/ 3449507 w 3960000"/>
              <a:gd name="connsiteY16-1176" fmla="*/ 1170564 h 3960000"/>
              <a:gd name="connsiteX17-1177" fmla="*/ 3140091 w 3960000"/>
              <a:gd name="connsiteY17-1178" fmla="*/ 1227260 h 3960000"/>
              <a:gd name="connsiteX18-1179" fmla="*/ 3324107 w 3960000"/>
              <a:gd name="connsiteY18-1180" fmla="*/ 851504 h 3960000"/>
              <a:gd name="connsiteX19-1181" fmla="*/ 2995677 w 3960000"/>
              <a:gd name="connsiteY19-1182" fmla="*/ 1008938 h 3960000"/>
              <a:gd name="connsiteX20-1183" fmla="*/ 2496208 w 3960000"/>
              <a:gd name="connsiteY20-1184" fmla="*/ 770986 h 3960000"/>
              <a:gd name="connsiteX21-1185" fmla="*/ 308009 w 3960000"/>
              <a:gd name="connsiteY21-1186" fmla="*/ 0 h 3960000"/>
              <a:gd name="connsiteX22-1187" fmla="*/ 3651991 w 3960000"/>
              <a:gd name="connsiteY22-1188" fmla="*/ 0 h 3960000"/>
              <a:gd name="connsiteX23-1189" fmla="*/ 3960000 w 3960000"/>
              <a:gd name="connsiteY23-1190" fmla="*/ 308009 h 3960000"/>
              <a:gd name="connsiteX24-1191" fmla="*/ 3960000 w 3960000"/>
              <a:gd name="connsiteY24-1192" fmla="*/ 3651991 h 3960000"/>
              <a:gd name="connsiteX25-1193" fmla="*/ 3651991 w 3960000"/>
              <a:gd name="connsiteY25-1194" fmla="*/ 3960000 h 3960000"/>
              <a:gd name="connsiteX26-1195" fmla="*/ 308009 w 3960000"/>
              <a:gd name="connsiteY26-1196" fmla="*/ 3960000 h 3960000"/>
              <a:gd name="connsiteX27-1197" fmla="*/ 0 w 3960000"/>
              <a:gd name="connsiteY27-1198" fmla="*/ 3651991 h 3960000"/>
              <a:gd name="connsiteX28-1199" fmla="*/ 0 w 3960000"/>
              <a:gd name="connsiteY28-1200" fmla="*/ 308009 h 3960000"/>
              <a:gd name="connsiteX29-1201" fmla="*/ 308009 w 3960000"/>
              <a:gd name="connsiteY29-1202" fmla="*/ 0 h 3960000"/>
              <a:gd name="connsiteX0-1203" fmla="*/ 3160999 w 3960000"/>
              <a:gd name="connsiteY0-1204" fmla="*/ 1374274 h 3960000"/>
              <a:gd name="connsiteX1-1205" fmla="*/ 3155132 w 3960000"/>
              <a:gd name="connsiteY1-1206" fmla="*/ 1419362 h 3960000"/>
              <a:gd name="connsiteX2-1207" fmla="*/ 3160999 w 3960000"/>
              <a:gd name="connsiteY2-1208" fmla="*/ 1374274 h 3960000"/>
              <a:gd name="connsiteX3-1209" fmla="*/ 2496208 w 3960000"/>
              <a:gd name="connsiteY3-1210" fmla="*/ 770986 h 3960000"/>
              <a:gd name="connsiteX4-1211" fmla="*/ 1921633 w 3960000"/>
              <a:gd name="connsiteY4-1212" fmla="*/ 1292845 h 3960000"/>
              <a:gd name="connsiteX5-1213" fmla="*/ 1942445 w 3960000"/>
              <a:gd name="connsiteY5-1214" fmla="*/ 1570340 h 3960000"/>
              <a:gd name="connsiteX6-1215" fmla="*/ 815277 w 3960000"/>
              <a:gd name="connsiteY6-1216" fmla="*/ 836121 h 3960000"/>
              <a:gd name="connsiteX7-1217" fmla="*/ 965659 w 3960000"/>
              <a:gd name="connsiteY7-1218" fmla="*/ 1735195 h 3960000"/>
              <a:gd name="connsiteX8-1219" fmla="*/ 570453 w 3960000"/>
              <a:gd name="connsiteY8-1220" fmla="*/ 1629310 h 3960000"/>
              <a:gd name="connsiteX9-1221" fmla="*/ 1196057 w 3960000"/>
              <a:gd name="connsiteY9-1222" fmla="*/ 2257108 h 3960000"/>
              <a:gd name="connsiteX10-1223" fmla="*/ 813848 w 3960000"/>
              <a:gd name="connsiteY10-1224" fmla="*/ 2296824 h 3960000"/>
              <a:gd name="connsiteX11-1225" fmla="*/ 1486410 w 3960000"/>
              <a:gd name="connsiteY11-1226" fmla="*/ 2607420 h 3960000"/>
              <a:gd name="connsiteX12-1227" fmla="*/ 489408 w 3960000"/>
              <a:gd name="connsiteY12-1228" fmla="*/ 2829018 h 3960000"/>
              <a:gd name="connsiteX13-1229" fmla="*/ 2062787 w 3960000"/>
              <a:gd name="connsiteY13-1230" fmla="*/ 3146219 h 3960000"/>
              <a:gd name="connsiteX14-1231" fmla="*/ 3074271 w 3960000"/>
              <a:gd name="connsiteY14-1232" fmla="*/ 2105563 h 3960000"/>
              <a:gd name="connsiteX15-1233" fmla="*/ 3207849 w 3960000"/>
              <a:gd name="connsiteY15-1234" fmla="*/ 1493166 h 3960000"/>
              <a:gd name="connsiteX16-1235" fmla="*/ 3449507 w 3960000"/>
              <a:gd name="connsiteY16-1236" fmla="*/ 1170564 h 3960000"/>
              <a:gd name="connsiteX17-1237" fmla="*/ 3140091 w 3960000"/>
              <a:gd name="connsiteY17-1238" fmla="*/ 1227260 h 3960000"/>
              <a:gd name="connsiteX18-1239" fmla="*/ 3324107 w 3960000"/>
              <a:gd name="connsiteY18-1240" fmla="*/ 851504 h 3960000"/>
              <a:gd name="connsiteX19-1241" fmla="*/ 2995677 w 3960000"/>
              <a:gd name="connsiteY19-1242" fmla="*/ 1008938 h 3960000"/>
              <a:gd name="connsiteX20-1243" fmla="*/ 2496208 w 3960000"/>
              <a:gd name="connsiteY20-1244" fmla="*/ 770986 h 3960000"/>
              <a:gd name="connsiteX21-1245" fmla="*/ 308009 w 3960000"/>
              <a:gd name="connsiteY21-1246" fmla="*/ 0 h 3960000"/>
              <a:gd name="connsiteX22-1247" fmla="*/ 3651991 w 3960000"/>
              <a:gd name="connsiteY22-1248" fmla="*/ 0 h 3960000"/>
              <a:gd name="connsiteX23-1249" fmla="*/ 3960000 w 3960000"/>
              <a:gd name="connsiteY23-1250" fmla="*/ 308009 h 3960000"/>
              <a:gd name="connsiteX24-1251" fmla="*/ 3960000 w 3960000"/>
              <a:gd name="connsiteY24-1252" fmla="*/ 3651991 h 3960000"/>
              <a:gd name="connsiteX25-1253" fmla="*/ 3651991 w 3960000"/>
              <a:gd name="connsiteY25-1254" fmla="*/ 3960000 h 3960000"/>
              <a:gd name="connsiteX26-1255" fmla="*/ 308009 w 3960000"/>
              <a:gd name="connsiteY26-1256" fmla="*/ 3960000 h 3960000"/>
              <a:gd name="connsiteX27-1257" fmla="*/ 0 w 3960000"/>
              <a:gd name="connsiteY27-1258" fmla="*/ 3651991 h 3960000"/>
              <a:gd name="connsiteX28-1259" fmla="*/ 0 w 3960000"/>
              <a:gd name="connsiteY28-1260" fmla="*/ 308009 h 3960000"/>
              <a:gd name="connsiteX29-1261" fmla="*/ 308009 w 3960000"/>
              <a:gd name="connsiteY29-1262" fmla="*/ 0 h 396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1" name="Rounded Rectangle 3"/>
          <p:cNvSpPr>
            <a:spLocks noChangeAspect="1"/>
          </p:cNvSpPr>
          <p:nvPr/>
        </p:nvSpPr>
        <p:spPr>
          <a:xfrm>
            <a:off x="5128484" y="4916299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-1" fmla="*/ 2841893 w 3960000"/>
              <a:gd name="connsiteY0-2" fmla="*/ 181064 h 3960000"/>
              <a:gd name="connsiteX1-3" fmla="*/ 2105790 w 3960000"/>
              <a:gd name="connsiteY1-4" fmla="*/ 859562 h 3960000"/>
              <a:gd name="connsiteX2-5" fmla="*/ 2106860 w 3960000"/>
              <a:gd name="connsiteY2-6" fmla="*/ 863292 h 3960000"/>
              <a:gd name="connsiteX3-7" fmla="*/ 2106860 w 3960000"/>
              <a:gd name="connsiteY3-8" fmla="*/ 1248172 h 3960000"/>
              <a:gd name="connsiteX4-9" fmla="*/ 1691968 w 3960000"/>
              <a:gd name="connsiteY4-10" fmla="*/ 1248172 h 3960000"/>
              <a:gd name="connsiteX5-11" fmla="*/ 1691968 w 3960000"/>
              <a:gd name="connsiteY5-12" fmla="*/ 1824236 h 3960000"/>
              <a:gd name="connsiteX6-13" fmla="*/ 2106860 w 3960000"/>
              <a:gd name="connsiteY6-14" fmla="*/ 1824236 h 3960000"/>
              <a:gd name="connsiteX7-15" fmla="*/ 2106860 w 3960000"/>
              <a:gd name="connsiteY7-16" fmla="*/ 3779396 h 3960000"/>
              <a:gd name="connsiteX8-17" fmla="*/ 2754932 w 3960000"/>
              <a:gd name="connsiteY8-18" fmla="*/ 3779396 h 3960000"/>
              <a:gd name="connsiteX9-19" fmla="*/ 2754932 w 3960000"/>
              <a:gd name="connsiteY9-20" fmla="*/ 1824236 h 3960000"/>
              <a:gd name="connsiteX10-21" fmla="*/ 3305869 w 3960000"/>
              <a:gd name="connsiteY10-22" fmla="*/ 1813665 h 3960000"/>
              <a:gd name="connsiteX11-23" fmla="*/ 3348152 w 3960000"/>
              <a:gd name="connsiteY11-24" fmla="*/ 1248172 h 3960000"/>
              <a:gd name="connsiteX12-25" fmla="*/ 2754932 w 3960000"/>
              <a:gd name="connsiteY12-26" fmla="*/ 1248172 h 3960000"/>
              <a:gd name="connsiteX13-27" fmla="*/ 2754932 w 3960000"/>
              <a:gd name="connsiteY13-28" fmla="*/ 907124 h 3960000"/>
              <a:gd name="connsiteX14-29" fmla="*/ 3369037 w 3960000"/>
              <a:gd name="connsiteY14-30" fmla="*/ 704441 h 3960000"/>
              <a:gd name="connsiteX15-31" fmla="*/ 3432095 w 3960000"/>
              <a:gd name="connsiteY15-32" fmla="*/ 238945 h 3960000"/>
              <a:gd name="connsiteX16-33" fmla="*/ 2841893 w 3960000"/>
              <a:gd name="connsiteY16-34" fmla="*/ 181064 h 3960000"/>
              <a:gd name="connsiteX17-35" fmla="*/ 308009 w 3960000"/>
              <a:gd name="connsiteY17-36" fmla="*/ 0 h 3960000"/>
              <a:gd name="connsiteX18-37" fmla="*/ 3651991 w 3960000"/>
              <a:gd name="connsiteY18-38" fmla="*/ 0 h 3960000"/>
              <a:gd name="connsiteX19-39" fmla="*/ 3960000 w 3960000"/>
              <a:gd name="connsiteY19-40" fmla="*/ 308009 h 3960000"/>
              <a:gd name="connsiteX20-41" fmla="*/ 3960000 w 3960000"/>
              <a:gd name="connsiteY20-42" fmla="*/ 3651991 h 3960000"/>
              <a:gd name="connsiteX21-43" fmla="*/ 3651991 w 3960000"/>
              <a:gd name="connsiteY21-44" fmla="*/ 3960000 h 3960000"/>
              <a:gd name="connsiteX22-45" fmla="*/ 308009 w 3960000"/>
              <a:gd name="connsiteY22-46" fmla="*/ 3960000 h 3960000"/>
              <a:gd name="connsiteX23-47" fmla="*/ 0 w 3960000"/>
              <a:gd name="connsiteY23-48" fmla="*/ 3651991 h 3960000"/>
              <a:gd name="connsiteX24-49" fmla="*/ 0 w 3960000"/>
              <a:gd name="connsiteY24-50" fmla="*/ 308009 h 3960000"/>
              <a:gd name="connsiteX25-51" fmla="*/ 308009 w 3960000"/>
              <a:gd name="connsiteY25-52" fmla="*/ 0 h 3960000"/>
              <a:gd name="connsiteX0-53" fmla="*/ 2841893 w 3960000"/>
              <a:gd name="connsiteY0-54" fmla="*/ 181064 h 3960000"/>
              <a:gd name="connsiteX1-55" fmla="*/ 2105790 w 3960000"/>
              <a:gd name="connsiteY1-56" fmla="*/ 859562 h 3960000"/>
              <a:gd name="connsiteX2-57" fmla="*/ 2106860 w 3960000"/>
              <a:gd name="connsiteY2-58" fmla="*/ 863292 h 3960000"/>
              <a:gd name="connsiteX3-59" fmla="*/ 2106860 w 3960000"/>
              <a:gd name="connsiteY3-60" fmla="*/ 1248172 h 3960000"/>
              <a:gd name="connsiteX4-61" fmla="*/ 1691968 w 3960000"/>
              <a:gd name="connsiteY4-62" fmla="*/ 1248172 h 3960000"/>
              <a:gd name="connsiteX5-63" fmla="*/ 1691968 w 3960000"/>
              <a:gd name="connsiteY5-64" fmla="*/ 1824236 h 3960000"/>
              <a:gd name="connsiteX6-65" fmla="*/ 2106860 w 3960000"/>
              <a:gd name="connsiteY6-66" fmla="*/ 1824236 h 3960000"/>
              <a:gd name="connsiteX7-67" fmla="*/ 2106860 w 3960000"/>
              <a:gd name="connsiteY7-68" fmla="*/ 3779396 h 3960000"/>
              <a:gd name="connsiteX8-69" fmla="*/ 2754932 w 3960000"/>
              <a:gd name="connsiteY8-70" fmla="*/ 3779396 h 3960000"/>
              <a:gd name="connsiteX9-71" fmla="*/ 2754932 w 3960000"/>
              <a:gd name="connsiteY9-72" fmla="*/ 1824236 h 3960000"/>
              <a:gd name="connsiteX10-73" fmla="*/ 3305869 w 3960000"/>
              <a:gd name="connsiteY10-74" fmla="*/ 1813665 h 3960000"/>
              <a:gd name="connsiteX11-75" fmla="*/ 3348152 w 3960000"/>
              <a:gd name="connsiteY11-76" fmla="*/ 1248172 h 3960000"/>
              <a:gd name="connsiteX12-77" fmla="*/ 2754932 w 3960000"/>
              <a:gd name="connsiteY12-78" fmla="*/ 1248172 h 3960000"/>
              <a:gd name="connsiteX13-79" fmla="*/ 2754932 w 3960000"/>
              <a:gd name="connsiteY13-80" fmla="*/ 907124 h 3960000"/>
              <a:gd name="connsiteX14-81" fmla="*/ 3369037 w 3960000"/>
              <a:gd name="connsiteY14-82" fmla="*/ 704441 h 3960000"/>
              <a:gd name="connsiteX15-83" fmla="*/ 3432095 w 3960000"/>
              <a:gd name="connsiteY15-84" fmla="*/ 238945 h 3960000"/>
              <a:gd name="connsiteX16-85" fmla="*/ 2841893 w 3960000"/>
              <a:gd name="connsiteY16-86" fmla="*/ 181064 h 3960000"/>
              <a:gd name="connsiteX17-87" fmla="*/ 308009 w 3960000"/>
              <a:gd name="connsiteY17-88" fmla="*/ 0 h 3960000"/>
              <a:gd name="connsiteX18-89" fmla="*/ 3651991 w 3960000"/>
              <a:gd name="connsiteY18-90" fmla="*/ 0 h 3960000"/>
              <a:gd name="connsiteX19-91" fmla="*/ 3960000 w 3960000"/>
              <a:gd name="connsiteY19-92" fmla="*/ 308009 h 3960000"/>
              <a:gd name="connsiteX20-93" fmla="*/ 3960000 w 3960000"/>
              <a:gd name="connsiteY20-94" fmla="*/ 3651991 h 3960000"/>
              <a:gd name="connsiteX21-95" fmla="*/ 3651991 w 3960000"/>
              <a:gd name="connsiteY21-96" fmla="*/ 3960000 h 3960000"/>
              <a:gd name="connsiteX22-97" fmla="*/ 308009 w 3960000"/>
              <a:gd name="connsiteY22-98" fmla="*/ 3960000 h 3960000"/>
              <a:gd name="connsiteX23-99" fmla="*/ 0 w 3960000"/>
              <a:gd name="connsiteY23-100" fmla="*/ 3651991 h 3960000"/>
              <a:gd name="connsiteX24-101" fmla="*/ 0 w 3960000"/>
              <a:gd name="connsiteY24-102" fmla="*/ 308009 h 3960000"/>
              <a:gd name="connsiteX25-103" fmla="*/ 308009 w 3960000"/>
              <a:gd name="connsiteY25-104" fmla="*/ 0 h 3960000"/>
              <a:gd name="connsiteX0-105" fmla="*/ 2841893 w 3960000"/>
              <a:gd name="connsiteY0-106" fmla="*/ 181064 h 3960000"/>
              <a:gd name="connsiteX1-107" fmla="*/ 2105790 w 3960000"/>
              <a:gd name="connsiteY1-108" fmla="*/ 859562 h 3960000"/>
              <a:gd name="connsiteX2-109" fmla="*/ 2106860 w 3960000"/>
              <a:gd name="connsiteY2-110" fmla="*/ 863292 h 3960000"/>
              <a:gd name="connsiteX3-111" fmla="*/ 2106860 w 3960000"/>
              <a:gd name="connsiteY3-112" fmla="*/ 1248172 h 3960000"/>
              <a:gd name="connsiteX4-113" fmla="*/ 1691968 w 3960000"/>
              <a:gd name="connsiteY4-114" fmla="*/ 1248172 h 3960000"/>
              <a:gd name="connsiteX5-115" fmla="*/ 1691968 w 3960000"/>
              <a:gd name="connsiteY5-116" fmla="*/ 1824236 h 3960000"/>
              <a:gd name="connsiteX6-117" fmla="*/ 2106860 w 3960000"/>
              <a:gd name="connsiteY6-118" fmla="*/ 1824236 h 3960000"/>
              <a:gd name="connsiteX7-119" fmla="*/ 2106860 w 3960000"/>
              <a:gd name="connsiteY7-120" fmla="*/ 3779396 h 3960000"/>
              <a:gd name="connsiteX8-121" fmla="*/ 2754932 w 3960000"/>
              <a:gd name="connsiteY8-122" fmla="*/ 3779396 h 3960000"/>
              <a:gd name="connsiteX9-123" fmla="*/ 2754932 w 3960000"/>
              <a:gd name="connsiteY9-124" fmla="*/ 1824236 h 3960000"/>
              <a:gd name="connsiteX10-125" fmla="*/ 3305869 w 3960000"/>
              <a:gd name="connsiteY10-126" fmla="*/ 1813665 h 3960000"/>
              <a:gd name="connsiteX11-127" fmla="*/ 3348152 w 3960000"/>
              <a:gd name="connsiteY11-128" fmla="*/ 1248172 h 3960000"/>
              <a:gd name="connsiteX12-129" fmla="*/ 2754932 w 3960000"/>
              <a:gd name="connsiteY12-130" fmla="*/ 1248172 h 3960000"/>
              <a:gd name="connsiteX13-131" fmla="*/ 2754932 w 3960000"/>
              <a:gd name="connsiteY13-132" fmla="*/ 907124 h 3960000"/>
              <a:gd name="connsiteX14-133" fmla="*/ 3369037 w 3960000"/>
              <a:gd name="connsiteY14-134" fmla="*/ 704441 h 3960000"/>
              <a:gd name="connsiteX15-135" fmla="*/ 3410216 w 3960000"/>
              <a:gd name="connsiteY15-136" fmla="*/ 195189 h 3960000"/>
              <a:gd name="connsiteX16-137" fmla="*/ 2841893 w 3960000"/>
              <a:gd name="connsiteY16-138" fmla="*/ 181064 h 3960000"/>
              <a:gd name="connsiteX17-139" fmla="*/ 308009 w 3960000"/>
              <a:gd name="connsiteY17-140" fmla="*/ 0 h 3960000"/>
              <a:gd name="connsiteX18-141" fmla="*/ 3651991 w 3960000"/>
              <a:gd name="connsiteY18-142" fmla="*/ 0 h 3960000"/>
              <a:gd name="connsiteX19-143" fmla="*/ 3960000 w 3960000"/>
              <a:gd name="connsiteY19-144" fmla="*/ 308009 h 3960000"/>
              <a:gd name="connsiteX20-145" fmla="*/ 3960000 w 3960000"/>
              <a:gd name="connsiteY20-146" fmla="*/ 3651991 h 3960000"/>
              <a:gd name="connsiteX21-147" fmla="*/ 3651991 w 3960000"/>
              <a:gd name="connsiteY21-148" fmla="*/ 3960000 h 3960000"/>
              <a:gd name="connsiteX22-149" fmla="*/ 308009 w 3960000"/>
              <a:gd name="connsiteY22-150" fmla="*/ 3960000 h 3960000"/>
              <a:gd name="connsiteX23-151" fmla="*/ 0 w 3960000"/>
              <a:gd name="connsiteY23-152" fmla="*/ 3651991 h 3960000"/>
              <a:gd name="connsiteX24-153" fmla="*/ 0 w 3960000"/>
              <a:gd name="connsiteY24-154" fmla="*/ 308009 h 3960000"/>
              <a:gd name="connsiteX25-155" fmla="*/ 308009 w 3960000"/>
              <a:gd name="connsiteY25-156" fmla="*/ 0 h 3960000"/>
              <a:gd name="connsiteX0-157" fmla="*/ 2841893 w 3960000"/>
              <a:gd name="connsiteY0-158" fmla="*/ 181064 h 3960000"/>
              <a:gd name="connsiteX1-159" fmla="*/ 2105790 w 3960000"/>
              <a:gd name="connsiteY1-160" fmla="*/ 859562 h 3960000"/>
              <a:gd name="connsiteX2-161" fmla="*/ 2106860 w 3960000"/>
              <a:gd name="connsiteY2-162" fmla="*/ 863292 h 3960000"/>
              <a:gd name="connsiteX3-163" fmla="*/ 2106860 w 3960000"/>
              <a:gd name="connsiteY3-164" fmla="*/ 1248172 h 3960000"/>
              <a:gd name="connsiteX4-165" fmla="*/ 1691968 w 3960000"/>
              <a:gd name="connsiteY4-166" fmla="*/ 1248172 h 3960000"/>
              <a:gd name="connsiteX5-167" fmla="*/ 1691968 w 3960000"/>
              <a:gd name="connsiteY5-168" fmla="*/ 1824236 h 3960000"/>
              <a:gd name="connsiteX6-169" fmla="*/ 2106860 w 3960000"/>
              <a:gd name="connsiteY6-170" fmla="*/ 1824236 h 3960000"/>
              <a:gd name="connsiteX7-171" fmla="*/ 2106860 w 3960000"/>
              <a:gd name="connsiteY7-172" fmla="*/ 3779396 h 3960000"/>
              <a:gd name="connsiteX8-173" fmla="*/ 2754932 w 3960000"/>
              <a:gd name="connsiteY8-174" fmla="*/ 3779396 h 3960000"/>
              <a:gd name="connsiteX9-175" fmla="*/ 2754932 w 3960000"/>
              <a:gd name="connsiteY9-176" fmla="*/ 1824236 h 3960000"/>
              <a:gd name="connsiteX10-177" fmla="*/ 3305869 w 3960000"/>
              <a:gd name="connsiteY10-178" fmla="*/ 1813665 h 3960000"/>
              <a:gd name="connsiteX11-179" fmla="*/ 3348152 w 3960000"/>
              <a:gd name="connsiteY11-180" fmla="*/ 1248172 h 3960000"/>
              <a:gd name="connsiteX12-181" fmla="*/ 2754932 w 3960000"/>
              <a:gd name="connsiteY12-182" fmla="*/ 1248172 h 3960000"/>
              <a:gd name="connsiteX13-183" fmla="*/ 2754932 w 3960000"/>
              <a:gd name="connsiteY13-184" fmla="*/ 907124 h 3960000"/>
              <a:gd name="connsiteX14-185" fmla="*/ 3369037 w 3960000"/>
              <a:gd name="connsiteY14-186" fmla="*/ 704441 h 3960000"/>
              <a:gd name="connsiteX15-187" fmla="*/ 3410216 w 3960000"/>
              <a:gd name="connsiteY15-188" fmla="*/ 195189 h 3960000"/>
              <a:gd name="connsiteX16-189" fmla="*/ 2841893 w 3960000"/>
              <a:gd name="connsiteY16-190" fmla="*/ 181064 h 3960000"/>
              <a:gd name="connsiteX17-191" fmla="*/ 308009 w 3960000"/>
              <a:gd name="connsiteY17-192" fmla="*/ 0 h 3960000"/>
              <a:gd name="connsiteX18-193" fmla="*/ 3651991 w 3960000"/>
              <a:gd name="connsiteY18-194" fmla="*/ 0 h 3960000"/>
              <a:gd name="connsiteX19-195" fmla="*/ 3960000 w 3960000"/>
              <a:gd name="connsiteY19-196" fmla="*/ 308009 h 3960000"/>
              <a:gd name="connsiteX20-197" fmla="*/ 3960000 w 3960000"/>
              <a:gd name="connsiteY20-198" fmla="*/ 3651991 h 3960000"/>
              <a:gd name="connsiteX21-199" fmla="*/ 3651991 w 3960000"/>
              <a:gd name="connsiteY21-200" fmla="*/ 3960000 h 3960000"/>
              <a:gd name="connsiteX22-201" fmla="*/ 308009 w 3960000"/>
              <a:gd name="connsiteY22-202" fmla="*/ 3960000 h 3960000"/>
              <a:gd name="connsiteX23-203" fmla="*/ 0 w 3960000"/>
              <a:gd name="connsiteY23-204" fmla="*/ 3651991 h 3960000"/>
              <a:gd name="connsiteX24-205" fmla="*/ 0 w 3960000"/>
              <a:gd name="connsiteY24-206" fmla="*/ 308009 h 3960000"/>
              <a:gd name="connsiteX25-207" fmla="*/ 308009 w 3960000"/>
              <a:gd name="connsiteY25-208" fmla="*/ 0 h 3960000"/>
              <a:gd name="connsiteX0-209" fmla="*/ 2841893 w 3960000"/>
              <a:gd name="connsiteY0-210" fmla="*/ 181064 h 3960000"/>
              <a:gd name="connsiteX1-211" fmla="*/ 2105790 w 3960000"/>
              <a:gd name="connsiteY1-212" fmla="*/ 859562 h 3960000"/>
              <a:gd name="connsiteX2-213" fmla="*/ 2106860 w 3960000"/>
              <a:gd name="connsiteY2-214" fmla="*/ 863292 h 3960000"/>
              <a:gd name="connsiteX3-215" fmla="*/ 2106860 w 3960000"/>
              <a:gd name="connsiteY3-216" fmla="*/ 1248172 h 3960000"/>
              <a:gd name="connsiteX4-217" fmla="*/ 1691968 w 3960000"/>
              <a:gd name="connsiteY4-218" fmla="*/ 1248172 h 3960000"/>
              <a:gd name="connsiteX5-219" fmla="*/ 1691968 w 3960000"/>
              <a:gd name="connsiteY5-220" fmla="*/ 1824236 h 3960000"/>
              <a:gd name="connsiteX6-221" fmla="*/ 2106860 w 3960000"/>
              <a:gd name="connsiteY6-222" fmla="*/ 1824236 h 3960000"/>
              <a:gd name="connsiteX7-223" fmla="*/ 2106860 w 3960000"/>
              <a:gd name="connsiteY7-224" fmla="*/ 3779396 h 3960000"/>
              <a:gd name="connsiteX8-225" fmla="*/ 2754932 w 3960000"/>
              <a:gd name="connsiteY8-226" fmla="*/ 3779396 h 3960000"/>
              <a:gd name="connsiteX9-227" fmla="*/ 2754932 w 3960000"/>
              <a:gd name="connsiteY9-228" fmla="*/ 1824236 h 3960000"/>
              <a:gd name="connsiteX10-229" fmla="*/ 3305869 w 3960000"/>
              <a:gd name="connsiteY10-230" fmla="*/ 1813665 h 3960000"/>
              <a:gd name="connsiteX11-231" fmla="*/ 3348152 w 3960000"/>
              <a:gd name="connsiteY11-232" fmla="*/ 1248172 h 3960000"/>
              <a:gd name="connsiteX12-233" fmla="*/ 2754932 w 3960000"/>
              <a:gd name="connsiteY12-234" fmla="*/ 1248172 h 3960000"/>
              <a:gd name="connsiteX13-235" fmla="*/ 2754932 w 3960000"/>
              <a:gd name="connsiteY13-236" fmla="*/ 907124 h 3960000"/>
              <a:gd name="connsiteX14-237" fmla="*/ 3369037 w 3960000"/>
              <a:gd name="connsiteY14-238" fmla="*/ 704441 h 3960000"/>
              <a:gd name="connsiteX15-239" fmla="*/ 3410216 w 3960000"/>
              <a:gd name="connsiteY15-240" fmla="*/ 195189 h 3960000"/>
              <a:gd name="connsiteX16-241" fmla="*/ 2841893 w 3960000"/>
              <a:gd name="connsiteY16-242" fmla="*/ 181064 h 3960000"/>
              <a:gd name="connsiteX17-243" fmla="*/ 308009 w 3960000"/>
              <a:gd name="connsiteY17-244" fmla="*/ 0 h 3960000"/>
              <a:gd name="connsiteX18-245" fmla="*/ 3651991 w 3960000"/>
              <a:gd name="connsiteY18-246" fmla="*/ 0 h 3960000"/>
              <a:gd name="connsiteX19-247" fmla="*/ 3960000 w 3960000"/>
              <a:gd name="connsiteY19-248" fmla="*/ 308009 h 3960000"/>
              <a:gd name="connsiteX20-249" fmla="*/ 3960000 w 3960000"/>
              <a:gd name="connsiteY20-250" fmla="*/ 3651991 h 3960000"/>
              <a:gd name="connsiteX21-251" fmla="*/ 3651991 w 3960000"/>
              <a:gd name="connsiteY21-252" fmla="*/ 3960000 h 3960000"/>
              <a:gd name="connsiteX22-253" fmla="*/ 308009 w 3960000"/>
              <a:gd name="connsiteY22-254" fmla="*/ 3960000 h 3960000"/>
              <a:gd name="connsiteX23-255" fmla="*/ 0 w 3960000"/>
              <a:gd name="connsiteY23-256" fmla="*/ 3651991 h 3960000"/>
              <a:gd name="connsiteX24-257" fmla="*/ 0 w 3960000"/>
              <a:gd name="connsiteY24-258" fmla="*/ 308009 h 3960000"/>
              <a:gd name="connsiteX25-259" fmla="*/ 308009 w 3960000"/>
              <a:gd name="connsiteY25-260" fmla="*/ 0 h 396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2" name="Rounded Rectangle 10"/>
          <p:cNvSpPr>
            <a:spLocks noChangeAspect="1"/>
          </p:cNvSpPr>
          <p:nvPr/>
        </p:nvSpPr>
        <p:spPr>
          <a:xfrm>
            <a:off x="6504225" y="2410745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3" name="Block Arc 6"/>
          <p:cNvSpPr/>
          <p:nvPr/>
        </p:nvSpPr>
        <p:spPr>
          <a:xfrm>
            <a:off x="5073005" y="2421110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-1" fmla="*/ 2664630 w 3221102"/>
              <a:gd name="connsiteY0-2" fmla="*/ 2175617 h 3221116"/>
              <a:gd name="connsiteX1-3" fmla="*/ 2658205 w 3221102"/>
              <a:gd name="connsiteY1-4" fmla="*/ 2178566 h 3221116"/>
              <a:gd name="connsiteX2-5" fmla="*/ 2664630 w 3221102"/>
              <a:gd name="connsiteY2-6" fmla="*/ 2175617 h 3221116"/>
              <a:gd name="connsiteX3-7" fmla="*/ 1477043 w 3221102"/>
              <a:gd name="connsiteY3-8" fmla="*/ 1144372 h 3221116"/>
              <a:gd name="connsiteX4-9" fmla="*/ 1409070 w 3221102"/>
              <a:gd name="connsiteY4-10" fmla="*/ 1159393 h 3221116"/>
              <a:gd name="connsiteX5-11" fmla="*/ 1152384 w 3221102"/>
              <a:gd name="connsiteY5-12" fmla="*/ 1703728 h 3221116"/>
              <a:gd name="connsiteX6-13" fmla="*/ 1591651 w 3221102"/>
              <a:gd name="connsiteY6-14" fmla="*/ 2152290 h 3221116"/>
              <a:gd name="connsiteX7-15" fmla="*/ 1850815 w 3221102"/>
              <a:gd name="connsiteY7-16" fmla="*/ 1654259 h 3221116"/>
              <a:gd name="connsiteX8-17" fmla="*/ 1830467 w 3221102"/>
              <a:gd name="connsiteY8-18" fmla="*/ 1515986 h 3221116"/>
              <a:gd name="connsiteX9-19" fmla="*/ 1477043 w 3221102"/>
              <a:gd name="connsiteY9-20" fmla="*/ 1144372 h 3221116"/>
              <a:gd name="connsiteX10-21" fmla="*/ 1651152 w 3221102"/>
              <a:gd name="connsiteY10-22" fmla="*/ 501 h 3221116"/>
              <a:gd name="connsiteX11-23" fmla="*/ 2580395 w 3221102"/>
              <a:gd name="connsiteY11-24" fmla="*/ 324821 h 3221116"/>
              <a:gd name="connsiteX12-25" fmla="*/ 3030464 w 3221102"/>
              <a:gd name="connsiteY12-26" fmla="*/ 2370314 h 3221116"/>
              <a:gd name="connsiteX13-27" fmla="*/ 3004976 w 3221102"/>
              <a:gd name="connsiteY13-28" fmla="*/ 2356675 h 3221116"/>
              <a:gd name="connsiteX14-29" fmla="*/ 2585849 w 3221102"/>
              <a:gd name="connsiteY14-30" fmla="*/ 2588887 h 3221116"/>
              <a:gd name="connsiteX15-31" fmla="*/ 1973374 w 3221102"/>
              <a:gd name="connsiteY15-32" fmla="*/ 2195096 h 3221116"/>
              <a:gd name="connsiteX16-33" fmla="*/ 1390827 w 3221102"/>
              <a:gd name="connsiteY16-34" fmla="*/ 2527630 h 3221116"/>
              <a:gd name="connsiteX17-35" fmla="*/ 783896 w 3221102"/>
              <a:gd name="connsiteY17-36" fmla="*/ 1665044 h 3221116"/>
              <a:gd name="connsiteX18-37" fmla="*/ 1268509 w 3221102"/>
              <a:gd name="connsiteY18-38" fmla="*/ 819983 h 3221116"/>
              <a:gd name="connsiteX19-39" fmla="*/ 1328805 w 3221102"/>
              <a:gd name="connsiteY19-40" fmla="*/ 807930 h 3221116"/>
              <a:gd name="connsiteX20-41" fmla="*/ 1390827 w 3221102"/>
              <a:gd name="connsiteY20-42" fmla="*/ 802457 h 3221116"/>
              <a:gd name="connsiteX21-43" fmla="*/ 1462242 w 3221102"/>
              <a:gd name="connsiteY21-44" fmla="*/ 801708 h 3221116"/>
              <a:gd name="connsiteX22-45" fmla="*/ 1734726 w 3221102"/>
              <a:gd name="connsiteY22-46" fmla="*/ 869255 h 3221116"/>
              <a:gd name="connsiteX23-47" fmla="*/ 1956122 w 3221102"/>
              <a:gd name="connsiteY23-48" fmla="*/ 1110076 h 3221116"/>
              <a:gd name="connsiteX24-49" fmla="*/ 1973374 w 3221102"/>
              <a:gd name="connsiteY24-50" fmla="*/ 875315 h 3221116"/>
              <a:gd name="connsiteX25-51" fmla="*/ 2333414 w 3221102"/>
              <a:gd name="connsiteY25-52" fmla="*/ 875315 h 3221116"/>
              <a:gd name="connsiteX26-53" fmla="*/ 2324788 w 3221102"/>
              <a:gd name="connsiteY26-54" fmla="*/ 2054049 h 3221116"/>
              <a:gd name="connsiteX27-55" fmla="*/ 2661746 w 3221102"/>
              <a:gd name="connsiteY27-56" fmla="*/ 2179658 h 3221116"/>
              <a:gd name="connsiteX28-57" fmla="*/ 2691046 w 3221102"/>
              <a:gd name="connsiteY28-58" fmla="*/ 2188689 h 3221116"/>
              <a:gd name="connsiteX29-59" fmla="*/ 2667011 w 3221102"/>
              <a:gd name="connsiteY29-60" fmla="*/ 2175828 h 3221116"/>
              <a:gd name="connsiteX30-61" fmla="*/ 2332141 w 3221102"/>
              <a:gd name="connsiteY30-62" fmla="*/ 653899 h 3221116"/>
              <a:gd name="connsiteX31-63" fmla="*/ 776764 w 3221102"/>
              <a:gd name="connsiteY31-64" fmla="*/ 749845 h 3221116"/>
              <a:gd name="connsiteX32-65" fmla="*/ 631487 w 3221102"/>
              <a:gd name="connsiteY32-66" fmla="*/ 2301392 h 3221116"/>
              <a:gd name="connsiteX33-67" fmla="*/ 2142017 w 3221102"/>
              <a:gd name="connsiteY33-68" fmla="*/ 2684410 h 3221116"/>
              <a:gd name="connsiteX34-69" fmla="*/ 2324866 w 3221102"/>
              <a:gd name="connsiteY34-70" fmla="*/ 3053856 h 3221116"/>
              <a:gd name="connsiteX35-71" fmla="*/ 294693 w 3221102"/>
              <a:gd name="connsiteY35-72" fmla="*/ 2539075 h 3221116"/>
              <a:gd name="connsiteX36-73" fmla="*/ 489947 w 3221102"/>
              <a:gd name="connsiteY36-74" fmla="*/ 453774 h 3221116"/>
              <a:gd name="connsiteX37-75" fmla="*/ 1651152 w 3221102"/>
              <a:gd name="connsiteY37-76" fmla="*/ 501 h 3221116"/>
              <a:gd name="connsiteX0-77" fmla="*/ 2664630 w 3221102"/>
              <a:gd name="connsiteY0-78" fmla="*/ 2175617 h 3221116"/>
              <a:gd name="connsiteX1-79" fmla="*/ 2658205 w 3221102"/>
              <a:gd name="connsiteY1-80" fmla="*/ 2178566 h 3221116"/>
              <a:gd name="connsiteX2-81" fmla="*/ 2664630 w 3221102"/>
              <a:gd name="connsiteY2-82" fmla="*/ 2175617 h 3221116"/>
              <a:gd name="connsiteX3-83" fmla="*/ 1477043 w 3221102"/>
              <a:gd name="connsiteY3-84" fmla="*/ 1144372 h 3221116"/>
              <a:gd name="connsiteX4-85" fmla="*/ 1409070 w 3221102"/>
              <a:gd name="connsiteY4-86" fmla="*/ 1159393 h 3221116"/>
              <a:gd name="connsiteX5-87" fmla="*/ 1152384 w 3221102"/>
              <a:gd name="connsiteY5-88" fmla="*/ 1703728 h 3221116"/>
              <a:gd name="connsiteX6-89" fmla="*/ 1591651 w 3221102"/>
              <a:gd name="connsiteY6-90" fmla="*/ 2152290 h 3221116"/>
              <a:gd name="connsiteX7-91" fmla="*/ 1850815 w 3221102"/>
              <a:gd name="connsiteY7-92" fmla="*/ 1654259 h 3221116"/>
              <a:gd name="connsiteX8-93" fmla="*/ 1830467 w 3221102"/>
              <a:gd name="connsiteY8-94" fmla="*/ 1515986 h 3221116"/>
              <a:gd name="connsiteX9-95" fmla="*/ 1477043 w 3221102"/>
              <a:gd name="connsiteY9-96" fmla="*/ 1144372 h 3221116"/>
              <a:gd name="connsiteX10-97" fmla="*/ 1651152 w 3221102"/>
              <a:gd name="connsiteY10-98" fmla="*/ 501 h 3221116"/>
              <a:gd name="connsiteX11-99" fmla="*/ 2580395 w 3221102"/>
              <a:gd name="connsiteY11-100" fmla="*/ 324821 h 3221116"/>
              <a:gd name="connsiteX12-101" fmla="*/ 3030464 w 3221102"/>
              <a:gd name="connsiteY12-102" fmla="*/ 2370314 h 3221116"/>
              <a:gd name="connsiteX13-103" fmla="*/ 3004976 w 3221102"/>
              <a:gd name="connsiteY13-104" fmla="*/ 2356675 h 3221116"/>
              <a:gd name="connsiteX14-105" fmla="*/ 2585849 w 3221102"/>
              <a:gd name="connsiteY14-106" fmla="*/ 2588887 h 3221116"/>
              <a:gd name="connsiteX15-107" fmla="*/ 1973374 w 3221102"/>
              <a:gd name="connsiteY15-108" fmla="*/ 2195096 h 3221116"/>
              <a:gd name="connsiteX16-109" fmla="*/ 1390827 w 3221102"/>
              <a:gd name="connsiteY16-110" fmla="*/ 2527630 h 3221116"/>
              <a:gd name="connsiteX17-111" fmla="*/ 783896 w 3221102"/>
              <a:gd name="connsiteY17-112" fmla="*/ 1665044 h 3221116"/>
              <a:gd name="connsiteX18-113" fmla="*/ 1268509 w 3221102"/>
              <a:gd name="connsiteY18-114" fmla="*/ 819983 h 3221116"/>
              <a:gd name="connsiteX19-115" fmla="*/ 1328805 w 3221102"/>
              <a:gd name="connsiteY19-116" fmla="*/ 807930 h 3221116"/>
              <a:gd name="connsiteX20-117" fmla="*/ 1390827 w 3221102"/>
              <a:gd name="connsiteY20-118" fmla="*/ 802457 h 3221116"/>
              <a:gd name="connsiteX21-119" fmla="*/ 1462242 w 3221102"/>
              <a:gd name="connsiteY21-120" fmla="*/ 801708 h 3221116"/>
              <a:gd name="connsiteX22-121" fmla="*/ 1956122 w 3221102"/>
              <a:gd name="connsiteY22-122" fmla="*/ 1110076 h 3221116"/>
              <a:gd name="connsiteX23-123" fmla="*/ 1973374 w 3221102"/>
              <a:gd name="connsiteY23-124" fmla="*/ 875315 h 3221116"/>
              <a:gd name="connsiteX24-125" fmla="*/ 2333414 w 3221102"/>
              <a:gd name="connsiteY24-126" fmla="*/ 875315 h 3221116"/>
              <a:gd name="connsiteX25-127" fmla="*/ 2324788 w 3221102"/>
              <a:gd name="connsiteY25-128" fmla="*/ 2054049 h 3221116"/>
              <a:gd name="connsiteX26-129" fmla="*/ 2661746 w 3221102"/>
              <a:gd name="connsiteY26-130" fmla="*/ 2179658 h 3221116"/>
              <a:gd name="connsiteX27-131" fmla="*/ 2691046 w 3221102"/>
              <a:gd name="connsiteY27-132" fmla="*/ 2188689 h 3221116"/>
              <a:gd name="connsiteX28-133" fmla="*/ 2667011 w 3221102"/>
              <a:gd name="connsiteY28-134" fmla="*/ 2175828 h 3221116"/>
              <a:gd name="connsiteX29-135" fmla="*/ 2332141 w 3221102"/>
              <a:gd name="connsiteY29-136" fmla="*/ 653899 h 3221116"/>
              <a:gd name="connsiteX30-137" fmla="*/ 776764 w 3221102"/>
              <a:gd name="connsiteY30-138" fmla="*/ 749845 h 3221116"/>
              <a:gd name="connsiteX31-139" fmla="*/ 631487 w 3221102"/>
              <a:gd name="connsiteY31-140" fmla="*/ 2301392 h 3221116"/>
              <a:gd name="connsiteX32-141" fmla="*/ 2142017 w 3221102"/>
              <a:gd name="connsiteY32-142" fmla="*/ 2684410 h 3221116"/>
              <a:gd name="connsiteX33-143" fmla="*/ 2324866 w 3221102"/>
              <a:gd name="connsiteY33-144" fmla="*/ 3053856 h 3221116"/>
              <a:gd name="connsiteX34-145" fmla="*/ 294693 w 3221102"/>
              <a:gd name="connsiteY34-146" fmla="*/ 2539075 h 3221116"/>
              <a:gd name="connsiteX35-147" fmla="*/ 489947 w 3221102"/>
              <a:gd name="connsiteY35-148" fmla="*/ 453774 h 3221116"/>
              <a:gd name="connsiteX36-149" fmla="*/ 1651152 w 3221102"/>
              <a:gd name="connsiteY36-150" fmla="*/ 501 h 3221116"/>
              <a:gd name="connsiteX0-151" fmla="*/ 2664630 w 3221102"/>
              <a:gd name="connsiteY0-152" fmla="*/ 2175617 h 3221116"/>
              <a:gd name="connsiteX1-153" fmla="*/ 2658205 w 3221102"/>
              <a:gd name="connsiteY1-154" fmla="*/ 2178566 h 3221116"/>
              <a:gd name="connsiteX2-155" fmla="*/ 2664630 w 3221102"/>
              <a:gd name="connsiteY2-156" fmla="*/ 2175617 h 3221116"/>
              <a:gd name="connsiteX3-157" fmla="*/ 1477043 w 3221102"/>
              <a:gd name="connsiteY3-158" fmla="*/ 1144372 h 3221116"/>
              <a:gd name="connsiteX4-159" fmla="*/ 1409070 w 3221102"/>
              <a:gd name="connsiteY4-160" fmla="*/ 1159393 h 3221116"/>
              <a:gd name="connsiteX5-161" fmla="*/ 1152384 w 3221102"/>
              <a:gd name="connsiteY5-162" fmla="*/ 1703728 h 3221116"/>
              <a:gd name="connsiteX6-163" fmla="*/ 1591651 w 3221102"/>
              <a:gd name="connsiteY6-164" fmla="*/ 2152290 h 3221116"/>
              <a:gd name="connsiteX7-165" fmla="*/ 1850815 w 3221102"/>
              <a:gd name="connsiteY7-166" fmla="*/ 1654259 h 3221116"/>
              <a:gd name="connsiteX8-167" fmla="*/ 1830467 w 3221102"/>
              <a:gd name="connsiteY8-168" fmla="*/ 1515986 h 3221116"/>
              <a:gd name="connsiteX9-169" fmla="*/ 1477043 w 3221102"/>
              <a:gd name="connsiteY9-170" fmla="*/ 1144372 h 3221116"/>
              <a:gd name="connsiteX10-171" fmla="*/ 1651152 w 3221102"/>
              <a:gd name="connsiteY10-172" fmla="*/ 501 h 3221116"/>
              <a:gd name="connsiteX11-173" fmla="*/ 2580395 w 3221102"/>
              <a:gd name="connsiteY11-174" fmla="*/ 324821 h 3221116"/>
              <a:gd name="connsiteX12-175" fmla="*/ 3030464 w 3221102"/>
              <a:gd name="connsiteY12-176" fmla="*/ 2370314 h 3221116"/>
              <a:gd name="connsiteX13-177" fmla="*/ 3004976 w 3221102"/>
              <a:gd name="connsiteY13-178" fmla="*/ 2356675 h 3221116"/>
              <a:gd name="connsiteX14-179" fmla="*/ 2585849 w 3221102"/>
              <a:gd name="connsiteY14-180" fmla="*/ 2588887 h 3221116"/>
              <a:gd name="connsiteX15-181" fmla="*/ 1973374 w 3221102"/>
              <a:gd name="connsiteY15-182" fmla="*/ 2195096 h 3221116"/>
              <a:gd name="connsiteX16-183" fmla="*/ 1390827 w 3221102"/>
              <a:gd name="connsiteY16-184" fmla="*/ 2527630 h 3221116"/>
              <a:gd name="connsiteX17-185" fmla="*/ 783896 w 3221102"/>
              <a:gd name="connsiteY17-186" fmla="*/ 1665044 h 3221116"/>
              <a:gd name="connsiteX18-187" fmla="*/ 1268509 w 3221102"/>
              <a:gd name="connsiteY18-188" fmla="*/ 819983 h 3221116"/>
              <a:gd name="connsiteX19-189" fmla="*/ 1328805 w 3221102"/>
              <a:gd name="connsiteY19-190" fmla="*/ 807930 h 3221116"/>
              <a:gd name="connsiteX20-191" fmla="*/ 1390827 w 3221102"/>
              <a:gd name="connsiteY20-192" fmla="*/ 802457 h 3221116"/>
              <a:gd name="connsiteX21-193" fmla="*/ 1462242 w 3221102"/>
              <a:gd name="connsiteY21-194" fmla="*/ 801708 h 3221116"/>
              <a:gd name="connsiteX22-195" fmla="*/ 1956122 w 3221102"/>
              <a:gd name="connsiteY22-196" fmla="*/ 1110076 h 3221116"/>
              <a:gd name="connsiteX23-197" fmla="*/ 1973374 w 3221102"/>
              <a:gd name="connsiteY23-198" fmla="*/ 875315 h 3221116"/>
              <a:gd name="connsiteX24-199" fmla="*/ 2333414 w 3221102"/>
              <a:gd name="connsiteY24-200" fmla="*/ 875315 h 3221116"/>
              <a:gd name="connsiteX25-201" fmla="*/ 2324788 w 3221102"/>
              <a:gd name="connsiteY25-202" fmla="*/ 2054049 h 3221116"/>
              <a:gd name="connsiteX26-203" fmla="*/ 2661746 w 3221102"/>
              <a:gd name="connsiteY26-204" fmla="*/ 2179658 h 3221116"/>
              <a:gd name="connsiteX27-205" fmla="*/ 2691046 w 3221102"/>
              <a:gd name="connsiteY27-206" fmla="*/ 2188689 h 3221116"/>
              <a:gd name="connsiteX28-207" fmla="*/ 2667011 w 3221102"/>
              <a:gd name="connsiteY28-208" fmla="*/ 2175828 h 3221116"/>
              <a:gd name="connsiteX29-209" fmla="*/ 2332141 w 3221102"/>
              <a:gd name="connsiteY29-210" fmla="*/ 653899 h 3221116"/>
              <a:gd name="connsiteX30-211" fmla="*/ 776764 w 3221102"/>
              <a:gd name="connsiteY30-212" fmla="*/ 749845 h 3221116"/>
              <a:gd name="connsiteX31-213" fmla="*/ 631487 w 3221102"/>
              <a:gd name="connsiteY31-214" fmla="*/ 2301392 h 3221116"/>
              <a:gd name="connsiteX32-215" fmla="*/ 2142017 w 3221102"/>
              <a:gd name="connsiteY32-216" fmla="*/ 2684410 h 3221116"/>
              <a:gd name="connsiteX33-217" fmla="*/ 2324866 w 3221102"/>
              <a:gd name="connsiteY33-218" fmla="*/ 3053856 h 3221116"/>
              <a:gd name="connsiteX34-219" fmla="*/ 294693 w 3221102"/>
              <a:gd name="connsiteY34-220" fmla="*/ 2539075 h 3221116"/>
              <a:gd name="connsiteX35-221" fmla="*/ 489947 w 3221102"/>
              <a:gd name="connsiteY35-222" fmla="*/ 453774 h 3221116"/>
              <a:gd name="connsiteX36-223" fmla="*/ 1651152 w 3221102"/>
              <a:gd name="connsiteY36-224" fmla="*/ 501 h 3221116"/>
              <a:gd name="connsiteX0-225" fmla="*/ 2664630 w 3221102"/>
              <a:gd name="connsiteY0-226" fmla="*/ 2175617 h 3221116"/>
              <a:gd name="connsiteX1-227" fmla="*/ 2658205 w 3221102"/>
              <a:gd name="connsiteY1-228" fmla="*/ 2178566 h 3221116"/>
              <a:gd name="connsiteX2-229" fmla="*/ 2664630 w 3221102"/>
              <a:gd name="connsiteY2-230" fmla="*/ 2175617 h 3221116"/>
              <a:gd name="connsiteX3-231" fmla="*/ 1477043 w 3221102"/>
              <a:gd name="connsiteY3-232" fmla="*/ 1144372 h 3221116"/>
              <a:gd name="connsiteX4-233" fmla="*/ 1409070 w 3221102"/>
              <a:gd name="connsiteY4-234" fmla="*/ 1159393 h 3221116"/>
              <a:gd name="connsiteX5-235" fmla="*/ 1152384 w 3221102"/>
              <a:gd name="connsiteY5-236" fmla="*/ 1703728 h 3221116"/>
              <a:gd name="connsiteX6-237" fmla="*/ 1591651 w 3221102"/>
              <a:gd name="connsiteY6-238" fmla="*/ 2152290 h 3221116"/>
              <a:gd name="connsiteX7-239" fmla="*/ 1850815 w 3221102"/>
              <a:gd name="connsiteY7-240" fmla="*/ 1654259 h 3221116"/>
              <a:gd name="connsiteX8-241" fmla="*/ 1830467 w 3221102"/>
              <a:gd name="connsiteY8-242" fmla="*/ 1515986 h 3221116"/>
              <a:gd name="connsiteX9-243" fmla="*/ 1477043 w 3221102"/>
              <a:gd name="connsiteY9-244" fmla="*/ 1144372 h 3221116"/>
              <a:gd name="connsiteX10-245" fmla="*/ 1651152 w 3221102"/>
              <a:gd name="connsiteY10-246" fmla="*/ 501 h 3221116"/>
              <a:gd name="connsiteX11-247" fmla="*/ 2580395 w 3221102"/>
              <a:gd name="connsiteY11-248" fmla="*/ 324821 h 3221116"/>
              <a:gd name="connsiteX12-249" fmla="*/ 3030464 w 3221102"/>
              <a:gd name="connsiteY12-250" fmla="*/ 2370314 h 3221116"/>
              <a:gd name="connsiteX13-251" fmla="*/ 3004976 w 3221102"/>
              <a:gd name="connsiteY13-252" fmla="*/ 2356675 h 3221116"/>
              <a:gd name="connsiteX14-253" fmla="*/ 2585849 w 3221102"/>
              <a:gd name="connsiteY14-254" fmla="*/ 2588887 h 3221116"/>
              <a:gd name="connsiteX15-255" fmla="*/ 1973374 w 3221102"/>
              <a:gd name="connsiteY15-256" fmla="*/ 2195096 h 3221116"/>
              <a:gd name="connsiteX16-257" fmla="*/ 1390827 w 3221102"/>
              <a:gd name="connsiteY16-258" fmla="*/ 2527630 h 3221116"/>
              <a:gd name="connsiteX17-259" fmla="*/ 783896 w 3221102"/>
              <a:gd name="connsiteY17-260" fmla="*/ 1665044 h 3221116"/>
              <a:gd name="connsiteX18-261" fmla="*/ 1268509 w 3221102"/>
              <a:gd name="connsiteY18-262" fmla="*/ 819983 h 3221116"/>
              <a:gd name="connsiteX19-263" fmla="*/ 1328805 w 3221102"/>
              <a:gd name="connsiteY19-264" fmla="*/ 807930 h 3221116"/>
              <a:gd name="connsiteX20-265" fmla="*/ 1390827 w 3221102"/>
              <a:gd name="connsiteY20-266" fmla="*/ 802457 h 3221116"/>
              <a:gd name="connsiteX21-267" fmla="*/ 1462242 w 3221102"/>
              <a:gd name="connsiteY21-268" fmla="*/ 801708 h 3221116"/>
              <a:gd name="connsiteX22-269" fmla="*/ 1956122 w 3221102"/>
              <a:gd name="connsiteY22-270" fmla="*/ 1110076 h 3221116"/>
              <a:gd name="connsiteX23-271" fmla="*/ 1973374 w 3221102"/>
              <a:gd name="connsiteY23-272" fmla="*/ 875315 h 3221116"/>
              <a:gd name="connsiteX24-273" fmla="*/ 2333414 w 3221102"/>
              <a:gd name="connsiteY24-274" fmla="*/ 875315 h 3221116"/>
              <a:gd name="connsiteX25-275" fmla="*/ 2324788 w 3221102"/>
              <a:gd name="connsiteY25-276" fmla="*/ 2054049 h 3221116"/>
              <a:gd name="connsiteX26-277" fmla="*/ 2661746 w 3221102"/>
              <a:gd name="connsiteY26-278" fmla="*/ 2179658 h 3221116"/>
              <a:gd name="connsiteX27-279" fmla="*/ 2691046 w 3221102"/>
              <a:gd name="connsiteY27-280" fmla="*/ 2188689 h 3221116"/>
              <a:gd name="connsiteX28-281" fmla="*/ 2667011 w 3221102"/>
              <a:gd name="connsiteY28-282" fmla="*/ 2175828 h 3221116"/>
              <a:gd name="connsiteX29-283" fmla="*/ 2332141 w 3221102"/>
              <a:gd name="connsiteY29-284" fmla="*/ 653899 h 3221116"/>
              <a:gd name="connsiteX30-285" fmla="*/ 776764 w 3221102"/>
              <a:gd name="connsiteY30-286" fmla="*/ 749845 h 3221116"/>
              <a:gd name="connsiteX31-287" fmla="*/ 631487 w 3221102"/>
              <a:gd name="connsiteY31-288" fmla="*/ 2301392 h 3221116"/>
              <a:gd name="connsiteX32-289" fmla="*/ 2142017 w 3221102"/>
              <a:gd name="connsiteY32-290" fmla="*/ 2684410 h 3221116"/>
              <a:gd name="connsiteX33-291" fmla="*/ 2324866 w 3221102"/>
              <a:gd name="connsiteY33-292" fmla="*/ 3053856 h 3221116"/>
              <a:gd name="connsiteX34-293" fmla="*/ 294693 w 3221102"/>
              <a:gd name="connsiteY34-294" fmla="*/ 2539075 h 3221116"/>
              <a:gd name="connsiteX35-295" fmla="*/ 489947 w 3221102"/>
              <a:gd name="connsiteY35-296" fmla="*/ 453774 h 3221116"/>
              <a:gd name="connsiteX36-297" fmla="*/ 1651152 w 3221102"/>
              <a:gd name="connsiteY36-298" fmla="*/ 501 h 3221116"/>
              <a:gd name="connsiteX0-299" fmla="*/ 2664630 w 3221102"/>
              <a:gd name="connsiteY0-300" fmla="*/ 2175617 h 3221116"/>
              <a:gd name="connsiteX1-301" fmla="*/ 2658205 w 3221102"/>
              <a:gd name="connsiteY1-302" fmla="*/ 2178566 h 3221116"/>
              <a:gd name="connsiteX2-303" fmla="*/ 2664630 w 3221102"/>
              <a:gd name="connsiteY2-304" fmla="*/ 2175617 h 3221116"/>
              <a:gd name="connsiteX3-305" fmla="*/ 1477043 w 3221102"/>
              <a:gd name="connsiteY3-306" fmla="*/ 1144372 h 3221116"/>
              <a:gd name="connsiteX4-307" fmla="*/ 1409070 w 3221102"/>
              <a:gd name="connsiteY4-308" fmla="*/ 1159393 h 3221116"/>
              <a:gd name="connsiteX5-309" fmla="*/ 1152384 w 3221102"/>
              <a:gd name="connsiteY5-310" fmla="*/ 1703728 h 3221116"/>
              <a:gd name="connsiteX6-311" fmla="*/ 1514013 w 3221102"/>
              <a:gd name="connsiteY6-312" fmla="*/ 2152290 h 3221116"/>
              <a:gd name="connsiteX7-313" fmla="*/ 1850815 w 3221102"/>
              <a:gd name="connsiteY7-314" fmla="*/ 1654259 h 3221116"/>
              <a:gd name="connsiteX8-315" fmla="*/ 1830467 w 3221102"/>
              <a:gd name="connsiteY8-316" fmla="*/ 1515986 h 3221116"/>
              <a:gd name="connsiteX9-317" fmla="*/ 1477043 w 3221102"/>
              <a:gd name="connsiteY9-318" fmla="*/ 1144372 h 3221116"/>
              <a:gd name="connsiteX10-319" fmla="*/ 1651152 w 3221102"/>
              <a:gd name="connsiteY10-320" fmla="*/ 501 h 3221116"/>
              <a:gd name="connsiteX11-321" fmla="*/ 2580395 w 3221102"/>
              <a:gd name="connsiteY11-322" fmla="*/ 324821 h 3221116"/>
              <a:gd name="connsiteX12-323" fmla="*/ 3030464 w 3221102"/>
              <a:gd name="connsiteY12-324" fmla="*/ 2370314 h 3221116"/>
              <a:gd name="connsiteX13-325" fmla="*/ 3004976 w 3221102"/>
              <a:gd name="connsiteY13-326" fmla="*/ 2356675 h 3221116"/>
              <a:gd name="connsiteX14-327" fmla="*/ 2585849 w 3221102"/>
              <a:gd name="connsiteY14-328" fmla="*/ 2588887 h 3221116"/>
              <a:gd name="connsiteX15-329" fmla="*/ 1973374 w 3221102"/>
              <a:gd name="connsiteY15-330" fmla="*/ 2195096 h 3221116"/>
              <a:gd name="connsiteX16-331" fmla="*/ 1390827 w 3221102"/>
              <a:gd name="connsiteY16-332" fmla="*/ 2527630 h 3221116"/>
              <a:gd name="connsiteX17-333" fmla="*/ 783896 w 3221102"/>
              <a:gd name="connsiteY17-334" fmla="*/ 1665044 h 3221116"/>
              <a:gd name="connsiteX18-335" fmla="*/ 1268509 w 3221102"/>
              <a:gd name="connsiteY18-336" fmla="*/ 819983 h 3221116"/>
              <a:gd name="connsiteX19-337" fmla="*/ 1328805 w 3221102"/>
              <a:gd name="connsiteY19-338" fmla="*/ 807930 h 3221116"/>
              <a:gd name="connsiteX20-339" fmla="*/ 1390827 w 3221102"/>
              <a:gd name="connsiteY20-340" fmla="*/ 802457 h 3221116"/>
              <a:gd name="connsiteX21-341" fmla="*/ 1462242 w 3221102"/>
              <a:gd name="connsiteY21-342" fmla="*/ 801708 h 3221116"/>
              <a:gd name="connsiteX22-343" fmla="*/ 1956122 w 3221102"/>
              <a:gd name="connsiteY22-344" fmla="*/ 1110076 h 3221116"/>
              <a:gd name="connsiteX23-345" fmla="*/ 1973374 w 3221102"/>
              <a:gd name="connsiteY23-346" fmla="*/ 875315 h 3221116"/>
              <a:gd name="connsiteX24-347" fmla="*/ 2333414 w 3221102"/>
              <a:gd name="connsiteY24-348" fmla="*/ 875315 h 3221116"/>
              <a:gd name="connsiteX25-349" fmla="*/ 2324788 w 3221102"/>
              <a:gd name="connsiteY25-350" fmla="*/ 2054049 h 3221116"/>
              <a:gd name="connsiteX26-351" fmla="*/ 2661746 w 3221102"/>
              <a:gd name="connsiteY26-352" fmla="*/ 2179658 h 3221116"/>
              <a:gd name="connsiteX27-353" fmla="*/ 2691046 w 3221102"/>
              <a:gd name="connsiteY27-354" fmla="*/ 2188689 h 3221116"/>
              <a:gd name="connsiteX28-355" fmla="*/ 2667011 w 3221102"/>
              <a:gd name="connsiteY28-356" fmla="*/ 2175828 h 3221116"/>
              <a:gd name="connsiteX29-357" fmla="*/ 2332141 w 3221102"/>
              <a:gd name="connsiteY29-358" fmla="*/ 653899 h 3221116"/>
              <a:gd name="connsiteX30-359" fmla="*/ 776764 w 3221102"/>
              <a:gd name="connsiteY30-360" fmla="*/ 749845 h 3221116"/>
              <a:gd name="connsiteX31-361" fmla="*/ 631487 w 3221102"/>
              <a:gd name="connsiteY31-362" fmla="*/ 2301392 h 3221116"/>
              <a:gd name="connsiteX32-363" fmla="*/ 2142017 w 3221102"/>
              <a:gd name="connsiteY32-364" fmla="*/ 2684410 h 3221116"/>
              <a:gd name="connsiteX33-365" fmla="*/ 2324866 w 3221102"/>
              <a:gd name="connsiteY33-366" fmla="*/ 3053856 h 3221116"/>
              <a:gd name="connsiteX34-367" fmla="*/ 294693 w 3221102"/>
              <a:gd name="connsiteY34-368" fmla="*/ 2539075 h 3221116"/>
              <a:gd name="connsiteX35-369" fmla="*/ 489947 w 3221102"/>
              <a:gd name="connsiteY35-370" fmla="*/ 453774 h 3221116"/>
              <a:gd name="connsiteX36-371" fmla="*/ 1651152 w 3221102"/>
              <a:gd name="connsiteY36-372" fmla="*/ 501 h 3221116"/>
              <a:gd name="connsiteX0-373" fmla="*/ 2664630 w 3221102"/>
              <a:gd name="connsiteY0-374" fmla="*/ 2175617 h 3221116"/>
              <a:gd name="connsiteX1-375" fmla="*/ 2658205 w 3221102"/>
              <a:gd name="connsiteY1-376" fmla="*/ 2178566 h 3221116"/>
              <a:gd name="connsiteX2-377" fmla="*/ 2664630 w 3221102"/>
              <a:gd name="connsiteY2-378" fmla="*/ 2175617 h 3221116"/>
              <a:gd name="connsiteX3-379" fmla="*/ 1477043 w 3221102"/>
              <a:gd name="connsiteY3-380" fmla="*/ 1144372 h 3221116"/>
              <a:gd name="connsiteX4-381" fmla="*/ 1409070 w 3221102"/>
              <a:gd name="connsiteY4-382" fmla="*/ 1159393 h 3221116"/>
              <a:gd name="connsiteX5-383" fmla="*/ 1152384 w 3221102"/>
              <a:gd name="connsiteY5-384" fmla="*/ 1703728 h 3221116"/>
              <a:gd name="connsiteX6-385" fmla="*/ 1514013 w 3221102"/>
              <a:gd name="connsiteY6-386" fmla="*/ 2152290 h 3221116"/>
              <a:gd name="connsiteX7-387" fmla="*/ 1850815 w 3221102"/>
              <a:gd name="connsiteY7-388" fmla="*/ 1654259 h 3221116"/>
              <a:gd name="connsiteX8-389" fmla="*/ 1830467 w 3221102"/>
              <a:gd name="connsiteY8-390" fmla="*/ 1515986 h 3221116"/>
              <a:gd name="connsiteX9-391" fmla="*/ 1477043 w 3221102"/>
              <a:gd name="connsiteY9-392" fmla="*/ 1144372 h 3221116"/>
              <a:gd name="connsiteX10-393" fmla="*/ 1651152 w 3221102"/>
              <a:gd name="connsiteY10-394" fmla="*/ 501 h 3221116"/>
              <a:gd name="connsiteX11-395" fmla="*/ 2580395 w 3221102"/>
              <a:gd name="connsiteY11-396" fmla="*/ 324821 h 3221116"/>
              <a:gd name="connsiteX12-397" fmla="*/ 3030464 w 3221102"/>
              <a:gd name="connsiteY12-398" fmla="*/ 2370314 h 3221116"/>
              <a:gd name="connsiteX13-399" fmla="*/ 3004976 w 3221102"/>
              <a:gd name="connsiteY13-400" fmla="*/ 2356675 h 3221116"/>
              <a:gd name="connsiteX14-401" fmla="*/ 2585849 w 3221102"/>
              <a:gd name="connsiteY14-402" fmla="*/ 2588887 h 3221116"/>
              <a:gd name="connsiteX15-403" fmla="*/ 1973374 w 3221102"/>
              <a:gd name="connsiteY15-404" fmla="*/ 2195096 h 3221116"/>
              <a:gd name="connsiteX16-405" fmla="*/ 1390827 w 3221102"/>
              <a:gd name="connsiteY16-406" fmla="*/ 2527630 h 3221116"/>
              <a:gd name="connsiteX17-407" fmla="*/ 783896 w 3221102"/>
              <a:gd name="connsiteY17-408" fmla="*/ 1665044 h 3221116"/>
              <a:gd name="connsiteX18-409" fmla="*/ 1268509 w 3221102"/>
              <a:gd name="connsiteY18-410" fmla="*/ 819983 h 3221116"/>
              <a:gd name="connsiteX19-411" fmla="*/ 1328805 w 3221102"/>
              <a:gd name="connsiteY19-412" fmla="*/ 807930 h 3221116"/>
              <a:gd name="connsiteX20-413" fmla="*/ 1390827 w 3221102"/>
              <a:gd name="connsiteY20-414" fmla="*/ 802457 h 3221116"/>
              <a:gd name="connsiteX21-415" fmla="*/ 1462242 w 3221102"/>
              <a:gd name="connsiteY21-416" fmla="*/ 801708 h 3221116"/>
              <a:gd name="connsiteX22-417" fmla="*/ 1956122 w 3221102"/>
              <a:gd name="connsiteY22-418" fmla="*/ 1110076 h 3221116"/>
              <a:gd name="connsiteX23-419" fmla="*/ 1973374 w 3221102"/>
              <a:gd name="connsiteY23-420" fmla="*/ 875315 h 3221116"/>
              <a:gd name="connsiteX24-421" fmla="*/ 2333414 w 3221102"/>
              <a:gd name="connsiteY24-422" fmla="*/ 875315 h 3221116"/>
              <a:gd name="connsiteX25-423" fmla="*/ 2324788 w 3221102"/>
              <a:gd name="connsiteY25-424" fmla="*/ 2054049 h 3221116"/>
              <a:gd name="connsiteX26-425" fmla="*/ 2661746 w 3221102"/>
              <a:gd name="connsiteY26-426" fmla="*/ 2179658 h 3221116"/>
              <a:gd name="connsiteX27-427" fmla="*/ 2691046 w 3221102"/>
              <a:gd name="connsiteY27-428" fmla="*/ 2188689 h 3221116"/>
              <a:gd name="connsiteX28-429" fmla="*/ 2667011 w 3221102"/>
              <a:gd name="connsiteY28-430" fmla="*/ 2175828 h 3221116"/>
              <a:gd name="connsiteX29-431" fmla="*/ 2332141 w 3221102"/>
              <a:gd name="connsiteY29-432" fmla="*/ 653899 h 3221116"/>
              <a:gd name="connsiteX30-433" fmla="*/ 776764 w 3221102"/>
              <a:gd name="connsiteY30-434" fmla="*/ 749845 h 3221116"/>
              <a:gd name="connsiteX31-435" fmla="*/ 631487 w 3221102"/>
              <a:gd name="connsiteY31-436" fmla="*/ 2301392 h 3221116"/>
              <a:gd name="connsiteX32-437" fmla="*/ 2142017 w 3221102"/>
              <a:gd name="connsiteY32-438" fmla="*/ 2684410 h 3221116"/>
              <a:gd name="connsiteX33-439" fmla="*/ 2324866 w 3221102"/>
              <a:gd name="connsiteY33-440" fmla="*/ 3053856 h 3221116"/>
              <a:gd name="connsiteX34-441" fmla="*/ 294693 w 3221102"/>
              <a:gd name="connsiteY34-442" fmla="*/ 2539075 h 3221116"/>
              <a:gd name="connsiteX35-443" fmla="*/ 489947 w 3221102"/>
              <a:gd name="connsiteY35-444" fmla="*/ 453774 h 3221116"/>
              <a:gd name="connsiteX36-445" fmla="*/ 1651152 w 3221102"/>
              <a:gd name="connsiteY36-446" fmla="*/ 501 h 3221116"/>
              <a:gd name="connsiteX0-447" fmla="*/ 2664630 w 3221102"/>
              <a:gd name="connsiteY0-448" fmla="*/ 2175617 h 3221116"/>
              <a:gd name="connsiteX1-449" fmla="*/ 2658205 w 3221102"/>
              <a:gd name="connsiteY1-450" fmla="*/ 2178566 h 3221116"/>
              <a:gd name="connsiteX2-451" fmla="*/ 2664630 w 3221102"/>
              <a:gd name="connsiteY2-452" fmla="*/ 2175617 h 3221116"/>
              <a:gd name="connsiteX3-453" fmla="*/ 1477043 w 3221102"/>
              <a:gd name="connsiteY3-454" fmla="*/ 1144372 h 3221116"/>
              <a:gd name="connsiteX4-455" fmla="*/ 1409070 w 3221102"/>
              <a:gd name="connsiteY4-456" fmla="*/ 1159393 h 3221116"/>
              <a:gd name="connsiteX5-457" fmla="*/ 1152384 w 3221102"/>
              <a:gd name="connsiteY5-458" fmla="*/ 1703728 h 3221116"/>
              <a:gd name="connsiteX6-459" fmla="*/ 1514013 w 3221102"/>
              <a:gd name="connsiteY6-460" fmla="*/ 2152290 h 3221116"/>
              <a:gd name="connsiteX7-461" fmla="*/ 1850815 w 3221102"/>
              <a:gd name="connsiteY7-462" fmla="*/ 1654259 h 3221116"/>
              <a:gd name="connsiteX8-463" fmla="*/ 1830467 w 3221102"/>
              <a:gd name="connsiteY8-464" fmla="*/ 1515986 h 3221116"/>
              <a:gd name="connsiteX9-465" fmla="*/ 1477043 w 3221102"/>
              <a:gd name="connsiteY9-466" fmla="*/ 1144372 h 3221116"/>
              <a:gd name="connsiteX10-467" fmla="*/ 1651152 w 3221102"/>
              <a:gd name="connsiteY10-468" fmla="*/ 501 h 3221116"/>
              <a:gd name="connsiteX11-469" fmla="*/ 2580395 w 3221102"/>
              <a:gd name="connsiteY11-470" fmla="*/ 324821 h 3221116"/>
              <a:gd name="connsiteX12-471" fmla="*/ 3030464 w 3221102"/>
              <a:gd name="connsiteY12-472" fmla="*/ 2370314 h 3221116"/>
              <a:gd name="connsiteX13-473" fmla="*/ 2585849 w 3221102"/>
              <a:gd name="connsiteY13-474" fmla="*/ 2588887 h 3221116"/>
              <a:gd name="connsiteX14-475" fmla="*/ 1973374 w 3221102"/>
              <a:gd name="connsiteY14-476" fmla="*/ 2195096 h 3221116"/>
              <a:gd name="connsiteX15-477" fmla="*/ 1390827 w 3221102"/>
              <a:gd name="connsiteY15-478" fmla="*/ 2527630 h 3221116"/>
              <a:gd name="connsiteX16-479" fmla="*/ 783896 w 3221102"/>
              <a:gd name="connsiteY16-480" fmla="*/ 1665044 h 3221116"/>
              <a:gd name="connsiteX17-481" fmla="*/ 1268509 w 3221102"/>
              <a:gd name="connsiteY17-482" fmla="*/ 819983 h 3221116"/>
              <a:gd name="connsiteX18-483" fmla="*/ 1328805 w 3221102"/>
              <a:gd name="connsiteY18-484" fmla="*/ 807930 h 3221116"/>
              <a:gd name="connsiteX19-485" fmla="*/ 1390827 w 3221102"/>
              <a:gd name="connsiteY19-486" fmla="*/ 802457 h 3221116"/>
              <a:gd name="connsiteX20-487" fmla="*/ 1462242 w 3221102"/>
              <a:gd name="connsiteY20-488" fmla="*/ 801708 h 3221116"/>
              <a:gd name="connsiteX21-489" fmla="*/ 1956122 w 3221102"/>
              <a:gd name="connsiteY21-490" fmla="*/ 1110076 h 3221116"/>
              <a:gd name="connsiteX22-491" fmla="*/ 1973374 w 3221102"/>
              <a:gd name="connsiteY22-492" fmla="*/ 875315 h 3221116"/>
              <a:gd name="connsiteX23-493" fmla="*/ 2333414 w 3221102"/>
              <a:gd name="connsiteY23-494" fmla="*/ 875315 h 3221116"/>
              <a:gd name="connsiteX24-495" fmla="*/ 2324788 w 3221102"/>
              <a:gd name="connsiteY24-496" fmla="*/ 2054049 h 3221116"/>
              <a:gd name="connsiteX25-497" fmla="*/ 2661746 w 3221102"/>
              <a:gd name="connsiteY25-498" fmla="*/ 2179658 h 3221116"/>
              <a:gd name="connsiteX26-499" fmla="*/ 2691046 w 3221102"/>
              <a:gd name="connsiteY26-500" fmla="*/ 2188689 h 3221116"/>
              <a:gd name="connsiteX27-501" fmla="*/ 2667011 w 3221102"/>
              <a:gd name="connsiteY27-502" fmla="*/ 2175828 h 3221116"/>
              <a:gd name="connsiteX28-503" fmla="*/ 2332141 w 3221102"/>
              <a:gd name="connsiteY28-504" fmla="*/ 653899 h 3221116"/>
              <a:gd name="connsiteX29-505" fmla="*/ 776764 w 3221102"/>
              <a:gd name="connsiteY29-506" fmla="*/ 749845 h 3221116"/>
              <a:gd name="connsiteX30-507" fmla="*/ 631487 w 3221102"/>
              <a:gd name="connsiteY30-508" fmla="*/ 2301392 h 3221116"/>
              <a:gd name="connsiteX31-509" fmla="*/ 2142017 w 3221102"/>
              <a:gd name="connsiteY31-510" fmla="*/ 2684410 h 3221116"/>
              <a:gd name="connsiteX32-511" fmla="*/ 2324866 w 3221102"/>
              <a:gd name="connsiteY32-512" fmla="*/ 3053856 h 3221116"/>
              <a:gd name="connsiteX33-513" fmla="*/ 294693 w 3221102"/>
              <a:gd name="connsiteY33-514" fmla="*/ 2539075 h 3221116"/>
              <a:gd name="connsiteX34-515" fmla="*/ 489947 w 3221102"/>
              <a:gd name="connsiteY34-516" fmla="*/ 453774 h 3221116"/>
              <a:gd name="connsiteX35-517" fmla="*/ 1651152 w 3221102"/>
              <a:gd name="connsiteY35-518" fmla="*/ 501 h 3221116"/>
              <a:gd name="connsiteX0-519" fmla="*/ 2664630 w 3221102"/>
              <a:gd name="connsiteY0-520" fmla="*/ 2175617 h 3221116"/>
              <a:gd name="connsiteX1-521" fmla="*/ 2658205 w 3221102"/>
              <a:gd name="connsiteY1-522" fmla="*/ 2178566 h 3221116"/>
              <a:gd name="connsiteX2-523" fmla="*/ 2664630 w 3221102"/>
              <a:gd name="connsiteY2-524" fmla="*/ 2175617 h 3221116"/>
              <a:gd name="connsiteX3-525" fmla="*/ 1477043 w 3221102"/>
              <a:gd name="connsiteY3-526" fmla="*/ 1144372 h 3221116"/>
              <a:gd name="connsiteX4-527" fmla="*/ 1409070 w 3221102"/>
              <a:gd name="connsiteY4-528" fmla="*/ 1159393 h 3221116"/>
              <a:gd name="connsiteX5-529" fmla="*/ 1152384 w 3221102"/>
              <a:gd name="connsiteY5-530" fmla="*/ 1703728 h 3221116"/>
              <a:gd name="connsiteX6-531" fmla="*/ 1514013 w 3221102"/>
              <a:gd name="connsiteY6-532" fmla="*/ 2152290 h 3221116"/>
              <a:gd name="connsiteX7-533" fmla="*/ 1850815 w 3221102"/>
              <a:gd name="connsiteY7-534" fmla="*/ 1654259 h 3221116"/>
              <a:gd name="connsiteX8-535" fmla="*/ 1830467 w 3221102"/>
              <a:gd name="connsiteY8-536" fmla="*/ 1515986 h 3221116"/>
              <a:gd name="connsiteX9-537" fmla="*/ 1477043 w 3221102"/>
              <a:gd name="connsiteY9-538" fmla="*/ 1144372 h 3221116"/>
              <a:gd name="connsiteX10-539" fmla="*/ 1651152 w 3221102"/>
              <a:gd name="connsiteY10-540" fmla="*/ 501 h 3221116"/>
              <a:gd name="connsiteX11-541" fmla="*/ 2580395 w 3221102"/>
              <a:gd name="connsiteY11-542" fmla="*/ 324821 h 3221116"/>
              <a:gd name="connsiteX12-543" fmla="*/ 3030464 w 3221102"/>
              <a:gd name="connsiteY12-544" fmla="*/ 2370314 h 3221116"/>
              <a:gd name="connsiteX13-545" fmla="*/ 2585849 w 3221102"/>
              <a:gd name="connsiteY13-546" fmla="*/ 2588887 h 3221116"/>
              <a:gd name="connsiteX14-547" fmla="*/ 1973374 w 3221102"/>
              <a:gd name="connsiteY14-548" fmla="*/ 2195096 h 3221116"/>
              <a:gd name="connsiteX15-549" fmla="*/ 1390827 w 3221102"/>
              <a:gd name="connsiteY15-550" fmla="*/ 2527630 h 3221116"/>
              <a:gd name="connsiteX16-551" fmla="*/ 783896 w 3221102"/>
              <a:gd name="connsiteY16-552" fmla="*/ 1665044 h 3221116"/>
              <a:gd name="connsiteX17-553" fmla="*/ 1268509 w 3221102"/>
              <a:gd name="connsiteY17-554" fmla="*/ 819983 h 3221116"/>
              <a:gd name="connsiteX18-555" fmla="*/ 1328805 w 3221102"/>
              <a:gd name="connsiteY18-556" fmla="*/ 807930 h 3221116"/>
              <a:gd name="connsiteX19-557" fmla="*/ 1390827 w 3221102"/>
              <a:gd name="connsiteY19-558" fmla="*/ 802457 h 3221116"/>
              <a:gd name="connsiteX20-559" fmla="*/ 1462242 w 3221102"/>
              <a:gd name="connsiteY20-560" fmla="*/ 801708 h 3221116"/>
              <a:gd name="connsiteX21-561" fmla="*/ 1956122 w 3221102"/>
              <a:gd name="connsiteY21-562" fmla="*/ 1110076 h 3221116"/>
              <a:gd name="connsiteX22-563" fmla="*/ 1973374 w 3221102"/>
              <a:gd name="connsiteY22-564" fmla="*/ 875315 h 3221116"/>
              <a:gd name="connsiteX23-565" fmla="*/ 2333414 w 3221102"/>
              <a:gd name="connsiteY23-566" fmla="*/ 875315 h 3221116"/>
              <a:gd name="connsiteX24-567" fmla="*/ 2324788 w 3221102"/>
              <a:gd name="connsiteY24-568" fmla="*/ 2054049 h 3221116"/>
              <a:gd name="connsiteX25-569" fmla="*/ 2661746 w 3221102"/>
              <a:gd name="connsiteY25-570" fmla="*/ 2179658 h 3221116"/>
              <a:gd name="connsiteX26-571" fmla="*/ 2691046 w 3221102"/>
              <a:gd name="connsiteY26-572" fmla="*/ 2188689 h 3221116"/>
              <a:gd name="connsiteX27-573" fmla="*/ 2667011 w 3221102"/>
              <a:gd name="connsiteY27-574" fmla="*/ 2175828 h 3221116"/>
              <a:gd name="connsiteX28-575" fmla="*/ 2332141 w 3221102"/>
              <a:gd name="connsiteY28-576" fmla="*/ 653899 h 3221116"/>
              <a:gd name="connsiteX29-577" fmla="*/ 776764 w 3221102"/>
              <a:gd name="connsiteY29-578" fmla="*/ 749845 h 3221116"/>
              <a:gd name="connsiteX30-579" fmla="*/ 631487 w 3221102"/>
              <a:gd name="connsiteY30-580" fmla="*/ 2301392 h 3221116"/>
              <a:gd name="connsiteX31-581" fmla="*/ 2142017 w 3221102"/>
              <a:gd name="connsiteY31-582" fmla="*/ 2684410 h 3221116"/>
              <a:gd name="connsiteX32-583" fmla="*/ 2324866 w 3221102"/>
              <a:gd name="connsiteY32-584" fmla="*/ 3053856 h 3221116"/>
              <a:gd name="connsiteX33-585" fmla="*/ 294693 w 3221102"/>
              <a:gd name="connsiteY33-586" fmla="*/ 2539075 h 3221116"/>
              <a:gd name="connsiteX34-587" fmla="*/ 489947 w 3221102"/>
              <a:gd name="connsiteY34-588" fmla="*/ 453774 h 3221116"/>
              <a:gd name="connsiteX35-589" fmla="*/ 1651152 w 3221102"/>
              <a:gd name="connsiteY35-590" fmla="*/ 501 h 3221116"/>
              <a:gd name="connsiteX0-591" fmla="*/ 2664630 w 3221102"/>
              <a:gd name="connsiteY0-592" fmla="*/ 2175617 h 3221116"/>
              <a:gd name="connsiteX1-593" fmla="*/ 2658205 w 3221102"/>
              <a:gd name="connsiteY1-594" fmla="*/ 2178566 h 3221116"/>
              <a:gd name="connsiteX2-595" fmla="*/ 2664630 w 3221102"/>
              <a:gd name="connsiteY2-596" fmla="*/ 2175617 h 3221116"/>
              <a:gd name="connsiteX3-597" fmla="*/ 1477043 w 3221102"/>
              <a:gd name="connsiteY3-598" fmla="*/ 1144372 h 3221116"/>
              <a:gd name="connsiteX4-599" fmla="*/ 1409070 w 3221102"/>
              <a:gd name="connsiteY4-600" fmla="*/ 1159393 h 3221116"/>
              <a:gd name="connsiteX5-601" fmla="*/ 1152384 w 3221102"/>
              <a:gd name="connsiteY5-602" fmla="*/ 1703728 h 3221116"/>
              <a:gd name="connsiteX6-603" fmla="*/ 1514013 w 3221102"/>
              <a:gd name="connsiteY6-604" fmla="*/ 2152290 h 3221116"/>
              <a:gd name="connsiteX7-605" fmla="*/ 1850815 w 3221102"/>
              <a:gd name="connsiteY7-606" fmla="*/ 1654259 h 3221116"/>
              <a:gd name="connsiteX8-607" fmla="*/ 1830467 w 3221102"/>
              <a:gd name="connsiteY8-608" fmla="*/ 1515986 h 3221116"/>
              <a:gd name="connsiteX9-609" fmla="*/ 1477043 w 3221102"/>
              <a:gd name="connsiteY9-610" fmla="*/ 1144372 h 3221116"/>
              <a:gd name="connsiteX10-611" fmla="*/ 1651152 w 3221102"/>
              <a:gd name="connsiteY10-612" fmla="*/ 501 h 3221116"/>
              <a:gd name="connsiteX11-613" fmla="*/ 2580395 w 3221102"/>
              <a:gd name="connsiteY11-614" fmla="*/ 324821 h 3221116"/>
              <a:gd name="connsiteX12-615" fmla="*/ 3030464 w 3221102"/>
              <a:gd name="connsiteY12-616" fmla="*/ 2370314 h 3221116"/>
              <a:gd name="connsiteX13-617" fmla="*/ 2585849 w 3221102"/>
              <a:gd name="connsiteY13-618" fmla="*/ 2588887 h 3221116"/>
              <a:gd name="connsiteX14-619" fmla="*/ 1973374 w 3221102"/>
              <a:gd name="connsiteY14-620" fmla="*/ 2195096 h 3221116"/>
              <a:gd name="connsiteX15-621" fmla="*/ 1390827 w 3221102"/>
              <a:gd name="connsiteY15-622" fmla="*/ 2527630 h 3221116"/>
              <a:gd name="connsiteX16-623" fmla="*/ 783896 w 3221102"/>
              <a:gd name="connsiteY16-624" fmla="*/ 1665044 h 3221116"/>
              <a:gd name="connsiteX17-625" fmla="*/ 1268509 w 3221102"/>
              <a:gd name="connsiteY17-626" fmla="*/ 819983 h 3221116"/>
              <a:gd name="connsiteX18-627" fmla="*/ 1328805 w 3221102"/>
              <a:gd name="connsiteY18-628" fmla="*/ 807930 h 3221116"/>
              <a:gd name="connsiteX19-629" fmla="*/ 1390827 w 3221102"/>
              <a:gd name="connsiteY19-630" fmla="*/ 802457 h 3221116"/>
              <a:gd name="connsiteX20-631" fmla="*/ 1462242 w 3221102"/>
              <a:gd name="connsiteY20-632" fmla="*/ 801708 h 3221116"/>
              <a:gd name="connsiteX21-633" fmla="*/ 1956122 w 3221102"/>
              <a:gd name="connsiteY21-634" fmla="*/ 1110076 h 3221116"/>
              <a:gd name="connsiteX22-635" fmla="*/ 1973374 w 3221102"/>
              <a:gd name="connsiteY22-636" fmla="*/ 875315 h 3221116"/>
              <a:gd name="connsiteX23-637" fmla="*/ 2333414 w 3221102"/>
              <a:gd name="connsiteY23-638" fmla="*/ 875315 h 3221116"/>
              <a:gd name="connsiteX24-639" fmla="*/ 2324788 w 3221102"/>
              <a:gd name="connsiteY24-640" fmla="*/ 2054049 h 3221116"/>
              <a:gd name="connsiteX25-641" fmla="*/ 2661746 w 3221102"/>
              <a:gd name="connsiteY25-642" fmla="*/ 2179658 h 3221116"/>
              <a:gd name="connsiteX26-643" fmla="*/ 2691046 w 3221102"/>
              <a:gd name="connsiteY26-644" fmla="*/ 2188689 h 3221116"/>
              <a:gd name="connsiteX27-645" fmla="*/ 2667011 w 3221102"/>
              <a:gd name="connsiteY27-646" fmla="*/ 2175828 h 3221116"/>
              <a:gd name="connsiteX28-647" fmla="*/ 2332141 w 3221102"/>
              <a:gd name="connsiteY28-648" fmla="*/ 653899 h 3221116"/>
              <a:gd name="connsiteX29-649" fmla="*/ 776764 w 3221102"/>
              <a:gd name="connsiteY29-650" fmla="*/ 749845 h 3221116"/>
              <a:gd name="connsiteX30-651" fmla="*/ 631487 w 3221102"/>
              <a:gd name="connsiteY30-652" fmla="*/ 2301392 h 3221116"/>
              <a:gd name="connsiteX31-653" fmla="*/ 2142017 w 3221102"/>
              <a:gd name="connsiteY31-654" fmla="*/ 2684410 h 3221116"/>
              <a:gd name="connsiteX32-655" fmla="*/ 2324866 w 3221102"/>
              <a:gd name="connsiteY32-656" fmla="*/ 3053856 h 3221116"/>
              <a:gd name="connsiteX33-657" fmla="*/ 294693 w 3221102"/>
              <a:gd name="connsiteY33-658" fmla="*/ 2539075 h 3221116"/>
              <a:gd name="connsiteX34-659" fmla="*/ 489947 w 3221102"/>
              <a:gd name="connsiteY34-660" fmla="*/ 453774 h 3221116"/>
              <a:gd name="connsiteX35-661" fmla="*/ 1651152 w 3221102"/>
              <a:gd name="connsiteY35-662" fmla="*/ 501 h 3221116"/>
              <a:gd name="connsiteX0-663" fmla="*/ 2664630 w 3221102"/>
              <a:gd name="connsiteY0-664" fmla="*/ 2175617 h 3221116"/>
              <a:gd name="connsiteX1-665" fmla="*/ 2658205 w 3221102"/>
              <a:gd name="connsiteY1-666" fmla="*/ 2178566 h 3221116"/>
              <a:gd name="connsiteX2-667" fmla="*/ 2664630 w 3221102"/>
              <a:gd name="connsiteY2-668" fmla="*/ 2175617 h 3221116"/>
              <a:gd name="connsiteX3-669" fmla="*/ 1477043 w 3221102"/>
              <a:gd name="connsiteY3-670" fmla="*/ 1144372 h 3221116"/>
              <a:gd name="connsiteX4-671" fmla="*/ 1409070 w 3221102"/>
              <a:gd name="connsiteY4-672" fmla="*/ 1159393 h 3221116"/>
              <a:gd name="connsiteX5-673" fmla="*/ 1152384 w 3221102"/>
              <a:gd name="connsiteY5-674" fmla="*/ 1703728 h 3221116"/>
              <a:gd name="connsiteX6-675" fmla="*/ 1514013 w 3221102"/>
              <a:gd name="connsiteY6-676" fmla="*/ 2152290 h 3221116"/>
              <a:gd name="connsiteX7-677" fmla="*/ 1850815 w 3221102"/>
              <a:gd name="connsiteY7-678" fmla="*/ 1654259 h 3221116"/>
              <a:gd name="connsiteX8-679" fmla="*/ 1830467 w 3221102"/>
              <a:gd name="connsiteY8-680" fmla="*/ 1515986 h 3221116"/>
              <a:gd name="connsiteX9-681" fmla="*/ 1477043 w 3221102"/>
              <a:gd name="connsiteY9-682" fmla="*/ 1144372 h 3221116"/>
              <a:gd name="connsiteX10-683" fmla="*/ 1651152 w 3221102"/>
              <a:gd name="connsiteY10-684" fmla="*/ 501 h 3221116"/>
              <a:gd name="connsiteX11-685" fmla="*/ 2580395 w 3221102"/>
              <a:gd name="connsiteY11-686" fmla="*/ 324821 h 3221116"/>
              <a:gd name="connsiteX12-687" fmla="*/ 3030464 w 3221102"/>
              <a:gd name="connsiteY12-688" fmla="*/ 2370314 h 3221116"/>
              <a:gd name="connsiteX13-689" fmla="*/ 2585849 w 3221102"/>
              <a:gd name="connsiteY13-690" fmla="*/ 2588887 h 3221116"/>
              <a:gd name="connsiteX14-691" fmla="*/ 1973374 w 3221102"/>
              <a:gd name="connsiteY14-692" fmla="*/ 2195096 h 3221116"/>
              <a:gd name="connsiteX15-693" fmla="*/ 1390827 w 3221102"/>
              <a:gd name="connsiteY15-694" fmla="*/ 2527630 h 3221116"/>
              <a:gd name="connsiteX16-695" fmla="*/ 783896 w 3221102"/>
              <a:gd name="connsiteY16-696" fmla="*/ 1665044 h 3221116"/>
              <a:gd name="connsiteX17-697" fmla="*/ 1268509 w 3221102"/>
              <a:gd name="connsiteY17-698" fmla="*/ 819983 h 3221116"/>
              <a:gd name="connsiteX18-699" fmla="*/ 1328805 w 3221102"/>
              <a:gd name="connsiteY18-700" fmla="*/ 807930 h 3221116"/>
              <a:gd name="connsiteX19-701" fmla="*/ 1390827 w 3221102"/>
              <a:gd name="connsiteY19-702" fmla="*/ 802457 h 3221116"/>
              <a:gd name="connsiteX20-703" fmla="*/ 1462242 w 3221102"/>
              <a:gd name="connsiteY20-704" fmla="*/ 801708 h 3221116"/>
              <a:gd name="connsiteX21-705" fmla="*/ 1956122 w 3221102"/>
              <a:gd name="connsiteY21-706" fmla="*/ 1110076 h 3221116"/>
              <a:gd name="connsiteX22-707" fmla="*/ 1973374 w 3221102"/>
              <a:gd name="connsiteY22-708" fmla="*/ 875315 h 3221116"/>
              <a:gd name="connsiteX23-709" fmla="*/ 2333414 w 3221102"/>
              <a:gd name="connsiteY23-710" fmla="*/ 875315 h 3221116"/>
              <a:gd name="connsiteX24-711" fmla="*/ 2324788 w 3221102"/>
              <a:gd name="connsiteY24-712" fmla="*/ 2054049 h 3221116"/>
              <a:gd name="connsiteX25-713" fmla="*/ 2661746 w 3221102"/>
              <a:gd name="connsiteY25-714" fmla="*/ 2179658 h 3221116"/>
              <a:gd name="connsiteX26-715" fmla="*/ 2691046 w 3221102"/>
              <a:gd name="connsiteY26-716" fmla="*/ 2188689 h 3221116"/>
              <a:gd name="connsiteX27-717" fmla="*/ 2667011 w 3221102"/>
              <a:gd name="connsiteY27-718" fmla="*/ 2175828 h 3221116"/>
              <a:gd name="connsiteX28-719" fmla="*/ 2332141 w 3221102"/>
              <a:gd name="connsiteY28-720" fmla="*/ 653899 h 3221116"/>
              <a:gd name="connsiteX29-721" fmla="*/ 776764 w 3221102"/>
              <a:gd name="connsiteY29-722" fmla="*/ 749845 h 3221116"/>
              <a:gd name="connsiteX30-723" fmla="*/ 631487 w 3221102"/>
              <a:gd name="connsiteY30-724" fmla="*/ 2301392 h 3221116"/>
              <a:gd name="connsiteX31-725" fmla="*/ 2142017 w 3221102"/>
              <a:gd name="connsiteY31-726" fmla="*/ 2684410 h 3221116"/>
              <a:gd name="connsiteX32-727" fmla="*/ 2324866 w 3221102"/>
              <a:gd name="connsiteY32-728" fmla="*/ 3053856 h 3221116"/>
              <a:gd name="connsiteX33-729" fmla="*/ 294693 w 3221102"/>
              <a:gd name="connsiteY33-730" fmla="*/ 2539075 h 3221116"/>
              <a:gd name="connsiteX34-731" fmla="*/ 489947 w 3221102"/>
              <a:gd name="connsiteY34-732" fmla="*/ 453774 h 3221116"/>
              <a:gd name="connsiteX35-733" fmla="*/ 1651152 w 3221102"/>
              <a:gd name="connsiteY35-734" fmla="*/ 501 h 3221116"/>
              <a:gd name="connsiteX0-735" fmla="*/ 2664630 w 3221102"/>
              <a:gd name="connsiteY0-736" fmla="*/ 2175617 h 3221116"/>
              <a:gd name="connsiteX1-737" fmla="*/ 2658205 w 3221102"/>
              <a:gd name="connsiteY1-738" fmla="*/ 2178566 h 3221116"/>
              <a:gd name="connsiteX2-739" fmla="*/ 2664630 w 3221102"/>
              <a:gd name="connsiteY2-740" fmla="*/ 2175617 h 3221116"/>
              <a:gd name="connsiteX3-741" fmla="*/ 1477043 w 3221102"/>
              <a:gd name="connsiteY3-742" fmla="*/ 1144372 h 3221116"/>
              <a:gd name="connsiteX4-743" fmla="*/ 1409070 w 3221102"/>
              <a:gd name="connsiteY4-744" fmla="*/ 1159393 h 3221116"/>
              <a:gd name="connsiteX5-745" fmla="*/ 1152384 w 3221102"/>
              <a:gd name="connsiteY5-746" fmla="*/ 1703728 h 3221116"/>
              <a:gd name="connsiteX6-747" fmla="*/ 1514013 w 3221102"/>
              <a:gd name="connsiteY6-748" fmla="*/ 2152290 h 3221116"/>
              <a:gd name="connsiteX7-749" fmla="*/ 1850815 w 3221102"/>
              <a:gd name="connsiteY7-750" fmla="*/ 1654259 h 3221116"/>
              <a:gd name="connsiteX8-751" fmla="*/ 1830467 w 3221102"/>
              <a:gd name="connsiteY8-752" fmla="*/ 1515986 h 3221116"/>
              <a:gd name="connsiteX9-753" fmla="*/ 1477043 w 3221102"/>
              <a:gd name="connsiteY9-754" fmla="*/ 1144372 h 3221116"/>
              <a:gd name="connsiteX10-755" fmla="*/ 1651152 w 3221102"/>
              <a:gd name="connsiteY10-756" fmla="*/ 501 h 3221116"/>
              <a:gd name="connsiteX11-757" fmla="*/ 2580395 w 3221102"/>
              <a:gd name="connsiteY11-758" fmla="*/ 324821 h 3221116"/>
              <a:gd name="connsiteX12-759" fmla="*/ 3030464 w 3221102"/>
              <a:gd name="connsiteY12-760" fmla="*/ 2370314 h 3221116"/>
              <a:gd name="connsiteX13-761" fmla="*/ 2585849 w 3221102"/>
              <a:gd name="connsiteY13-762" fmla="*/ 2588887 h 3221116"/>
              <a:gd name="connsiteX14-763" fmla="*/ 1973374 w 3221102"/>
              <a:gd name="connsiteY14-764" fmla="*/ 2195096 h 3221116"/>
              <a:gd name="connsiteX15-765" fmla="*/ 1390827 w 3221102"/>
              <a:gd name="connsiteY15-766" fmla="*/ 2527630 h 3221116"/>
              <a:gd name="connsiteX16-767" fmla="*/ 783896 w 3221102"/>
              <a:gd name="connsiteY16-768" fmla="*/ 1665044 h 3221116"/>
              <a:gd name="connsiteX17-769" fmla="*/ 1268509 w 3221102"/>
              <a:gd name="connsiteY17-770" fmla="*/ 819983 h 3221116"/>
              <a:gd name="connsiteX18-771" fmla="*/ 1328805 w 3221102"/>
              <a:gd name="connsiteY18-772" fmla="*/ 807930 h 3221116"/>
              <a:gd name="connsiteX19-773" fmla="*/ 1390827 w 3221102"/>
              <a:gd name="connsiteY19-774" fmla="*/ 802457 h 3221116"/>
              <a:gd name="connsiteX20-775" fmla="*/ 1462242 w 3221102"/>
              <a:gd name="connsiteY20-776" fmla="*/ 801708 h 3221116"/>
              <a:gd name="connsiteX21-777" fmla="*/ 1956122 w 3221102"/>
              <a:gd name="connsiteY21-778" fmla="*/ 1110076 h 3221116"/>
              <a:gd name="connsiteX22-779" fmla="*/ 1973374 w 3221102"/>
              <a:gd name="connsiteY22-780" fmla="*/ 875315 h 3221116"/>
              <a:gd name="connsiteX23-781" fmla="*/ 2333414 w 3221102"/>
              <a:gd name="connsiteY23-782" fmla="*/ 875315 h 3221116"/>
              <a:gd name="connsiteX24-783" fmla="*/ 2324788 w 3221102"/>
              <a:gd name="connsiteY24-784" fmla="*/ 2054049 h 3221116"/>
              <a:gd name="connsiteX25-785" fmla="*/ 2661746 w 3221102"/>
              <a:gd name="connsiteY25-786" fmla="*/ 2179658 h 3221116"/>
              <a:gd name="connsiteX26-787" fmla="*/ 2691046 w 3221102"/>
              <a:gd name="connsiteY26-788" fmla="*/ 2188689 h 3221116"/>
              <a:gd name="connsiteX27-789" fmla="*/ 2667011 w 3221102"/>
              <a:gd name="connsiteY27-790" fmla="*/ 2175828 h 3221116"/>
              <a:gd name="connsiteX28-791" fmla="*/ 2332141 w 3221102"/>
              <a:gd name="connsiteY28-792" fmla="*/ 653899 h 3221116"/>
              <a:gd name="connsiteX29-793" fmla="*/ 776764 w 3221102"/>
              <a:gd name="connsiteY29-794" fmla="*/ 749845 h 3221116"/>
              <a:gd name="connsiteX30-795" fmla="*/ 631487 w 3221102"/>
              <a:gd name="connsiteY30-796" fmla="*/ 2301392 h 3221116"/>
              <a:gd name="connsiteX31-797" fmla="*/ 2142017 w 3221102"/>
              <a:gd name="connsiteY31-798" fmla="*/ 2684410 h 3221116"/>
              <a:gd name="connsiteX32-799" fmla="*/ 2324866 w 3221102"/>
              <a:gd name="connsiteY32-800" fmla="*/ 3053856 h 3221116"/>
              <a:gd name="connsiteX33-801" fmla="*/ 294693 w 3221102"/>
              <a:gd name="connsiteY33-802" fmla="*/ 2539075 h 3221116"/>
              <a:gd name="connsiteX34-803" fmla="*/ 489947 w 3221102"/>
              <a:gd name="connsiteY34-804" fmla="*/ 453774 h 3221116"/>
              <a:gd name="connsiteX35-805" fmla="*/ 1651152 w 3221102"/>
              <a:gd name="connsiteY35-806" fmla="*/ 501 h 3221116"/>
              <a:gd name="connsiteX0-807" fmla="*/ 2664630 w 3151233"/>
              <a:gd name="connsiteY0-808" fmla="*/ 2175617 h 3221116"/>
              <a:gd name="connsiteX1-809" fmla="*/ 2658205 w 3151233"/>
              <a:gd name="connsiteY1-810" fmla="*/ 2178566 h 3221116"/>
              <a:gd name="connsiteX2-811" fmla="*/ 2664630 w 3151233"/>
              <a:gd name="connsiteY2-812" fmla="*/ 2175617 h 3221116"/>
              <a:gd name="connsiteX3-813" fmla="*/ 1477043 w 3151233"/>
              <a:gd name="connsiteY3-814" fmla="*/ 1144372 h 3221116"/>
              <a:gd name="connsiteX4-815" fmla="*/ 1409070 w 3151233"/>
              <a:gd name="connsiteY4-816" fmla="*/ 1159393 h 3221116"/>
              <a:gd name="connsiteX5-817" fmla="*/ 1152384 w 3151233"/>
              <a:gd name="connsiteY5-818" fmla="*/ 1703728 h 3221116"/>
              <a:gd name="connsiteX6-819" fmla="*/ 1514013 w 3151233"/>
              <a:gd name="connsiteY6-820" fmla="*/ 2152290 h 3221116"/>
              <a:gd name="connsiteX7-821" fmla="*/ 1850815 w 3151233"/>
              <a:gd name="connsiteY7-822" fmla="*/ 1654259 h 3221116"/>
              <a:gd name="connsiteX8-823" fmla="*/ 1830467 w 3151233"/>
              <a:gd name="connsiteY8-824" fmla="*/ 1515986 h 3221116"/>
              <a:gd name="connsiteX9-825" fmla="*/ 1477043 w 3151233"/>
              <a:gd name="connsiteY9-826" fmla="*/ 1144372 h 3221116"/>
              <a:gd name="connsiteX10-827" fmla="*/ 1651152 w 3151233"/>
              <a:gd name="connsiteY10-828" fmla="*/ 501 h 3221116"/>
              <a:gd name="connsiteX11-829" fmla="*/ 2580395 w 3151233"/>
              <a:gd name="connsiteY11-830" fmla="*/ 324821 h 3221116"/>
              <a:gd name="connsiteX12-831" fmla="*/ 3030464 w 3151233"/>
              <a:gd name="connsiteY12-832" fmla="*/ 2249544 h 3221116"/>
              <a:gd name="connsiteX13-833" fmla="*/ 2585849 w 3151233"/>
              <a:gd name="connsiteY13-834" fmla="*/ 2588887 h 3221116"/>
              <a:gd name="connsiteX14-835" fmla="*/ 1973374 w 3151233"/>
              <a:gd name="connsiteY14-836" fmla="*/ 2195096 h 3221116"/>
              <a:gd name="connsiteX15-837" fmla="*/ 1390827 w 3151233"/>
              <a:gd name="connsiteY15-838" fmla="*/ 2527630 h 3221116"/>
              <a:gd name="connsiteX16-839" fmla="*/ 783896 w 3151233"/>
              <a:gd name="connsiteY16-840" fmla="*/ 1665044 h 3221116"/>
              <a:gd name="connsiteX17-841" fmla="*/ 1268509 w 3151233"/>
              <a:gd name="connsiteY17-842" fmla="*/ 819983 h 3221116"/>
              <a:gd name="connsiteX18-843" fmla="*/ 1328805 w 3151233"/>
              <a:gd name="connsiteY18-844" fmla="*/ 807930 h 3221116"/>
              <a:gd name="connsiteX19-845" fmla="*/ 1390827 w 3151233"/>
              <a:gd name="connsiteY19-846" fmla="*/ 802457 h 3221116"/>
              <a:gd name="connsiteX20-847" fmla="*/ 1462242 w 3151233"/>
              <a:gd name="connsiteY20-848" fmla="*/ 801708 h 3221116"/>
              <a:gd name="connsiteX21-849" fmla="*/ 1956122 w 3151233"/>
              <a:gd name="connsiteY21-850" fmla="*/ 1110076 h 3221116"/>
              <a:gd name="connsiteX22-851" fmla="*/ 1973374 w 3151233"/>
              <a:gd name="connsiteY22-852" fmla="*/ 875315 h 3221116"/>
              <a:gd name="connsiteX23-853" fmla="*/ 2333414 w 3151233"/>
              <a:gd name="connsiteY23-854" fmla="*/ 875315 h 3221116"/>
              <a:gd name="connsiteX24-855" fmla="*/ 2324788 w 3151233"/>
              <a:gd name="connsiteY24-856" fmla="*/ 2054049 h 3221116"/>
              <a:gd name="connsiteX25-857" fmla="*/ 2661746 w 3151233"/>
              <a:gd name="connsiteY25-858" fmla="*/ 2179658 h 3221116"/>
              <a:gd name="connsiteX26-859" fmla="*/ 2691046 w 3151233"/>
              <a:gd name="connsiteY26-860" fmla="*/ 2188689 h 3221116"/>
              <a:gd name="connsiteX27-861" fmla="*/ 2667011 w 3151233"/>
              <a:gd name="connsiteY27-862" fmla="*/ 2175828 h 3221116"/>
              <a:gd name="connsiteX28-863" fmla="*/ 2332141 w 3151233"/>
              <a:gd name="connsiteY28-864" fmla="*/ 653899 h 3221116"/>
              <a:gd name="connsiteX29-865" fmla="*/ 776764 w 3151233"/>
              <a:gd name="connsiteY29-866" fmla="*/ 749845 h 3221116"/>
              <a:gd name="connsiteX30-867" fmla="*/ 631487 w 3151233"/>
              <a:gd name="connsiteY30-868" fmla="*/ 2301392 h 3221116"/>
              <a:gd name="connsiteX31-869" fmla="*/ 2142017 w 3151233"/>
              <a:gd name="connsiteY31-870" fmla="*/ 2684410 h 3221116"/>
              <a:gd name="connsiteX32-871" fmla="*/ 2324866 w 3151233"/>
              <a:gd name="connsiteY32-872" fmla="*/ 3053856 h 3221116"/>
              <a:gd name="connsiteX33-873" fmla="*/ 294693 w 3151233"/>
              <a:gd name="connsiteY33-874" fmla="*/ 2539075 h 3221116"/>
              <a:gd name="connsiteX34-875" fmla="*/ 489947 w 3151233"/>
              <a:gd name="connsiteY34-876" fmla="*/ 453774 h 3221116"/>
              <a:gd name="connsiteX35-877" fmla="*/ 1651152 w 3151233"/>
              <a:gd name="connsiteY35-878" fmla="*/ 501 h 3221116"/>
              <a:gd name="connsiteX0-879" fmla="*/ 2664630 w 3161851"/>
              <a:gd name="connsiteY0-880" fmla="*/ 2175617 h 3221116"/>
              <a:gd name="connsiteX1-881" fmla="*/ 2658205 w 3161851"/>
              <a:gd name="connsiteY1-882" fmla="*/ 2178566 h 3221116"/>
              <a:gd name="connsiteX2-883" fmla="*/ 2664630 w 3161851"/>
              <a:gd name="connsiteY2-884" fmla="*/ 2175617 h 3221116"/>
              <a:gd name="connsiteX3-885" fmla="*/ 1477043 w 3161851"/>
              <a:gd name="connsiteY3-886" fmla="*/ 1144372 h 3221116"/>
              <a:gd name="connsiteX4-887" fmla="*/ 1409070 w 3161851"/>
              <a:gd name="connsiteY4-888" fmla="*/ 1159393 h 3221116"/>
              <a:gd name="connsiteX5-889" fmla="*/ 1152384 w 3161851"/>
              <a:gd name="connsiteY5-890" fmla="*/ 1703728 h 3221116"/>
              <a:gd name="connsiteX6-891" fmla="*/ 1514013 w 3161851"/>
              <a:gd name="connsiteY6-892" fmla="*/ 2152290 h 3221116"/>
              <a:gd name="connsiteX7-893" fmla="*/ 1850815 w 3161851"/>
              <a:gd name="connsiteY7-894" fmla="*/ 1654259 h 3221116"/>
              <a:gd name="connsiteX8-895" fmla="*/ 1830467 w 3161851"/>
              <a:gd name="connsiteY8-896" fmla="*/ 1515986 h 3221116"/>
              <a:gd name="connsiteX9-897" fmla="*/ 1477043 w 3161851"/>
              <a:gd name="connsiteY9-898" fmla="*/ 1144372 h 3221116"/>
              <a:gd name="connsiteX10-899" fmla="*/ 1651152 w 3161851"/>
              <a:gd name="connsiteY10-900" fmla="*/ 501 h 3221116"/>
              <a:gd name="connsiteX11-901" fmla="*/ 2580395 w 3161851"/>
              <a:gd name="connsiteY11-902" fmla="*/ 324821 h 3221116"/>
              <a:gd name="connsiteX12-903" fmla="*/ 3030464 w 3161851"/>
              <a:gd name="connsiteY12-904" fmla="*/ 2249544 h 3221116"/>
              <a:gd name="connsiteX13-905" fmla="*/ 2585849 w 3161851"/>
              <a:gd name="connsiteY13-906" fmla="*/ 2588887 h 3221116"/>
              <a:gd name="connsiteX14-907" fmla="*/ 1973374 w 3161851"/>
              <a:gd name="connsiteY14-908" fmla="*/ 2195096 h 3221116"/>
              <a:gd name="connsiteX15-909" fmla="*/ 1390827 w 3161851"/>
              <a:gd name="connsiteY15-910" fmla="*/ 2527630 h 3221116"/>
              <a:gd name="connsiteX16-911" fmla="*/ 783896 w 3161851"/>
              <a:gd name="connsiteY16-912" fmla="*/ 1665044 h 3221116"/>
              <a:gd name="connsiteX17-913" fmla="*/ 1268509 w 3161851"/>
              <a:gd name="connsiteY17-914" fmla="*/ 819983 h 3221116"/>
              <a:gd name="connsiteX18-915" fmla="*/ 1328805 w 3161851"/>
              <a:gd name="connsiteY18-916" fmla="*/ 807930 h 3221116"/>
              <a:gd name="connsiteX19-917" fmla="*/ 1390827 w 3161851"/>
              <a:gd name="connsiteY19-918" fmla="*/ 802457 h 3221116"/>
              <a:gd name="connsiteX20-919" fmla="*/ 1462242 w 3161851"/>
              <a:gd name="connsiteY20-920" fmla="*/ 801708 h 3221116"/>
              <a:gd name="connsiteX21-921" fmla="*/ 1956122 w 3161851"/>
              <a:gd name="connsiteY21-922" fmla="*/ 1110076 h 3221116"/>
              <a:gd name="connsiteX22-923" fmla="*/ 1973374 w 3161851"/>
              <a:gd name="connsiteY22-924" fmla="*/ 875315 h 3221116"/>
              <a:gd name="connsiteX23-925" fmla="*/ 2333414 w 3161851"/>
              <a:gd name="connsiteY23-926" fmla="*/ 875315 h 3221116"/>
              <a:gd name="connsiteX24-927" fmla="*/ 2324788 w 3161851"/>
              <a:gd name="connsiteY24-928" fmla="*/ 2054049 h 3221116"/>
              <a:gd name="connsiteX25-929" fmla="*/ 2661746 w 3161851"/>
              <a:gd name="connsiteY25-930" fmla="*/ 2179658 h 3221116"/>
              <a:gd name="connsiteX26-931" fmla="*/ 2691046 w 3161851"/>
              <a:gd name="connsiteY26-932" fmla="*/ 2188689 h 3221116"/>
              <a:gd name="connsiteX27-933" fmla="*/ 2667011 w 3161851"/>
              <a:gd name="connsiteY27-934" fmla="*/ 2175828 h 3221116"/>
              <a:gd name="connsiteX28-935" fmla="*/ 2332141 w 3161851"/>
              <a:gd name="connsiteY28-936" fmla="*/ 653899 h 3221116"/>
              <a:gd name="connsiteX29-937" fmla="*/ 776764 w 3161851"/>
              <a:gd name="connsiteY29-938" fmla="*/ 749845 h 3221116"/>
              <a:gd name="connsiteX30-939" fmla="*/ 631487 w 3161851"/>
              <a:gd name="connsiteY30-940" fmla="*/ 2301392 h 3221116"/>
              <a:gd name="connsiteX31-941" fmla="*/ 2142017 w 3161851"/>
              <a:gd name="connsiteY31-942" fmla="*/ 2684410 h 3221116"/>
              <a:gd name="connsiteX32-943" fmla="*/ 2324866 w 3161851"/>
              <a:gd name="connsiteY32-944" fmla="*/ 3053856 h 3221116"/>
              <a:gd name="connsiteX33-945" fmla="*/ 294693 w 3161851"/>
              <a:gd name="connsiteY33-946" fmla="*/ 2539075 h 3221116"/>
              <a:gd name="connsiteX34-947" fmla="*/ 489947 w 3161851"/>
              <a:gd name="connsiteY34-948" fmla="*/ 453774 h 3221116"/>
              <a:gd name="connsiteX35-949" fmla="*/ 1651152 w 3161851"/>
              <a:gd name="connsiteY35-950" fmla="*/ 501 h 3221116"/>
              <a:gd name="connsiteX0-951" fmla="*/ 2664630 w 3182629"/>
              <a:gd name="connsiteY0-952" fmla="*/ 2175617 h 3221116"/>
              <a:gd name="connsiteX1-953" fmla="*/ 2658205 w 3182629"/>
              <a:gd name="connsiteY1-954" fmla="*/ 2178566 h 3221116"/>
              <a:gd name="connsiteX2-955" fmla="*/ 2664630 w 3182629"/>
              <a:gd name="connsiteY2-956" fmla="*/ 2175617 h 3221116"/>
              <a:gd name="connsiteX3-957" fmla="*/ 1477043 w 3182629"/>
              <a:gd name="connsiteY3-958" fmla="*/ 1144372 h 3221116"/>
              <a:gd name="connsiteX4-959" fmla="*/ 1409070 w 3182629"/>
              <a:gd name="connsiteY4-960" fmla="*/ 1159393 h 3221116"/>
              <a:gd name="connsiteX5-961" fmla="*/ 1152384 w 3182629"/>
              <a:gd name="connsiteY5-962" fmla="*/ 1703728 h 3221116"/>
              <a:gd name="connsiteX6-963" fmla="*/ 1514013 w 3182629"/>
              <a:gd name="connsiteY6-964" fmla="*/ 2152290 h 3221116"/>
              <a:gd name="connsiteX7-965" fmla="*/ 1850815 w 3182629"/>
              <a:gd name="connsiteY7-966" fmla="*/ 1654259 h 3221116"/>
              <a:gd name="connsiteX8-967" fmla="*/ 1830467 w 3182629"/>
              <a:gd name="connsiteY8-968" fmla="*/ 1515986 h 3221116"/>
              <a:gd name="connsiteX9-969" fmla="*/ 1477043 w 3182629"/>
              <a:gd name="connsiteY9-970" fmla="*/ 1144372 h 3221116"/>
              <a:gd name="connsiteX10-971" fmla="*/ 1651152 w 3182629"/>
              <a:gd name="connsiteY10-972" fmla="*/ 501 h 3221116"/>
              <a:gd name="connsiteX11-973" fmla="*/ 2580395 w 3182629"/>
              <a:gd name="connsiteY11-974" fmla="*/ 324821 h 3221116"/>
              <a:gd name="connsiteX12-975" fmla="*/ 3030464 w 3182629"/>
              <a:gd name="connsiteY12-976" fmla="*/ 2249544 h 3221116"/>
              <a:gd name="connsiteX13-977" fmla="*/ 2585849 w 3182629"/>
              <a:gd name="connsiteY13-978" fmla="*/ 2588887 h 3221116"/>
              <a:gd name="connsiteX14-979" fmla="*/ 1973374 w 3182629"/>
              <a:gd name="connsiteY14-980" fmla="*/ 2195096 h 3221116"/>
              <a:gd name="connsiteX15-981" fmla="*/ 1390827 w 3182629"/>
              <a:gd name="connsiteY15-982" fmla="*/ 2527630 h 3221116"/>
              <a:gd name="connsiteX16-983" fmla="*/ 783896 w 3182629"/>
              <a:gd name="connsiteY16-984" fmla="*/ 1665044 h 3221116"/>
              <a:gd name="connsiteX17-985" fmla="*/ 1268509 w 3182629"/>
              <a:gd name="connsiteY17-986" fmla="*/ 819983 h 3221116"/>
              <a:gd name="connsiteX18-987" fmla="*/ 1328805 w 3182629"/>
              <a:gd name="connsiteY18-988" fmla="*/ 807930 h 3221116"/>
              <a:gd name="connsiteX19-989" fmla="*/ 1390827 w 3182629"/>
              <a:gd name="connsiteY19-990" fmla="*/ 802457 h 3221116"/>
              <a:gd name="connsiteX20-991" fmla="*/ 1462242 w 3182629"/>
              <a:gd name="connsiteY20-992" fmla="*/ 801708 h 3221116"/>
              <a:gd name="connsiteX21-993" fmla="*/ 1956122 w 3182629"/>
              <a:gd name="connsiteY21-994" fmla="*/ 1110076 h 3221116"/>
              <a:gd name="connsiteX22-995" fmla="*/ 1973374 w 3182629"/>
              <a:gd name="connsiteY22-996" fmla="*/ 875315 h 3221116"/>
              <a:gd name="connsiteX23-997" fmla="*/ 2333414 w 3182629"/>
              <a:gd name="connsiteY23-998" fmla="*/ 875315 h 3221116"/>
              <a:gd name="connsiteX24-999" fmla="*/ 2324788 w 3182629"/>
              <a:gd name="connsiteY24-1000" fmla="*/ 2054049 h 3221116"/>
              <a:gd name="connsiteX25-1001" fmla="*/ 2661746 w 3182629"/>
              <a:gd name="connsiteY25-1002" fmla="*/ 2179658 h 3221116"/>
              <a:gd name="connsiteX26-1003" fmla="*/ 2691046 w 3182629"/>
              <a:gd name="connsiteY26-1004" fmla="*/ 2188689 h 3221116"/>
              <a:gd name="connsiteX27-1005" fmla="*/ 2667011 w 3182629"/>
              <a:gd name="connsiteY27-1006" fmla="*/ 2175828 h 3221116"/>
              <a:gd name="connsiteX28-1007" fmla="*/ 2332141 w 3182629"/>
              <a:gd name="connsiteY28-1008" fmla="*/ 653899 h 3221116"/>
              <a:gd name="connsiteX29-1009" fmla="*/ 776764 w 3182629"/>
              <a:gd name="connsiteY29-1010" fmla="*/ 749845 h 3221116"/>
              <a:gd name="connsiteX30-1011" fmla="*/ 631487 w 3182629"/>
              <a:gd name="connsiteY30-1012" fmla="*/ 2301392 h 3221116"/>
              <a:gd name="connsiteX31-1013" fmla="*/ 2142017 w 3182629"/>
              <a:gd name="connsiteY31-1014" fmla="*/ 2684410 h 3221116"/>
              <a:gd name="connsiteX32-1015" fmla="*/ 2324866 w 3182629"/>
              <a:gd name="connsiteY32-1016" fmla="*/ 3053856 h 3221116"/>
              <a:gd name="connsiteX33-1017" fmla="*/ 294693 w 3182629"/>
              <a:gd name="connsiteY33-1018" fmla="*/ 2539075 h 3221116"/>
              <a:gd name="connsiteX34-1019" fmla="*/ 489947 w 3182629"/>
              <a:gd name="connsiteY34-1020" fmla="*/ 453774 h 3221116"/>
              <a:gd name="connsiteX35-1021" fmla="*/ 1651152 w 3182629"/>
              <a:gd name="connsiteY35-1022" fmla="*/ 501 h 3221116"/>
              <a:gd name="connsiteX0-1023" fmla="*/ 2664630 w 3189723"/>
              <a:gd name="connsiteY0-1024" fmla="*/ 2175617 h 3221116"/>
              <a:gd name="connsiteX1-1025" fmla="*/ 2658205 w 3189723"/>
              <a:gd name="connsiteY1-1026" fmla="*/ 2178566 h 3221116"/>
              <a:gd name="connsiteX2-1027" fmla="*/ 2664630 w 3189723"/>
              <a:gd name="connsiteY2-1028" fmla="*/ 2175617 h 3221116"/>
              <a:gd name="connsiteX3-1029" fmla="*/ 1477043 w 3189723"/>
              <a:gd name="connsiteY3-1030" fmla="*/ 1144372 h 3221116"/>
              <a:gd name="connsiteX4-1031" fmla="*/ 1409070 w 3189723"/>
              <a:gd name="connsiteY4-1032" fmla="*/ 1159393 h 3221116"/>
              <a:gd name="connsiteX5-1033" fmla="*/ 1152384 w 3189723"/>
              <a:gd name="connsiteY5-1034" fmla="*/ 1703728 h 3221116"/>
              <a:gd name="connsiteX6-1035" fmla="*/ 1514013 w 3189723"/>
              <a:gd name="connsiteY6-1036" fmla="*/ 2152290 h 3221116"/>
              <a:gd name="connsiteX7-1037" fmla="*/ 1850815 w 3189723"/>
              <a:gd name="connsiteY7-1038" fmla="*/ 1654259 h 3221116"/>
              <a:gd name="connsiteX8-1039" fmla="*/ 1830467 w 3189723"/>
              <a:gd name="connsiteY8-1040" fmla="*/ 1515986 h 3221116"/>
              <a:gd name="connsiteX9-1041" fmla="*/ 1477043 w 3189723"/>
              <a:gd name="connsiteY9-1042" fmla="*/ 1144372 h 3221116"/>
              <a:gd name="connsiteX10-1043" fmla="*/ 1651152 w 3189723"/>
              <a:gd name="connsiteY10-1044" fmla="*/ 501 h 3221116"/>
              <a:gd name="connsiteX11-1045" fmla="*/ 2580395 w 3189723"/>
              <a:gd name="connsiteY11-1046" fmla="*/ 324821 h 3221116"/>
              <a:gd name="connsiteX12-1047" fmla="*/ 3030464 w 3189723"/>
              <a:gd name="connsiteY12-1048" fmla="*/ 2249544 h 3221116"/>
              <a:gd name="connsiteX13-1049" fmla="*/ 2585849 w 3189723"/>
              <a:gd name="connsiteY13-1050" fmla="*/ 2588887 h 3221116"/>
              <a:gd name="connsiteX14-1051" fmla="*/ 1973374 w 3189723"/>
              <a:gd name="connsiteY14-1052" fmla="*/ 2195096 h 3221116"/>
              <a:gd name="connsiteX15-1053" fmla="*/ 1390827 w 3189723"/>
              <a:gd name="connsiteY15-1054" fmla="*/ 2527630 h 3221116"/>
              <a:gd name="connsiteX16-1055" fmla="*/ 783896 w 3189723"/>
              <a:gd name="connsiteY16-1056" fmla="*/ 1665044 h 3221116"/>
              <a:gd name="connsiteX17-1057" fmla="*/ 1268509 w 3189723"/>
              <a:gd name="connsiteY17-1058" fmla="*/ 819983 h 3221116"/>
              <a:gd name="connsiteX18-1059" fmla="*/ 1328805 w 3189723"/>
              <a:gd name="connsiteY18-1060" fmla="*/ 807930 h 3221116"/>
              <a:gd name="connsiteX19-1061" fmla="*/ 1390827 w 3189723"/>
              <a:gd name="connsiteY19-1062" fmla="*/ 802457 h 3221116"/>
              <a:gd name="connsiteX20-1063" fmla="*/ 1462242 w 3189723"/>
              <a:gd name="connsiteY20-1064" fmla="*/ 801708 h 3221116"/>
              <a:gd name="connsiteX21-1065" fmla="*/ 1956122 w 3189723"/>
              <a:gd name="connsiteY21-1066" fmla="*/ 1110076 h 3221116"/>
              <a:gd name="connsiteX22-1067" fmla="*/ 1973374 w 3189723"/>
              <a:gd name="connsiteY22-1068" fmla="*/ 875315 h 3221116"/>
              <a:gd name="connsiteX23-1069" fmla="*/ 2333414 w 3189723"/>
              <a:gd name="connsiteY23-1070" fmla="*/ 875315 h 3221116"/>
              <a:gd name="connsiteX24-1071" fmla="*/ 2324788 w 3189723"/>
              <a:gd name="connsiteY24-1072" fmla="*/ 2054049 h 3221116"/>
              <a:gd name="connsiteX25-1073" fmla="*/ 2661746 w 3189723"/>
              <a:gd name="connsiteY25-1074" fmla="*/ 2179658 h 3221116"/>
              <a:gd name="connsiteX26-1075" fmla="*/ 2691046 w 3189723"/>
              <a:gd name="connsiteY26-1076" fmla="*/ 2188689 h 3221116"/>
              <a:gd name="connsiteX27-1077" fmla="*/ 2667011 w 3189723"/>
              <a:gd name="connsiteY27-1078" fmla="*/ 2175828 h 3221116"/>
              <a:gd name="connsiteX28-1079" fmla="*/ 2332141 w 3189723"/>
              <a:gd name="connsiteY28-1080" fmla="*/ 653899 h 3221116"/>
              <a:gd name="connsiteX29-1081" fmla="*/ 776764 w 3189723"/>
              <a:gd name="connsiteY29-1082" fmla="*/ 749845 h 3221116"/>
              <a:gd name="connsiteX30-1083" fmla="*/ 631487 w 3189723"/>
              <a:gd name="connsiteY30-1084" fmla="*/ 2301392 h 3221116"/>
              <a:gd name="connsiteX31-1085" fmla="*/ 2142017 w 3189723"/>
              <a:gd name="connsiteY31-1086" fmla="*/ 2684410 h 3221116"/>
              <a:gd name="connsiteX32-1087" fmla="*/ 2324866 w 3189723"/>
              <a:gd name="connsiteY32-1088" fmla="*/ 3053856 h 3221116"/>
              <a:gd name="connsiteX33-1089" fmla="*/ 294693 w 3189723"/>
              <a:gd name="connsiteY33-1090" fmla="*/ 2539075 h 3221116"/>
              <a:gd name="connsiteX34-1091" fmla="*/ 489947 w 3189723"/>
              <a:gd name="connsiteY34-1092" fmla="*/ 453774 h 3221116"/>
              <a:gd name="connsiteX35-1093" fmla="*/ 1651152 w 3189723"/>
              <a:gd name="connsiteY35-1094" fmla="*/ 501 h 322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Placeholder 33" descr="Screen-Shot-2018-10-10-at-12.43.48.png"/>
          <p:cNvPicPr>
            <a:picLocks noGrp="1" noChangeAspect="1"/>
          </p:cNvPicPr>
          <p:nvPr>
            <p:ph type="pic" idx="10"/>
          </p:nvPr>
        </p:nvPicPr>
        <p:blipFill>
          <a:blip r:embed="rId1"/>
          <a:srcRect l="31013" r="31013"/>
          <a:stretch>
            <a:fillRect/>
          </a:stretch>
        </p:blipFill>
        <p:spPr/>
      </p:pic>
      <p:sp>
        <p:nvSpPr>
          <p:cNvPr id="31" name="Rectangle 12"/>
          <p:cNvSpPr/>
          <p:nvPr/>
        </p:nvSpPr>
        <p:spPr>
          <a:xfrm>
            <a:off x="9284981" y="2420157"/>
            <a:ext cx="2376264" cy="2322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2" name="Group 38"/>
          <p:cNvGrpSpPr/>
          <p:nvPr/>
        </p:nvGrpSpPr>
        <p:grpSpPr>
          <a:xfrm>
            <a:off x="826607" y="3504210"/>
            <a:ext cx="2225816" cy="1107996"/>
            <a:chOff x="6210996" y="1433695"/>
            <a:chExt cx="1623341" cy="788254"/>
          </a:xfrm>
        </p:grpSpPr>
        <p:sp>
          <p:nvSpPr>
            <p:cNvPr id="33" name="TextBox 32"/>
            <p:cNvSpPr txBox="1"/>
            <p:nvPr/>
          </p:nvSpPr>
          <p:spPr>
            <a:xfrm>
              <a:off x="6210998" y="1433695"/>
              <a:ext cx="1623339" cy="21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210996" y="1630759"/>
              <a:ext cx="1623341" cy="59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entury Gothic" pitchFamily="34" charset="0"/>
                  <a:cs typeface="Arial" panose="020B0604020202020204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bg1"/>
                </a:solidFill>
                <a:latin typeface="Century Gothic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6" name="Group 45"/>
          <p:cNvGrpSpPr/>
          <p:nvPr/>
        </p:nvGrpSpPr>
        <p:grpSpPr>
          <a:xfrm>
            <a:off x="3460562" y="3504210"/>
            <a:ext cx="2225816" cy="1107996"/>
            <a:chOff x="6210996" y="1433695"/>
            <a:chExt cx="1623341" cy="788254"/>
          </a:xfrm>
        </p:grpSpPr>
        <p:sp>
          <p:nvSpPr>
            <p:cNvPr id="37" name="TextBox 36"/>
            <p:cNvSpPr txBox="1"/>
            <p:nvPr/>
          </p:nvSpPr>
          <p:spPr>
            <a:xfrm>
              <a:off x="6210998" y="1433695"/>
              <a:ext cx="1623339" cy="21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210996" y="1630759"/>
              <a:ext cx="1623341" cy="59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entury Gothic" pitchFamily="34" charset="0"/>
                  <a:cs typeface="Arial" panose="020B0604020202020204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bg1"/>
                </a:solidFill>
                <a:latin typeface="Century Gothic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8"/>
          <p:cNvGrpSpPr/>
          <p:nvPr/>
        </p:nvGrpSpPr>
        <p:grpSpPr>
          <a:xfrm>
            <a:off x="826607" y="5192666"/>
            <a:ext cx="2225816" cy="1107996"/>
            <a:chOff x="6210996" y="1433695"/>
            <a:chExt cx="1623343" cy="788254"/>
          </a:xfrm>
        </p:grpSpPr>
        <p:sp>
          <p:nvSpPr>
            <p:cNvPr id="57" name="TextBox 56"/>
            <p:cNvSpPr txBox="1"/>
            <p:nvPr/>
          </p:nvSpPr>
          <p:spPr>
            <a:xfrm>
              <a:off x="6211000" y="1433695"/>
              <a:ext cx="1623339" cy="21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210996" y="1630759"/>
              <a:ext cx="1623341" cy="59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entury Gothic" pitchFamily="34" charset="0"/>
                  <a:cs typeface="Arial" panose="020B0604020202020204" pitchFamily="34" charset="0"/>
                </a:rPr>
                <a:t>You can simply impress your audience and add a unique zing and appeal to your Presentations </a:t>
              </a:r>
              <a:endParaRPr lang="ko-KR" altLang="en-US" sz="1200" dirty="0">
                <a:solidFill>
                  <a:schemeClr val="bg1"/>
                </a:solidFill>
                <a:latin typeface="Century Gothic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8" name="Group 51"/>
          <p:cNvGrpSpPr/>
          <p:nvPr/>
        </p:nvGrpSpPr>
        <p:grpSpPr>
          <a:xfrm>
            <a:off x="3460562" y="5192666"/>
            <a:ext cx="2225816" cy="1107996"/>
            <a:chOff x="6210996" y="1433695"/>
            <a:chExt cx="1623341" cy="788254"/>
          </a:xfrm>
        </p:grpSpPr>
        <p:sp>
          <p:nvSpPr>
            <p:cNvPr id="69" name="TextBox 68"/>
            <p:cNvSpPr txBox="1"/>
            <p:nvPr/>
          </p:nvSpPr>
          <p:spPr>
            <a:xfrm>
              <a:off x="6210998" y="1433695"/>
              <a:ext cx="1623339" cy="21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210996" y="1630759"/>
              <a:ext cx="1623341" cy="59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entury Gothic" pitchFamily="34" charset="0"/>
                  <a:cs typeface="Arial" panose="020B0604020202020204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bg1"/>
                </a:solidFill>
                <a:latin typeface="Century Gothic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9645021" y="3505928"/>
            <a:ext cx="16561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anose="020B0604020202020204" pitchFamily="34" charset="0"/>
              </a:rPr>
              <a:t>Get a modern </a:t>
            </a:r>
            <a:r>
              <a:rPr lang="en-US" altLang="ko-KR" sz="1200" b="1" dirty="0">
                <a:solidFill>
                  <a:schemeClr val="accent3"/>
                </a:solidFill>
                <a:cs typeface="Arial" panose="020B0604020202020204" pitchFamily="34" charset="0"/>
              </a:rPr>
              <a:t>PowerPoint  </a:t>
            </a:r>
            <a:r>
              <a:rPr lang="en-US" altLang="ko-KR" sz="1200" b="1" dirty="0">
                <a:solidFill>
                  <a:schemeClr val="bg1"/>
                </a:solidFill>
                <a:cs typeface="Arial" panose="020B0604020202020204" pitchFamily="34" charset="0"/>
              </a:rPr>
              <a:t>Presentation that is beautifully designed. </a:t>
            </a:r>
            <a:endParaRPr lang="ko-KR" altLang="en-US" sz="12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371791" y="492384"/>
            <a:ext cx="3769403" cy="2431365"/>
            <a:chOff x="7031440" y="637238"/>
            <a:chExt cx="3769403" cy="2431365"/>
          </a:xfrm>
        </p:grpSpPr>
        <p:grpSp>
          <p:nvGrpSpPr>
            <p:cNvPr id="76" name="Group 54"/>
            <p:cNvGrpSpPr/>
            <p:nvPr/>
          </p:nvGrpSpPr>
          <p:grpSpPr>
            <a:xfrm rot="10800000">
              <a:off x="7031440" y="637238"/>
              <a:ext cx="443484" cy="391162"/>
              <a:chOff x="6754665" y="1956547"/>
              <a:chExt cx="672192" cy="592888"/>
            </a:xfrm>
            <a:solidFill>
              <a:srgbClr val="FAB117"/>
            </a:solidFill>
          </p:grpSpPr>
          <p:sp>
            <p:nvSpPr>
              <p:cNvPr id="84" name="Block Arc 28"/>
              <p:cNvSpPr/>
              <p:nvPr/>
            </p:nvSpPr>
            <p:spPr>
              <a:xfrm rot="5400000" flipH="1">
                <a:off x="6987271" y="2109846"/>
                <a:ext cx="592886" cy="286287"/>
              </a:xfrm>
              <a:custGeom>
                <a:avLst/>
                <a:gdLst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57233 w 559416"/>
                  <a:gd name="connsiteY7" fmla="*/ 252029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-1" fmla="*/ 559416 w 559416"/>
                  <a:gd name="connsiteY0-2" fmla="*/ 39538 h 288032"/>
                  <a:gd name="connsiteX1-3" fmla="*/ 559416 w 559416"/>
                  <a:gd name="connsiteY1-4" fmla="*/ 248494 h 288032"/>
                  <a:gd name="connsiteX2-5" fmla="*/ 519878 w 559416"/>
                  <a:gd name="connsiteY2-6" fmla="*/ 288032 h 288032"/>
                  <a:gd name="connsiteX3-7" fmla="*/ 276008 w 559416"/>
                  <a:gd name="connsiteY3-8" fmla="*/ 288032 h 288032"/>
                  <a:gd name="connsiteX4-9" fmla="*/ 236470 w 559416"/>
                  <a:gd name="connsiteY4-10" fmla="*/ 248494 h 288032"/>
                  <a:gd name="connsiteX5-11" fmla="*/ 236470 w 559416"/>
                  <a:gd name="connsiteY5-12" fmla="*/ 134409 h 288032"/>
                  <a:gd name="connsiteX6-13" fmla="*/ 222800 w 559416"/>
                  <a:gd name="connsiteY6-14" fmla="*/ 139862 h 288032"/>
                  <a:gd name="connsiteX7-15" fmla="*/ 106337 w 559416"/>
                  <a:gd name="connsiteY7-16" fmla="*/ 248637 h 288032"/>
                  <a:gd name="connsiteX8-17" fmla="*/ 0 w 559416"/>
                  <a:gd name="connsiteY8-18" fmla="*/ 252029 h 288032"/>
                  <a:gd name="connsiteX9-19" fmla="*/ 162302 w 559416"/>
                  <a:gd name="connsiteY9-20" fmla="*/ 32421 h 288032"/>
                  <a:gd name="connsiteX10-21" fmla="*/ 270484 w 559416"/>
                  <a:gd name="connsiteY10-22" fmla="*/ 2288 h 288032"/>
                  <a:gd name="connsiteX11-23" fmla="*/ 276008 w 559416"/>
                  <a:gd name="connsiteY11-24" fmla="*/ 0 h 288032"/>
                  <a:gd name="connsiteX12-25" fmla="*/ 519878 w 559416"/>
                  <a:gd name="connsiteY12-26" fmla="*/ 0 h 288032"/>
                  <a:gd name="connsiteX13-27" fmla="*/ 559416 w 559416"/>
                  <a:gd name="connsiteY13-28" fmla="*/ 39538 h 288032"/>
                  <a:gd name="connsiteX0-29" fmla="*/ 559416 w 559416"/>
                  <a:gd name="connsiteY0-30" fmla="*/ 39538 h 288032"/>
                  <a:gd name="connsiteX1-31" fmla="*/ 559416 w 559416"/>
                  <a:gd name="connsiteY1-32" fmla="*/ 248494 h 288032"/>
                  <a:gd name="connsiteX2-33" fmla="*/ 519878 w 559416"/>
                  <a:gd name="connsiteY2-34" fmla="*/ 288032 h 288032"/>
                  <a:gd name="connsiteX3-35" fmla="*/ 276008 w 559416"/>
                  <a:gd name="connsiteY3-36" fmla="*/ 288032 h 288032"/>
                  <a:gd name="connsiteX4-37" fmla="*/ 236470 w 559416"/>
                  <a:gd name="connsiteY4-38" fmla="*/ 248494 h 288032"/>
                  <a:gd name="connsiteX5-39" fmla="*/ 236470 w 559416"/>
                  <a:gd name="connsiteY5-40" fmla="*/ 134409 h 288032"/>
                  <a:gd name="connsiteX6-41" fmla="*/ 222800 w 559416"/>
                  <a:gd name="connsiteY6-42" fmla="*/ 139862 h 288032"/>
                  <a:gd name="connsiteX7-43" fmla="*/ 106337 w 559416"/>
                  <a:gd name="connsiteY7-44" fmla="*/ 248637 h 288032"/>
                  <a:gd name="connsiteX8-45" fmla="*/ 0 w 559416"/>
                  <a:gd name="connsiteY8-46" fmla="*/ 252029 h 288032"/>
                  <a:gd name="connsiteX9-47" fmla="*/ 121585 w 559416"/>
                  <a:gd name="connsiteY9-48" fmla="*/ 69745 h 288032"/>
                  <a:gd name="connsiteX10-49" fmla="*/ 270484 w 559416"/>
                  <a:gd name="connsiteY10-50" fmla="*/ 2288 h 288032"/>
                  <a:gd name="connsiteX11-51" fmla="*/ 276008 w 559416"/>
                  <a:gd name="connsiteY11-52" fmla="*/ 0 h 288032"/>
                  <a:gd name="connsiteX12-53" fmla="*/ 519878 w 559416"/>
                  <a:gd name="connsiteY12-54" fmla="*/ 0 h 288032"/>
                  <a:gd name="connsiteX13-55" fmla="*/ 559416 w 559416"/>
                  <a:gd name="connsiteY13-56" fmla="*/ 39538 h 288032"/>
                  <a:gd name="connsiteX0-57" fmla="*/ 559416 w 559416"/>
                  <a:gd name="connsiteY0-58" fmla="*/ 39538 h 288032"/>
                  <a:gd name="connsiteX1-59" fmla="*/ 559416 w 559416"/>
                  <a:gd name="connsiteY1-60" fmla="*/ 248494 h 288032"/>
                  <a:gd name="connsiteX2-61" fmla="*/ 519878 w 559416"/>
                  <a:gd name="connsiteY2-62" fmla="*/ 288032 h 288032"/>
                  <a:gd name="connsiteX3-63" fmla="*/ 276008 w 559416"/>
                  <a:gd name="connsiteY3-64" fmla="*/ 288032 h 288032"/>
                  <a:gd name="connsiteX4-65" fmla="*/ 236470 w 559416"/>
                  <a:gd name="connsiteY4-66" fmla="*/ 248494 h 288032"/>
                  <a:gd name="connsiteX5-67" fmla="*/ 236470 w 559416"/>
                  <a:gd name="connsiteY5-68" fmla="*/ 134409 h 288032"/>
                  <a:gd name="connsiteX6-69" fmla="*/ 222800 w 559416"/>
                  <a:gd name="connsiteY6-70" fmla="*/ 139862 h 288032"/>
                  <a:gd name="connsiteX7-71" fmla="*/ 106337 w 559416"/>
                  <a:gd name="connsiteY7-72" fmla="*/ 248637 h 288032"/>
                  <a:gd name="connsiteX8-73" fmla="*/ 0 w 559416"/>
                  <a:gd name="connsiteY8-74" fmla="*/ 252029 h 288032"/>
                  <a:gd name="connsiteX9-75" fmla="*/ 121585 w 559416"/>
                  <a:gd name="connsiteY9-76" fmla="*/ 69745 h 288032"/>
                  <a:gd name="connsiteX10-77" fmla="*/ 270484 w 559416"/>
                  <a:gd name="connsiteY10-78" fmla="*/ 2288 h 288032"/>
                  <a:gd name="connsiteX11-79" fmla="*/ 276008 w 559416"/>
                  <a:gd name="connsiteY11-80" fmla="*/ 0 h 288032"/>
                  <a:gd name="connsiteX12-81" fmla="*/ 519878 w 559416"/>
                  <a:gd name="connsiteY12-82" fmla="*/ 0 h 288032"/>
                  <a:gd name="connsiteX13-83" fmla="*/ 559416 w 559416"/>
                  <a:gd name="connsiteY13-84" fmla="*/ 39538 h 288032"/>
                  <a:gd name="connsiteX0-85" fmla="*/ 559416 w 559416"/>
                  <a:gd name="connsiteY0-86" fmla="*/ 39538 h 288032"/>
                  <a:gd name="connsiteX1-87" fmla="*/ 559416 w 559416"/>
                  <a:gd name="connsiteY1-88" fmla="*/ 248494 h 288032"/>
                  <a:gd name="connsiteX2-89" fmla="*/ 519878 w 559416"/>
                  <a:gd name="connsiteY2-90" fmla="*/ 288032 h 288032"/>
                  <a:gd name="connsiteX3-91" fmla="*/ 276008 w 559416"/>
                  <a:gd name="connsiteY3-92" fmla="*/ 288032 h 288032"/>
                  <a:gd name="connsiteX4-93" fmla="*/ 236470 w 559416"/>
                  <a:gd name="connsiteY4-94" fmla="*/ 248494 h 288032"/>
                  <a:gd name="connsiteX5-95" fmla="*/ 236470 w 559416"/>
                  <a:gd name="connsiteY5-96" fmla="*/ 134409 h 288032"/>
                  <a:gd name="connsiteX6-97" fmla="*/ 222800 w 559416"/>
                  <a:gd name="connsiteY6-98" fmla="*/ 139862 h 288032"/>
                  <a:gd name="connsiteX7-99" fmla="*/ 106337 w 559416"/>
                  <a:gd name="connsiteY7-100" fmla="*/ 248637 h 288032"/>
                  <a:gd name="connsiteX8-101" fmla="*/ 0 w 559416"/>
                  <a:gd name="connsiteY8-102" fmla="*/ 252029 h 288032"/>
                  <a:gd name="connsiteX9-103" fmla="*/ 121585 w 559416"/>
                  <a:gd name="connsiteY9-104" fmla="*/ 69745 h 288032"/>
                  <a:gd name="connsiteX10-105" fmla="*/ 270484 w 559416"/>
                  <a:gd name="connsiteY10-106" fmla="*/ 2288 h 288032"/>
                  <a:gd name="connsiteX11-107" fmla="*/ 276008 w 559416"/>
                  <a:gd name="connsiteY11-108" fmla="*/ 0 h 288032"/>
                  <a:gd name="connsiteX12-109" fmla="*/ 519878 w 559416"/>
                  <a:gd name="connsiteY12-110" fmla="*/ 0 h 288032"/>
                  <a:gd name="connsiteX13-111" fmla="*/ 559416 w 559416"/>
                  <a:gd name="connsiteY13-112" fmla="*/ 39538 h 288032"/>
                  <a:gd name="connsiteX0-113" fmla="*/ 559416 w 559416"/>
                  <a:gd name="connsiteY0-114" fmla="*/ 39538 h 288032"/>
                  <a:gd name="connsiteX1-115" fmla="*/ 559416 w 559416"/>
                  <a:gd name="connsiteY1-116" fmla="*/ 248494 h 288032"/>
                  <a:gd name="connsiteX2-117" fmla="*/ 519878 w 559416"/>
                  <a:gd name="connsiteY2-118" fmla="*/ 288032 h 288032"/>
                  <a:gd name="connsiteX3-119" fmla="*/ 276008 w 559416"/>
                  <a:gd name="connsiteY3-120" fmla="*/ 288032 h 288032"/>
                  <a:gd name="connsiteX4-121" fmla="*/ 236470 w 559416"/>
                  <a:gd name="connsiteY4-122" fmla="*/ 248494 h 288032"/>
                  <a:gd name="connsiteX5-123" fmla="*/ 236470 w 559416"/>
                  <a:gd name="connsiteY5-124" fmla="*/ 134409 h 288032"/>
                  <a:gd name="connsiteX6-125" fmla="*/ 222800 w 559416"/>
                  <a:gd name="connsiteY6-126" fmla="*/ 139862 h 288032"/>
                  <a:gd name="connsiteX7-127" fmla="*/ 106337 w 559416"/>
                  <a:gd name="connsiteY7-128" fmla="*/ 248637 h 288032"/>
                  <a:gd name="connsiteX8-129" fmla="*/ 0 w 559416"/>
                  <a:gd name="connsiteY8-130" fmla="*/ 252029 h 288032"/>
                  <a:gd name="connsiteX9-131" fmla="*/ 121585 w 559416"/>
                  <a:gd name="connsiteY9-132" fmla="*/ 69745 h 288032"/>
                  <a:gd name="connsiteX10-133" fmla="*/ 270484 w 559416"/>
                  <a:gd name="connsiteY10-134" fmla="*/ 2288 h 288032"/>
                  <a:gd name="connsiteX11-135" fmla="*/ 276008 w 559416"/>
                  <a:gd name="connsiteY11-136" fmla="*/ 0 h 288032"/>
                  <a:gd name="connsiteX12-137" fmla="*/ 519878 w 559416"/>
                  <a:gd name="connsiteY12-138" fmla="*/ 0 h 288032"/>
                  <a:gd name="connsiteX13-139" fmla="*/ 559416 w 559416"/>
                  <a:gd name="connsiteY13-140" fmla="*/ 39538 h 288032"/>
                  <a:gd name="connsiteX0-141" fmla="*/ 559416 w 559416"/>
                  <a:gd name="connsiteY0-142" fmla="*/ 39538 h 288032"/>
                  <a:gd name="connsiteX1-143" fmla="*/ 559416 w 559416"/>
                  <a:gd name="connsiteY1-144" fmla="*/ 248494 h 288032"/>
                  <a:gd name="connsiteX2-145" fmla="*/ 519878 w 559416"/>
                  <a:gd name="connsiteY2-146" fmla="*/ 288032 h 288032"/>
                  <a:gd name="connsiteX3-147" fmla="*/ 276008 w 559416"/>
                  <a:gd name="connsiteY3-148" fmla="*/ 288032 h 288032"/>
                  <a:gd name="connsiteX4-149" fmla="*/ 236470 w 559416"/>
                  <a:gd name="connsiteY4-150" fmla="*/ 248494 h 288032"/>
                  <a:gd name="connsiteX5-151" fmla="*/ 236470 w 559416"/>
                  <a:gd name="connsiteY5-152" fmla="*/ 134409 h 288032"/>
                  <a:gd name="connsiteX6-153" fmla="*/ 222800 w 559416"/>
                  <a:gd name="connsiteY6-154" fmla="*/ 139862 h 288032"/>
                  <a:gd name="connsiteX7-155" fmla="*/ 106337 w 559416"/>
                  <a:gd name="connsiteY7-156" fmla="*/ 248637 h 288032"/>
                  <a:gd name="connsiteX8-157" fmla="*/ 0 w 559416"/>
                  <a:gd name="connsiteY8-158" fmla="*/ 252029 h 288032"/>
                  <a:gd name="connsiteX9-159" fmla="*/ 121585 w 559416"/>
                  <a:gd name="connsiteY9-160" fmla="*/ 69745 h 288032"/>
                  <a:gd name="connsiteX10-161" fmla="*/ 270484 w 559416"/>
                  <a:gd name="connsiteY10-162" fmla="*/ 2288 h 288032"/>
                  <a:gd name="connsiteX11-163" fmla="*/ 276008 w 559416"/>
                  <a:gd name="connsiteY11-164" fmla="*/ 0 h 288032"/>
                  <a:gd name="connsiteX12-165" fmla="*/ 519878 w 559416"/>
                  <a:gd name="connsiteY12-166" fmla="*/ 0 h 288032"/>
                  <a:gd name="connsiteX13-167" fmla="*/ 559416 w 559416"/>
                  <a:gd name="connsiteY13-168" fmla="*/ 39538 h 288032"/>
                  <a:gd name="connsiteX0-169" fmla="*/ 559416 w 559416"/>
                  <a:gd name="connsiteY0-170" fmla="*/ 39538 h 288032"/>
                  <a:gd name="connsiteX1-171" fmla="*/ 559416 w 559416"/>
                  <a:gd name="connsiteY1-172" fmla="*/ 248494 h 288032"/>
                  <a:gd name="connsiteX2-173" fmla="*/ 519878 w 559416"/>
                  <a:gd name="connsiteY2-174" fmla="*/ 288032 h 288032"/>
                  <a:gd name="connsiteX3-175" fmla="*/ 276008 w 559416"/>
                  <a:gd name="connsiteY3-176" fmla="*/ 288032 h 288032"/>
                  <a:gd name="connsiteX4-177" fmla="*/ 236470 w 559416"/>
                  <a:gd name="connsiteY4-178" fmla="*/ 248494 h 288032"/>
                  <a:gd name="connsiteX5-179" fmla="*/ 236470 w 559416"/>
                  <a:gd name="connsiteY5-180" fmla="*/ 134409 h 288032"/>
                  <a:gd name="connsiteX6-181" fmla="*/ 188869 w 559416"/>
                  <a:gd name="connsiteY6-182" fmla="*/ 153435 h 288032"/>
                  <a:gd name="connsiteX7-183" fmla="*/ 106337 w 559416"/>
                  <a:gd name="connsiteY7-184" fmla="*/ 248637 h 288032"/>
                  <a:gd name="connsiteX8-185" fmla="*/ 0 w 559416"/>
                  <a:gd name="connsiteY8-186" fmla="*/ 252029 h 288032"/>
                  <a:gd name="connsiteX9-187" fmla="*/ 121585 w 559416"/>
                  <a:gd name="connsiteY9-188" fmla="*/ 69745 h 288032"/>
                  <a:gd name="connsiteX10-189" fmla="*/ 270484 w 559416"/>
                  <a:gd name="connsiteY10-190" fmla="*/ 2288 h 288032"/>
                  <a:gd name="connsiteX11-191" fmla="*/ 276008 w 559416"/>
                  <a:gd name="connsiteY11-192" fmla="*/ 0 h 288032"/>
                  <a:gd name="connsiteX12-193" fmla="*/ 519878 w 559416"/>
                  <a:gd name="connsiteY12-194" fmla="*/ 0 h 288032"/>
                  <a:gd name="connsiteX13-195" fmla="*/ 559416 w 559416"/>
                  <a:gd name="connsiteY13-196" fmla="*/ 39538 h 288032"/>
                  <a:gd name="connsiteX0-197" fmla="*/ 559416 w 559416"/>
                  <a:gd name="connsiteY0-198" fmla="*/ 39538 h 288032"/>
                  <a:gd name="connsiteX1-199" fmla="*/ 559416 w 559416"/>
                  <a:gd name="connsiteY1-200" fmla="*/ 248494 h 288032"/>
                  <a:gd name="connsiteX2-201" fmla="*/ 519878 w 559416"/>
                  <a:gd name="connsiteY2-202" fmla="*/ 288032 h 288032"/>
                  <a:gd name="connsiteX3-203" fmla="*/ 276008 w 559416"/>
                  <a:gd name="connsiteY3-204" fmla="*/ 288032 h 288032"/>
                  <a:gd name="connsiteX4-205" fmla="*/ 236470 w 559416"/>
                  <a:gd name="connsiteY4-206" fmla="*/ 248494 h 288032"/>
                  <a:gd name="connsiteX5-207" fmla="*/ 236470 w 559416"/>
                  <a:gd name="connsiteY5-208" fmla="*/ 134409 h 288032"/>
                  <a:gd name="connsiteX6-209" fmla="*/ 171903 w 559416"/>
                  <a:gd name="connsiteY6-210" fmla="*/ 163615 h 288032"/>
                  <a:gd name="connsiteX7-211" fmla="*/ 106337 w 559416"/>
                  <a:gd name="connsiteY7-212" fmla="*/ 248637 h 288032"/>
                  <a:gd name="connsiteX8-213" fmla="*/ 0 w 559416"/>
                  <a:gd name="connsiteY8-214" fmla="*/ 252029 h 288032"/>
                  <a:gd name="connsiteX9-215" fmla="*/ 121585 w 559416"/>
                  <a:gd name="connsiteY9-216" fmla="*/ 69745 h 288032"/>
                  <a:gd name="connsiteX10-217" fmla="*/ 270484 w 559416"/>
                  <a:gd name="connsiteY10-218" fmla="*/ 2288 h 288032"/>
                  <a:gd name="connsiteX11-219" fmla="*/ 276008 w 559416"/>
                  <a:gd name="connsiteY11-220" fmla="*/ 0 h 288032"/>
                  <a:gd name="connsiteX12-221" fmla="*/ 519878 w 559416"/>
                  <a:gd name="connsiteY12-222" fmla="*/ 0 h 288032"/>
                  <a:gd name="connsiteX13-223" fmla="*/ 559416 w 559416"/>
                  <a:gd name="connsiteY13-224" fmla="*/ 39538 h 288032"/>
                  <a:gd name="connsiteX0-225" fmla="*/ 559416 w 559416"/>
                  <a:gd name="connsiteY0-226" fmla="*/ 39538 h 288032"/>
                  <a:gd name="connsiteX1-227" fmla="*/ 559416 w 559416"/>
                  <a:gd name="connsiteY1-228" fmla="*/ 248494 h 288032"/>
                  <a:gd name="connsiteX2-229" fmla="*/ 519878 w 559416"/>
                  <a:gd name="connsiteY2-230" fmla="*/ 288032 h 288032"/>
                  <a:gd name="connsiteX3-231" fmla="*/ 276008 w 559416"/>
                  <a:gd name="connsiteY3-232" fmla="*/ 288032 h 288032"/>
                  <a:gd name="connsiteX4-233" fmla="*/ 236470 w 559416"/>
                  <a:gd name="connsiteY4-234" fmla="*/ 248494 h 288032"/>
                  <a:gd name="connsiteX5-235" fmla="*/ 236470 w 559416"/>
                  <a:gd name="connsiteY5-236" fmla="*/ 134409 h 288032"/>
                  <a:gd name="connsiteX6-237" fmla="*/ 171903 w 559416"/>
                  <a:gd name="connsiteY6-238" fmla="*/ 163615 h 288032"/>
                  <a:gd name="connsiteX7-239" fmla="*/ 92764 w 559416"/>
                  <a:gd name="connsiteY7-240" fmla="*/ 252031 h 288032"/>
                  <a:gd name="connsiteX8-241" fmla="*/ 0 w 559416"/>
                  <a:gd name="connsiteY8-242" fmla="*/ 252029 h 288032"/>
                  <a:gd name="connsiteX9-243" fmla="*/ 121585 w 559416"/>
                  <a:gd name="connsiteY9-244" fmla="*/ 69745 h 288032"/>
                  <a:gd name="connsiteX10-245" fmla="*/ 270484 w 559416"/>
                  <a:gd name="connsiteY10-246" fmla="*/ 2288 h 288032"/>
                  <a:gd name="connsiteX11-247" fmla="*/ 276008 w 559416"/>
                  <a:gd name="connsiteY11-248" fmla="*/ 0 h 288032"/>
                  <a:gd name="connsiteX12-249" fmla="*/ 519878 w 559416"/>
                  <a:gd name="connsiteY12-250" fmla="*/ 0 h 288032"/>
                  <a:gd name="connsiteX13-251" fmla="*/ 559416 w 559416"/>
                  <a:gd name="connsiteY13-252" fmla="*/ 39538 h 288032"/>
                  <a:gd name="connsiteX0-253" fmla="*/ 559416 w 559416"/>
                  <a:gd name="connsiteY0-254" fmla="*/ 39538 h 288032"/>
                  <a:gd name="connsiteX1-255" fmla="*/ 559416 w 559416"/>
                  <a:gd name="connsiteY1-256" fmla="*/ 248494 h 288032"/>
                  <a:gd name="connsiteX2-257" fmla="*/ 519878 w 559416"/>
                  <a:gd name="connsiteY2-258" fmla="*/ 288032 h 288032"/>
                  <a:gd name="connsiteX3-259" fmla="*/ 276008 w 559416"/>
                  <a:gd name="connsiteY3-260" fmla="*/ 288032 h 288032"/>
                  <a:gd name="connsiteX4-261" fmla="*/ 236470 w 559416"/>
                  <a:gd name="connsiteY4-262" fmla="*/ 248494 h 288032"/>
                  <a:gd name="connsiteX5-263" fmla="*/ 236470 w 559416"/>
                  <a:gd name="connsiteY5-264" fmla="*/ 134409 h 288032"/>
                  <a:gd name="connsiteX6-265" fmla="*/ 171903 w 559416"/>
                  <a:gd name="connsiteY6-266" fmla="*/ 163615 h 288032"/>
                  <a:gd name="connsiteX7-267" fmla="*/ 92764 w 559416"/>
                  <a:gd name="connsiteY7-268" fmla="*/ 252031 h 288032"/>
                  <a:gd name="connsiteX8-269" fmla="*/ 0 w 559416"/>
                  <a:gd name="connsiteY8-270" fmla="*/ 252029 h 288032"/>
                  <a:gd name="connsiteX9-271" fmla="*/ 270484 w 559416"/>
                  <a:gd name="connsiteY9-272" fmla="*/ 2288 h 288032"/>
                  <a:gd name="connsiteX10-273" fmla="*/ 276008 w 559416"/>
                  <a:gd name="connsiteY10-274" fmla="*/ 0 h 288032"/>
                  <a:gd name="connsiteX11-275" fmla="*/ 519878 w 559416"/>
                  <a:gd name="connsiteY11-276" fmla="*/ 0 h 288032"/>
                  <a:gd name="connsiteX12-277" fmla="*/ 559416 w 559416"/>
                  <a:gd name="connsiteY12-278" fmla="*/ 39538 h 288032"/>
                  <a:gd name="connsiteX0-279" fmla="*/ 559416 w 559416"/>
                  <a:gd name="connsiteY0-280" fmla="*/ 39538 h 288032"/>
                  <a:gd name="connsiteX1-281" fmla="*/ 559416 w 559416"/>
                  <a:gd name="connsiteY1-282" fmla="*/ 248494 h 288032"/>
                  <a:gd name="connsiteX2-283" fmla="*/ 519878 w 559416"/>
                  <a:gd name="connsiteY2-284" fmla="*/ 288032 h 288032"/>
                  <a:gd name="connsiteX3-285" fmla="*/ 276008 w 559416"/>
                  <a:gd name="connsiteY3-286" fmla="*/ 288032 h 288032"/>
                  <a:gd name="connsiteX4-287" fmla="*/ 236470 w 559416"/>
                  <a:gd name="connsiteY4-288" fmla="*/ 248494 h 288032"/>
                  <a:gd name="connsiteX5-289" fmla="*/ 236470 w 559416"/>
                  <a:gd name="connsiteY5-290" fmla="*/ 134409 h 288032"/>
                  <a:gd name="connsiteX6-291" fmla="*/ 171903 w 559416"/>
                  <a:gd name="connsiteY6-292" fmla="*/ 163615 h 288032"/>
                  <a:gd name="connsiteX7-293" fmla="*/ 92764 w 559416"/>
                  <a:gd name="connsiteY7-294" fmla="*/ 252031 h 288032"/>
                  <a:gd name="connsiteX8-295" fmla="*/ 0 w 559416"/>
                  <a:gd name="connsiteY8-296" fmla="*/ 252029 h 288032"/>
                  <a:gd name="connsiteX9-297" fmla="*/ 270484 w 559416"/>
                  <a:gd name="connsiteY9-298" fmla="*/ 2288 h 288032"/>
                  <a:gd name="connsiteX10-299" fmla="*/ 276008 w 559416"/>
                  <a:gd name="connsiteY10-300" fmla="*/ 0 h 288032"/>
                  <a:gd name="connsiteX11-301" fmla="*/ 519878 w 559416"/>
                  <a:gd name="connsiteY11-302" fmla="*/ 0 h 288032"/>
                  <a:gd name="connsiteX12-303" fmla="*/ 559416 w 559416"/>
                  <a:gd name="connsiteY12-304" fmla="*/ 39538 h 288032"/>
                  <a:gd name="connsiteX0-305" fmla="*/ 559416 w 559416"/>
                  <a:gd name="connsiteY0-306" fmla="*/ 42931 h 291425"/>
                  <a:gd name="connsiteX1-307" fmla="*/ 559416 w 559416"/>
                  <a:gd name="connsiteY1-308" fmla="*/ 251887 h 291425"/>
                  <a:gd name="connsiteX2-309" fmla="*/ 519878 w 559416"/>
                  <a:gd name="connsiteY2-310" fmla="*/ 291425 h 291425"/>
                  <a:gd name="connsiteX3-311" fmla="*/ 276008 w 559416"/>
                  <a:gd name="connsiteY3-312" fmla="*/ 291425 h 291425"/>
                  <a:gd name="connsiteX4-313" fmla="*/ 236470 w 559416"/>
                  <a:gd name="connsiteY4-314" fmla="*/ 251887 h 291425"/>
                  <a:gd name="connsiteX5-315" fmla="*/ 236470 w 559416"/>
                  <a:gd name="connsiteY5-316" fmla="*/ 137802 h 291425"/>
                  <a:gd name="connsiteX6-317" fmla="*/ 171903 w 559416"/>
                  <a:gd name="connsiteY6-318" fmla="*/ 167008 h 291425"/>
                  <a:gd name="connsiteX7-319" fmla="*/ 92764 w 559416"/>
                  <a:gd name="connsiteY7-320" fmla="*/ 255424 h 291425"/>
                  <a:gd name="connsiteX8-321" fmla="*/ 0 w 559416"/>
                  <a:gd name="connsiteY8-322" fmla="*/ 255422 h 291425"/>
                  <a:gd name="connsiteX9-323" fmla="*/ 270484 w 559416"/>
                  <a:gd name="connsiteY9-324" fmla="*/ 5681 h 291425"/>
                  <a:gd name="connsiteX10-325" fmla="*/ 313330 w 559416"/>
                  <a:gd name="connsiteY10-326" fmla="*/ 0 h 291425"/>
                  <a:gd name="connsiteX11-327" fmla="*/ 519878 w 559416"/>
                  <a:gd name="connsiteY11-328" fmla="*/ 3393 h 291425"/>
                  <a:gd name="connsiteX12-329" fmla="*/ 559416 w 559416"/>
                  <a:gd name="connsiteY12-330" fmla="*/ 42931 h 291425"/>
                  <a:gd name="connsiteX0-331" fmla="*/ 559416 w 559416"/>
                  <a:gd name="connsiteY0-332" fmla="*/ 42931 h 291425"/>
                  <a:gd name="connsiteX1-333" fmla="*/ 559416 w 559416"/>
                  <a:gd name="connsiteY1-334" fmla="*/ 251887 h 291425"/>
                  <a:gd name="connsiteX2-335" fmla="*/ 519878 w 559416"/>
                  <a:gd name="connsiteY2-336" fmla="*/ 291425 h 291425"/>
                  <a:gd name="connsiteX3-337" fmla="*/ 276008 w 559416"/>
                  <a:gd name="connsiteY3-338" fmla="*/ 291425 h 291425"/>
                  <a:gd name="connsiteX4-339" fmla="*/ 236470 w 559416"/>
                  <a:gd name="connsiteY4-340" fmla="*/ 251887 h 291425"/>
                  <a:gd name="connsiteX5-341" fmla="*/ 236470 w 559416"/>
                  <a:gd name="connsiteY5-342" fmla="*/ 137802 h 291425"/>
                  <a:gd name="connsiteX6-343" fmla="*/ 171903 w 559416"/>
                  <a:gd name="connsiteY6-344" fmla="*/ 167008 h 291425"/>
                  <a:gd name="connsiteX7-345" fmla="*/ 92764 w 559416"/>
                  <a:gd name="connsiteY7-346" fmla="*/ 255424 h 291425"/>
                  <a:gd name="connsiteX8-347" fmla="*/ 0 w 559416"/>
                  <a:gd name="connsiteY8-348" fmla="*/ 255422 h 291425"/>
                  <a:gd name="connsiteX9-349" fmla="*/ 270484 w 559416"/>
                  <a:gd name="connsiteY9-350" fmla="*/ 5681 h 291425"/>
                  <a:gd name="connsiteX10-351" fmla="*/ 313330 w 559416"/>
                  <a:gd name="connsiteY10-352" fmla="*/ 0 h 291425"/>
                  <a:gd name="connsiteX11-353" fmla="*/ 519878 w 559416"/>
                  <a:gd name="connsiteY11-354" fmla="*/ 3393 h 291425"/>
                  <a:gd name="connsiteX12-355" fmla="*/ 559416 w 559416"/>
                  <a:gd name="connsiteY12-356" fmla="*/ 42931 h 291425"/>
                  <a:gd name="connsiteX0-357" fmla="*/ 559416 w 559416"/>
                  <a:gd name="connsiteY0-358" fmla="*/ 42931 h 291425"/>
                  <a:gd name="connsiteX1-359" fmla="*/ 559416 w 559416"/>
                  <a:gd name="connsiteY1-360" fmla="*/ 251887 h 291425"/>
                  <a:gd name="connsiteX2-361" fmla="*/ 519878 w 559416"/>
                  <a:gd name="connsiteY2-362" fmla="*/ 291425 h 291425"/>
                  <a:gd name="connsiteX3-363" fmla="*/ 276008 w 559416"/>
                  <a:gd name="connsiteY3-364" fmla="*/ 291425 h 291425"/>
                  <a:gd name="connsiteX4-365" fmla="*/ 236470 w 559416"/>
                  <a:gd name="connsiteY4-366" fmla="*/ 251887 h 291425"/>
                  <a:gd name="connsiteX5-367" fmla="*/ 236470 w 559416"/>
                  <a:gd name="connsiteY5-368" fmla="*/ 137802 h 291425"/>
                  <a:gd name="connsiteX6-369" fmla="*/ 92764 w 559416"/>
                  <a:gd name="connsiteY6-370" fmla="*/ 255424 h 291425"/>
                  <a:gd name="connsiteX7-371" fmla="*/ 0 w 559416"/>
                  <a:gd name="connsiteY7-372" fmla="*/ 255422 h 291425"/>
                  <a:gd name="connsiteX8-373" fmla="*/ 270484 w 559416"/>
                  <a:gd name="connsiteY8-374" fmla="*/ 5681 h 291425"/>
                  <a:gd name="connsiteX9-375" fmla="*/ 313330 w 559416"/>
                  <a:gd name="connsiteY9-376" fmla="*/ 0 h 291425"/>
                  <a:gd name="connsiteX10-377" fmla="*/ 519878 w 559416"/>
                  <a:gd name="connsiteY10-378" fmla="*/ 3393 h 291425"/>
                  <a:gd name="connsiteX11-379" fmla="*/ 559416 w 559416"/>
                  <a:gd name="connsiteY11-380" fmla="*/ 42931 h 291425"/>
                  <a:gd name="connsiteX0-381" fmla="*/ 559416 w 559416"/>
                  <a:gd name="connsiteY0-382" fmla="*/ 42931 h 291425"/>
                  <a:gd name="connsiteX1-383" fmla="*/ 559416 w 559416"/>
                  <a:gd name="connsiteY1-384" fmla="*/ 251887 h 291425"/>
                  <a:gd name="connsiteX2-385" fmla="*/ 519878 w 559416"/>
                  <a:gd name="connsiteY2-386" fmla="*/ 291425 h 291425"/>
                  <a:gd name="connsiteX3-387" fmla="*/ 276008 w 559416"/>
                  <a:gd name="connsiteY3-388" fmla="*/ 291425 h 291425"/>
                  <a:gd name="connsiteX4-389" fmla="*/ 236470 w 559416"/>
                  <a:gd name="connsiteY4-390" fmla="*/ 251887 h 291425"/>
                  <a:gd name="connsiteX5-391" fmla="*/ 236470 w 559416"/>
                  <a:gd name="connsiteY5-392" fmla="*/ 137802 h 291425"/>
                  <a:gd name="connsiteX6-393" fmla="*/ 92764 w 559416"/>
                  <a:gd name="connsiteY6-394" fmla="*/ 255424 h 291425"/>
                  <a:gd name="connsiteX7-395" fmla="*/ 0 w 559416"/>
                  <a:gd name="connsiteY7-396" fmla="*/ 255422 h 291425"/>
                  <a:gd name="connsiteX8-397" fmla="*/ 270484 w 559416"/>
                  <a:gd name="connsiteY8-398" fmla="*/ 5681 h 291425"/>
                  <a:gd name="connsiteX9-399" fmla="*/ 313330 w 559416"/>
                  <a:gd name="connsiteY9-400" fmla="*/ 0 h 291425"/>
                  <a:gd name="connsiteX10-401" fmla="*/ 519878 w 559416"/>
                  <a:gd name="connsiteY10-402" fmla="*/ 3393 h 291425"/>
                  <a:gd name="connsiteX11-403" fmla="*/ 559416 w 559416"/>
                  <a:gd name="connsiteY11-404" fmla="*/ 42931 h 291425"/>
                  <a:gd name="connsiteX0-405" fmla="*/ 559416 w 559416"/>
                  <a:gd name="connsiteY0-406" fmla="*/ 42931 h 291425"/>
                  <a:gd name="connsiteX1-407" fmla="*/ 559416 w 559416"/>
                  <a:gd name="connsiteY1-408" fmla="*/ 251887 h 291425"/>
                  <a:gd name="connsiteX2-409" fmla="*/ 519878 w 559416"/>
                  <a:gd name="connsiteY2-410" fmla="*/ 291425 h 291425"/>
                  <a:gd name="connsiteX3-411" fmla="*/ 276008 w 559416"/>
                  <a:gd name="connsiteY3-412" fmla="*/ 291425 h 291425"/>
                  <a:gd name="connsiteX4-413" fmla="*/ 236470 w 559416"/>
                  <a:gd name="connsiteY4-414" fmla="*/ 251887 h 291425"/>
                  <a:gd name="connsiteX5-415" fmla="*/ 236470 w 559416"/>
                  <a:gd name="connsiteY5-416" fmla="*/ 137802 h 291425"/>
                  <a:gd name="connsiteX6-417" fmla="*/ 92764 w 559416"/>
                  <a:gd name="connsiteY6-418" fmla="*/ 255424 h 291425"/>
                  <a:gd name="connsiteX7-419" fmla="*/ 0 w 559416"/>
                  <a:gd name="connsiteY7-420" fmla="*/ 255422 h 291425"/>
                  <a:gd name="connsiteX8-421" fmla="*/ 270484 w 559416"/>
                  <a:gd name="connsiteY8-422" fmla="*/ 5681 h 291425"/>
                  <a:gd name="connsiteX9-423" fmla="*/ 313330 w 559416"/>
                  <a:gd name="connsiteY9-424" fmla="*/ 0 h 291425"/>
                  <a:gd name="connsiteX10-425" fmla="*/ 519878 w 559416"/>
                  <a:gd name="connsiteY10-426" fmla="*/ 3393 h 291425"/>
                  <a:gd name="connsiteX11-427" fmla="*/ 559416 w 559416"/>
                  <a:gd name="connsiteY11-428" fmla="*/ 42931 h 291425"/>
                  <a:gd name="connsiteX0-429" fmla="*/ 542451 w 542451"/>
                  <a:gd name="connsiteY0-430" fmla="*/ 42931 h 291425"/>
                  <a:gd name="connsiteX1-431" fmla="*/ 542451 w 542451"/>
                  <a:gd name="connsiteY1-432" fmla="*/ 251887 h 291425"/>
                  <a:gd name="connsiteX2-433" fmla="*/ 502913 w 542451"/>
                  <a:gd name="connsiteY2-434" fmla="*/ 291425 h 291425"/>
                  <a:gd name="connsiteX3-435" fmla="*/ 259043 w 542451"/>
                  <a:gd name="connsiteY3-436" fmla="*/ 291425 h 291425"/>
                  <a:gd name="connsiteX4-437" fmla="*/ 219505 w 542451"/>
                  <a:gd name="connsiteY4-438" fmla="*/ 251887 h 291425"/>
                  <a:gd name="connsiteX5-439" fmla="*/ 219505 w 542451"/>
                  <a:gd name="connsiteY5-440" fmla="*/ 137802 h 291425"/>
                  <a:gd name="connsiteX6-441" fmla="*/ 75799 w 542451"/>
                  <a:gd name="connsiteY6-442" fmla="*/ 255424 h 291425"/>
                  <a:gd name="connsiteX7-443" fmla="*/ 0 w 542451"/>
                  <a:gd name="connsiteY7-444" fmla="*/ 231671 h 291425"/>
                  <a:gd name="connsiteX8-445" fmla="*/ 253519 w 542451"/>
                  <a:gd name="connsiteY8-446" fmla="*/ 5681 h 291425"/>
                  <a:gd name="connsiteX9-447" fmla="*/ 296365 w 542451"/>
                  <a:gd name="connsiteY9-448" fmla="*/ 0 h 291425"/>
                  <a:gd name="connsiteX10-449" fmla="*/ 502913 w 542451"/>
                  <a:gd name="connsiteY10-450" fmla="*/ 3393 h 291425"/>
                  <a:gd name="connsiteX11-451" fmla="*/ 542451 w 542451"/>
                  <a:gd name="connsiteY11-452" fmla="*/ 42931 h 291425"/>
                  <a:gd name="connsiteX0-453" fmla="*/ 542451 w 542451"/>
                  <a:gd name="connsiteY0-454" fmla="*/ 42931 h 291425"/>
                  <a:gd name="connsiteX1-455" fmla="*/ 542451 w 542451"/>
                  <a:gd name="connsiteY1-456" fmla="*/ 251887 h 291425"/>
                  <a:gd name="connsiteX2-457" fmla="*/ 502913 w 542451"/>
                  <a:gd name="connsiteY2-458" fmla="*/ 291425 h 291425"/>
                  <a:gd name="connsiteX3-459" fmla="*/ 259043 w 542451"/>
                  <a:gd name="connsiteY3-460" fmla="*/ 291425 h 291425"/>
                  <a:gd name="connsiteX4-461" fmla="*/ 219505 w 542451"/>
                  <a:gd name="connsiteY4-462" fmla="*/ 251887 h 291425"/>
                  <a:gd name="connsiteX5-463" fmla="*/ 219505 w 542451"/>
                  <a:gd name="connsiteY5-464" fmla="*/ 137802 h 291425"/>
                  <a:gd name="connsiteX6-465" fmla="*/ 75799 w 542451"/>
                  <a:gd name="connsiteY6-466" fmla="*/ 255424 h 291425"/>
                  <a:gd name="connsiteX7-467" fmla="*/ 0 w 542451"/>
                  <a:gd name="connsiteY7-468" fmla="*/ 231671 h 291425"/>
                  <a:gd name="connsiteX8-469" fmla="*/ 253519 w 542451"/>
                  <a:gd name="connsiteY8-470" fmla="*/ 5681 h 291425"/>
                  <a:gd name="connsiteX9-471" fmla="*/ 296365 w 542451"/>
                  <a:gd name="connsiteY9-472" fmla="*/ 0 h 291425"/>
                  <a:gd name="connsiteX10-473" fmla="*/ 502913 w 542451"/>
                  <a:gd name="connsiteY10-474" fmla="*/ 3393 h 291425"/>
                  <a:gd name="connsiteX11-475" fmla="*/ 542451 w 542451"/>
                  <a:gd name="connsiteY11-476" fmla="*/ 42931 h 291425"/>
                  <a:gd name="connsiteX0-477" fmla="*/ 542451 w 542451"/>
                  <a:gd name="connsiteY0-478" fmla="*/ 42931 h 291425"/>
                  <a:gd name="connsiteX1-479" fmla="*/ 542451 w 542451"/>
                  <a:gd name="connsiteY1-480" fmla="*/ 251887 h 291425"/>
                  <a:gd name="connsiteX2-481" fmla="*/ 502913 w 542451"/>
                  <a:gd name="connsiteY2-482" fmla="*/ 291425 h 291425"/>
                  <a:gd name="connsiteX3-483" fmla="*/ 259043 w 542451"/>
                  <a:gd name="connsiteY3-484" fmla="*/ 291425 h 291425"/>
                  <a:gd name="connsiteX4-485" fmla="*/ 219505 w 542451"/>
                  <a:gd name="connsiteY4-486" fmla="*/ 251887 h 291425"/>
                  <a:gd name="connsiteX5-487" fmla="*/ 219505 w 542451"/>
                  <a:gd name="connsiteY5-488" fmla="*/ 137802 h 291425"/>
                  <a:gd name="connsiteX6-489" fmla="*/ 75799 w 542451"/>
                  <a:gd name="connsiteY6-490" fmla="*/ 255424 h 291425"/>
                  <a:gd name="connsiteX7-491" fmla="*/ 0 w 542451"/>
                  <a:gd name="connsiteY7-492" fmla="*/ 231671 h 291425"/>
                  <a:gd name="connsiteX8-493" fmla="*/ 253519 w 542451"/>
                  <a:gd name="connsiteY8-494" fmla="*/ 5681 h 291425"/>
                  <a:gd name="connsiteX9-495" fmla="*/ 296365 w 542451"/>
                  <a:gd name="connsiteY9-496" fmla="*/ 0 h 291425"/>
                  <a:gd name="connsiteX10-497" fmla="*/ 502913 w 542451"/>
                  <a:gd name="connsiteY10-498" fmla="*/ 3393 h 291425"/>
                  <a:gd name="connsiteX11-499" fmla="*/ 542451 w 542451"/>
                  <a:gd name="connsiteY11-500" fmla="*/ 42931 h 291425"/>
                  <a:gd name="connsiteX0-501" fmla="*/ 542451 w 542451"/>
                  <a:gd name="connsiteY0-502" fmla="*/ 42931 h 291425"/>
                  <a:gd name="connsiteX1-503" fmla="*/ 542451 w 542451"/>
                  <a:gd name="connsiteY1-504" fmla="*/ 251887 h 291425"/>
                  <a:gd name="connsiteX2-505" fmla="*/ 502913 w 542451"/>
                  <a:gd name="connsiteY2-506" fmla="*/ 291425 h 291425"/>
                  <a:gd name="connsiteX3-507" fmla="*/ 259043 w 542451"/>
                  <a:gd name="connsiteY3-508" fmla="*/ 291425 h 291425"/>
                  <a:gd name="connsiteX4-509" fmla="*/ 219505 w 542451"/>
                  <a:gd name="connsiteY4-510" fmla="*/ 251887 h 291425"/>
                  <a:gd name="connsiteX5-511" fmla="*/ 219504 w 542451"/>
                  <a:gd name="connsiteY5-512" fmla="*/ 164947 h 291425"/>
                  <a:gd name="connsiteX6-513" fmla="*/ 75799 w 542451"/>
                  <a:gd name="connsiteY6-514" fmla="*/ 255424 h 291425"/>
                  <a:gd name="connsiteX7-515" fmla="*/ 0 w 542451"/>
                  <a:gd name="connsiteY7-516" fmla="*/ 231671 h 291425"/>
                  <a:gd name="connsiteX8-517" fmla="*/ 253519 w 542451"/>
                  <a:gd name="connsiteY8-518" fmla="*/ 5681 h 291425"/>
                  <a:gd name="connsiteX9-519" fmla="*/ 296365 w 542451"/>
                  <a:gd name="connsiteY9-520" fmla="*/ 0 h 291425"/>
                  <a:gd name="connsiteX10-521" fmla="*/ 502913 w 542451"/>
                  <a:gd name="connsiteY10-522" fmla="*/ 3393 h 291425"/>
                  <a:gd name="connsiteX11-523" fmla="*/ 542451 w 542451"/>
                  <a:gd name="connsiteY11-524" fmla="*/ 42931 h 291425"/>
                  <a:gd name="connsiteX0-525" fmla="*/ 610313 w 610313"/>
                  <a:gd name="connsiteY0-526" fmla="*/ 42931 h 291425"/>
                  <a:gd name="connsiteX1-527" fmla="*/ 610313 w 610313"/>
                  <a:gd name="connsiteY1-528" fmla="*/ 251887 h 291425"/>
                  <a:gd name="connsiteX2-529" fmla="*/ 570775 w 610313"/>
                  <a:gd name="connsiteY2-530" fmla="*/ 291425 h 291425"/>
                  <a:gd name="connsiteX3-531" fmla="*/ 326905 w 610313"/>
                  <a:gd name="connsiteY3-532" fmla="*/ 291425 h 291425"/>
                  <a:gd name="connsiteX4-533" fmla="*/ 287367 w 610313"/>
                  <a:gd name="connsiteY4-534" fmla="*/ 251887 h 291425"/>
                  <a:gd name="connsiteX5-535" fmla="*/ 287366 w 610313"/>
                  <a:gd name="connsiteY5-536" fmla="*/ 164947 h 291425"/>
                  <a:gd name="connsiteX6-537" fmla="*/ 143661 w 610313"/>
                  <a:gd name="connsiteY6-538" fmla="*/ 255424 h 291425"/>
                  <a:gd name="connsiteX7-539" fmla="*/ 0 w 610313"/>
                  <a:gd name="connsiteY7-540" fmla="*/ 238458 h 291425"/>
                  <a:gd name="connsiteX8-541" fmla="*/ 321381 w 610313"/>
                  <a:gd name="connsiteY8-542" fmla="*/ 5681 h 291425"/>
                  <a:gd name="connsiteX9-543" fmla="*/ 364227 w 610313"/>
                  <a:gd name="connsiteY9-544" fmla="*/ 0 h 291425"/>
                  <a:gd name="connsiteX10-545" fmla="*/ 570775 w 610313"/>
                  <a:gd name="connsiteY10-546" fmla="*/ 3393 h 291425"/>
                  <a:gd name="connsiteX11-547" fmla="*/ 610313 w 610313"/>
                  <a:gd name="connsiteY11-548" fmla="*/ 42931 h 291425"/>
                  <a:gd name="connsiteX0-549" fmla="*/ 610313 w 610313"/>
                  <a:gd name="connsiteY0-550" fmla="*/ 42931 h 291425"/>
                  <a:gd name="connsiteX1-551" fmla="*/ 610313 w 610313"/>
                  <a:gd name="connsiteY1-552" fmla="*/ 251887 h 291425"/>
                  <a:gd name="connsiteX2-553" fmla="*/ 570775 w 610313"/>
                  <a:gd name="connsiteY2-554" fmla="*/ 291425 h 291425"/>
                  <a:gd name="connsiteX3-555" fmla="*/ 326905 w 610313"/>
                  <a:gd name="connsiteY3-556" fmla="*/ 291425 h 291425"/>
                  <a:gd name="connsiteX4-557" fmla="*/ 287367 w 610313"/>
                  <a:gd name="connsiteY4-558" fmla="*/ 251887 h 291425"/>
                  <a:gd name="connsiteX5-559" fmla="*/ 287366 w 610313"/>
                  <a:gd name="connsiteY5-560" fmla="*/ 164947 h 291425"/>
                  <a:gd name="connsiteX6-561" fmla="*/ 106338 w 610313"/>
                  <a:gd name="connsiteY6-562" fmla="*/ 252031 h 291425"/>
                  <a:gd name="connsiteX7-563" fmla="*/ 0 w 610313"/>
                  <a:gd name="connsiteY7-564" fmla="*/ 238458 h 291425"/>
                  <a:gd name="connsiteX8-565" fmla="*/ 321381 w 610313"/>
                  <a:gd name="connsiteY8-566" fmla="*/ 5681 h 291425"/>
                  <a:gd name="connsiteX9-567" fmla="*/ 364227 w 610313"/>
                  <a:gd name="connsiteY9-568" fmla="*/ 0 h 291425"/>
                  <a:gd name="connsiteX10-569" fmla="*/ 570775 w 610313"/>
                  <a:gd name="connsiteY10-570" fmla="*/ 3393 h 291425"/>
                  <a:gd name="connsiteX11-571" fmla="*/ 610313 w 610313"/>
                  <a:gd name="connsiteY11-572" fmla="*/ 42931 h 291425"/>
                  <a:gd name="connsiteX0-573" fmla="*/ 610313 w 610313"/>
                  <a:gd name="connsiteY0-574" fmla="*/ 42931 h 291425"/>
                  <a:gd name="connsiteX1-575" fmla="*/ 610313 w 610313"/>
                  <a:gd name="connsiteY1-576" fmla="*/ 251887 h 291425"/>
                  <a:gd name="connsiteX2-577" fmla="*/ 570775 w 610313"/>
                  <a:gd name="connsiteY2-578" fmla="*/ 291425 h 291425"/>
                  <a:gd name="connsiteX3-579" fmla="*/ 326905 w 610313"/>
                  <a:gd name="connsiteY3-580" fmla="*/ 291425 h 291425"/>
                  <a:gd name="connsiteX4-581" fmla="*/ 287367 w 610313"/>
                  <a:gd name="connsiteY4-582" fmla="*/ 251887 h 291425"/>
                  <a:gd name="connsiteX5-583" fmla="*/ 287366 w 610313"/>
                  <a:gd name="connsiteY5-584" fmla="*/ 164947 h 291425"/>
                  <a:gd name="connsiteX6-585" fmla="*/ 136875 w 610313"/>
                  <a:gd name="connsiteY6-586" fmla="*/ 241852 h 291425"/>
                  <a:gd name="connsiteX7-587" fmla="*/ 0 w 610313"/>
                  <a:gd name="connsiteY7-588" fmla="*/ 238458 h 291425"/>
                  <a:gd name="connsiteX8-589" fmla="*/ 321381 w 610313"/>
                  <a:gd name="connsiteY8-590" fmla="*/ 5681 h 291425"/>
                  <a:gd name="connsiteX9-591" fmla="*/ 364227 w 610313"/>
                  <a:gd name="connsiteY9-592" fmla="*/ 0 h 291425"/>
                  <a:gd name="connsiteX10-593" fmla="*/ 570775 w 610313"/>
                  <a:gd name="connsiteY10-594" fmla="*/ 3393 h 291425"/>
                  <a:gd name="connsiteX11-595" fmla="*/ 610313 w 610313"/>
                  <a:gd name="connsiteY11-596" fmla="*/ 42931 h 291425"/>
                  <a:gd name="connsiteX0-597" fmla="*/ 576383 w 576383"/>
                  <a:gd name="connsiteY0-598" fmla="*/ 42931 h 291425"/>
                  <a:gd name="connsiteX1-599" fmla="*/ 576383 w 576383"/>
                  <a:gd name="connsiteY1-600" fmla="*/ 251887 h 291425"/>
                  <a:gd name="connsiteX2-601" fmla="*/ 536845 w 576383"/>
                  <a:gd name="connsiteY2-602" fmla="*/ 291425 h 291425"/>
                  <a:gd name="connsiteX3-603" fmla="*/ 292975 w 576383"/>
                  <a:gd name="connsiteY3-604" fmla="*/ 291425 h 291425"/>
                  <a:gd name="connsiteX4-605" fmla="*/ 253437 w 576383"/>
                  <a:gd name="connsiteY4-606" fmla="*/ 251887 h 291425"/>
                  <a:gd name="connsiteX5-607" fmla="*/ 253436 w 576383"/>
                  <a:gd name="connsiteY5-608" fmla="*/ 164947 h 291425"/>
                  <a:gd name="connsiteX6-609" fmla="*/ 102945 w 576383"/>
                  <a:gd name="connsiteY6-610" fmla="*/ 241852 h 291425"/>
                  <a:gd name="connsiteX7-611" fmla="*/ 0 w 576383"/>
                  <a:gd name="connsiteY7-612" fmla="*/ 187563 h 291425"/>
                  <a:gd name="connsiteX8-613" fmla="*/ 287451 w 576383"/>
                  <a:gd name="connsiteY8-614" fmla="*/ 5681 h 291425"/>
                  <a:gd name="connsiteX9-615" fmla="*/ 330297 w 576383"/>
                  <a:gd name="connsiteY9-616" fmla="*/ 0 h 291425"/>
                  <a:gd name="connsiteX10-617" fmla="*/ 536845 w 576383"/>
                  <a:gd name="connsiteY10-618" fmla="*/ 3393 h 291425"/>
                  <a:gd name="connsiteX11-619" fmla="*/ 576383 w 576383"/>
                  <a:gd name="connsiteY11-620" fmla="*/ 42931 h 291425"/>
                  <a:gd name="connsiteX0-621" fmla="*/ 576383 w 576383"/>
                  <a:gd name="connsiteY0-622" fmla="*/ 42931 h 291425"/>
                  <a:gd name="connsiteX1-623" fmla="*/ 576383 w 576383"/>
                  <a:gd name="connsiteY1-624" fmla="*/ 251887 h 291425"/>
                  <a:gd name="connsiteX2-625" fmla="*/ 536845 w 576383"/>
                  <a:gd name="connsiteY2-626" fmla="*/ 291425 h 291425"/>
                  <a:gd name="connsiteX3-627" fmla="*/ 292975 w 576383"/>
                  <a:gd name="connsiteY3-628" fmla="*/ 291425 h 291425"/>
                  <a:gd name="connsiteX4-629" fmla="*/ 253437 w 576383"/>
                  <a:gd name="connsiteY4-630" fmla="*/ 251887 h 291425"/>
                  <a:gd name="connsiteX5-631" fmla="*/ 253436 w 576383"/>
                  <a:gd name="connsiteY5-632" fmla="*/ 164947 h 291425"/>
                  <a:gd name="connsiteX6-633" fmla="*/ 82587 w 576383"/>
                  <a:gd name="connsiteY6-634" fmla="*/ 238459 h 291425"/>
                  <a:gd name="connsiteX7-635" fmla="*/ 0 w 576383"/>
                  <a:gd name="connsiteY7-636" fmla="*/ 187563 h 291425"/>
                  <a:gd name="connsiteX8-637" fmla="*/ 287451 w 576383"/>
                  <a:gd name="connsiteY8-638" fmla="*/ 5681 h 291425"/>
                  <a:gd name="connsiteX9-639" fmla="*/ 330297 w 576383"/>
                  <a:gd name="connsiteY9-640" fmla="*/ 0 h 291425"/>
                  <a:gd name="connsiteX10-641" fmla="*/ 536845 w 576383"/>
                  <a:gd name="connsiteY10-642" fmla="*/ 3393 h 291425"/>
                  <a:gd name="connsiteX11-643" fmla="*/ 576383 w 576383"/>
                  <a:gd name="connsiteY11-644" fmla="*/ 42931 h 291425"/>
                  <a:gd name="connsiteX0-645" fmla="*/ 576383 w 576383"/>
                  <a:gd name="connsiteY0-646" fmla="*/ 42931 h 291425"/>
                  <a:gd name="connsiteX1-647" fmla="*/ 576383 w 576383"/>
                  <a:gd name="connsiteY1-648" fmla="*/ 251887 h 291425"/>
                  <a:gd name="connsiteX2-649" fmla="*/ 536845 w 576383"/>
                  <a:gd name="connsiteY2-650" fmla="*/ 291425 h 291425"/>
                  <a:gd name="connsiteX3-651" fmla="*/ 292975 w 576383"/>
                  <a:gd name="connsiteY3-652" fmla="*/ 291425 h 291425"/>
                  <a:gd name="connsiteX4-653" fmla="*/ 253437 w 576383"/>
                  <a:gd name="connsiteY4-654" fmla="*/ 251887 h 291425"/>
                  <a:gd name="connsiteX5-655" fmla="*/ 253436 w 576383"/>
                  <a:gd name="connsiteY5-656" fmla="*/ 164947 h 291425"/>
                  <a:gd name="connsiteX6-657" fmla="*/ 82587 w 576383"/>
                  <a:gd name="connsiteY6-658" fmla="*/ 238459 h 291425"/>
                  <a:gd name="connsiteX7-659" fmla="*/ 0 w 576383"/>
                  <a:gd name="connsiteY7-660" fmla="*/ 187563 h 291425"/>
                  <a:gd name="connsiteX8-661" fmla="*/ 287451 w 576383"/>
                  <a:gd name="connsiteY8-662" fmla="*/ 5681 h 291425"/>
                  <a:gd name="connsiteX9-663" fmla="*/ 330297 w 576383"/>
                  <a:gd name="connsiteY9-664" fmla="*/ 0 h 291425"/>
                  <a:gd name="connsiteX10-665" fmla="*/ 536845 w 576383"/>
                  <a:gd name="connsiteY10-666" fmla="*/ 3393 h 291425"/>
                  <a:gd name="connsiteX11-667" fmla="*/ 576383 w 576383"/>
                  <a:gd name="connsiteY11-668" fmla="*/ 42931 h 291425"/>
                  <a:gd name="connsiteX0-669" fmla="*/ 576383 w 576383"/>
                  <a:gd name="connsiteY0-670" fmla="*/ 42931 h 291425"/>
                  <a:gd name="connsiteX1-671" fmla="*/ 576383 w 576383"/>
                  <a:gd name="connsiteY1-672" fmla="*/ 251887 h 291425"/>
                  <a:gd name="connsiteX2-673" fmla="*/ 536845 w 576383"/>
                  <a:gd name="connsiteY2-674" fmla="*/ 291425 h 291425"/>
                  <a:gd name="connsiteX3-675" fmla="*/ 292975 w 576383"/>
                  <a:gd name="connsiteY3-676" fmla="*/ 291425 h 291425"/>
                  <a:gd name="connsiteX4-677" fmla="*/ 253437 w 576383"/>
                  <a:gd name="connsiteY4-678" fmla="*/ 251887 h 291425"/>
                  <a:gd name="connsiteX5-679" fmla="*/ 253436 w 576383"/>
                  <a:gd name="connsiteY5-680" fmla="*/ 164947 h 291425"/>
                  <a:gd name="connsiteX6-681" fmla="*/ 82587 w 576383"/>
                  <a:gd name="connsiteY6-682" fmla="*/ 238459 h 291425"/>
                  <a:gd name="connsiteX7-683" fmla="*/ 0 w 576383"/>
                  <a:gd name="connsiteY7-684" fmla="*/ 187563 h 291425"/>
                  <a:gd name="connsiteX8-685" fmla="*/ 287451 w 576383"/>
                  <a:gd name="connsiteY8-686" fmla="*/ 5681 h 291425"/>
                  <a:gd name="connsiteX9-687" fmla="*/ 330297 w 576383"/>
                  <a:gd name="connsiteY9-688" fmla="*/ 0 h 291425"/>
                  <a:gd name="connsiteX10-689" fmla="*/ 536845 w 576383"/>
                  <a:gd name="connsiteY10-690" fmla="*/ 3393 h 291425"/>
                  <a:gd name="connsiteX11-691" fmla="*/ 576383 w 576383"/>
                  <a:gd name="connsiteY11-692" fmla="*/ 42931 h 291425"/>
                  <a:gd name="connsiteX0-693" fmla="*/ 576383 w 576383"/>
                  <a:gd name="connsiteY0-694" fmla="*/ 42931 h 291425"/>
                  <a:gd name="connsiteX1-695" fmla="*/ 576383 w 576383"/>
                  <a:gd name="connsiteY1-696" fmla="*/ 251887 h 291425"/>
                  <a:gd name="connsiteX2-697" fmla="*/ 536845 w 576383"/>
                  <a:gd name="connsiteY2-698" fmla="*/ 291425 h 291425"/>
                  <a:gd name="connsiteX3-699" fmla="*/ 292975 w 576383"/>
                  <a:gd name="connsiteY3-700" fmla="*/ 291425 h 291425"/>
                  <a:gd name="connsiteX4-701" fmla="*/ 253437 w 576383"/>
                  <a:gd name="connsiteY4-702" fmla="*/ 251887 h 291425"/>
                  <a:gd name="connsiteX5-703" fmla="*/ 253436 w 576383"/>
                  <a:gd name="connsiteY5-704" fmla="*/ 164947 h 291425"/>
                  <a:gd name="connsiteX6-705" fmla="*/ 82587 w 576383"/>
                  <a:gd name="connsiteY6-706" fmla="*/ 238459 h 291425"/>
                  <a:gd name="connsiteX7-707" fmla="*/ 0 w 576383"/>
                  <a:gd name="connsiteY7-708" fmla="*/ 187563 h 291425"/>
                  <a:gd name="connsiteX8-709" fmla="*/ 287451 w 576383"/>
                  <a:gd name="connsiteY8-710" fmla="*/ 5681 h 291425"/>
                  <a:gd name="connsiteX9-711" fmla="*/ 330297 w 576383"/>
                  <a:gd name="connsiteY9-712" fmla="*/ 0 h 291425"/>
                  <a:gd name="connsiteX10-713" fmla="*/ 536845 w 576383"/>
                  <a:gd name="connsiteY10-714" fmla="*/ 3393 h 291425"/>
                  <a:gd name="connsiteX11-715" fmla="*/ 576383 w 576383"/>
                  <a:gd name="connsiteY11-716" fmla="*/ 42931 h 291425"/>
                  <a:gd name="connsiteX0-717" fmla="*/ 620492 w 620492"/>
                  <a:gd name="connsiteY0-718" fmla="*/ 42931 h 291425"/>
                  <a:gd name="connsiteX1-719" fmla="*/ 620492 w 620492"/>
                  <a:gd name="connsiteY1-720" fmla="*/ 251887 h 291425"/>
                  <a:gd name="connsiteX2-721" fmla="*/ 580954 w 620492"/>
                  <a:gd name="connsiteY2-722" fmla="*/ 291425 h 291425"/>
                  <a:gd name="connsiteX3-723" fmla="*/ 337084 w 620492"/>
                  <a:gd name="connsiteY3-724" fmla="*/ 291425 h 291425"/>
                  <a:gd name="connsiteX4-725" fmla="*/ 297546 w 620492"/>
                  <a:gd name="connsiteY4-726" fmla="*/ 251887 h 291425"/>
                  <a:gd name="connsiteX5-727" fmla="*/ 297545 w 620492"/>
                  <a:gd name="connsiteY5-728" fmla="*/ 164947 h 291425"/>
                  <a:gd name="connsiteX6-729" fmla="*/ 126696 w 620492"/>
                  <a:gd name="connsiteY6-730" fmla="*/ 238459 h 291425"/>
                  <a:gd name="connsiteX7-731" fmla="*/ 0 w 620492"/>
                  <a:gd name="connsiteY7-732" fmla="*/ 187563 h 291425"/>
                  <a:gd name="connsiteX8-733" fmla="*/ 331560 w 620492"/>
                  <a:gd name="connsiteY8-734" fmla="*/ 5681 h 291425"/>
                  <a:gd name="connsiteX9-735" fmla="*/ 374406 w 620492"/>
                  <a:gd name="connsiteY9-736" fmla="*/ 0 h 291425"/>
                  <a:gd name="connsiteX10-737" fmla="*/ 580954 w 620492"/>
                  <a:gd name="connsiteY10-738" fmla="*/ 3393 h 291425"/>
                  <a:gd name="connsiteX11-739" fmla="*/ 620492 w 620492"/>
                  <a:gd name="connsiteY11-740" fmla="*/ 42931 h 291425"/>
                  <a:gd name="connsiteX0-741" fmla="*/ 620492 w 620492"/>
                  <a:gd name="connsiteY0-742" fmla="*/ 42931 h 291425"/>
                  <a:gd name="connsiteX1-743" fmla="*/ 620492 w 620492"/>
                  <a:gd name="connsiteY1-744" fmla="*/ 251887 h 291425"/>
                  <a:gd name="connsiteX2-745" fmla="*/ 580954 w 620492"/>
                  <a:gd name="connsiteY2-746" fmla="*/ 291425 h 291425"/>
                  <a:gd name="connsiteX3-747" fmla="*/ 337084 w 620492"/>
                  <a:gd name="connsiteY3-748" fmla="*/ 291425 h 291425"/>
                  <a:gd name="connsiteX4-749" fmla="*/ 297546 w 620492"/>
                  <a:gd name="connsiteY4-750" fmla="*/ 251887 h 291425"/>
                  <a:gd name="connsiteX5-751" fmla="*/ 297545 w 620492"/>
                  <a:gd name="connsiteY5-752" fmla="*/ 164947 h 291425"/>
                  <a:gd name="connsiteX6-753" fmla="*/ 89373 w 620492"/>
                  <a:gd name="connsiteY6-754" fmla="*/ 224887 h 291425"/>
                  <a:gd name="connsiteX7-755" fmla="*/ 0 w 620492"/>
                  <a:gd name="connsiteY7-756" fmla="*/ 187563 h 291425"/>
                  <a:gd name="connsiteX8-757" fmla="*/ 331560 w 620492"/>
                  <a:gd name="connsiteY8-758" fmla="*/ 5681 h 291425"/>
                  <a:gd name="connsiteX9-759" fmla="*/ 374406 w 620492"/>
                  <a:gd name="connsiteY9-760" fmla="*/ 0 h 291425"/>
                  <a:gd name="connsiteX10-761" fmla="*/ 580954 w 620492"/>
                  <a:gd name="connsiteY10-762" fmla="*/ 3393 h 291425"/>
                  <a:gd name="connsiteX11-763" fmla="*/ 620492 w 620492"/>
                  <a:gd name="connsiteY11-764" fmla="*/ 42931 h 291425"/>
                  <a:gd name="connsiteX0-765" fmla="*/ 620492 w 620492"/>
                  <a:gd name="connsiteY0-766" fmla="*/ 42931 h 291425"/>
                  <a:gd name="connsiteX1-767" fmla="*/ 620492 w 620492"/>
                  <a:gd name="connsiteY1-768" fmla="*/ 251887 h 291425"/>
                  <a:gd name="connsiteX2-769" fmla="*/ 580954 w 620492"/>
                  <a:gd name="connsiteY2-770" fmla="*/ 291425 h 291425"/>
                  <a:gd name="connsiteX3-771" fmla="*/ 337084 w 620492"/>
                  <a:gd name="connsiteY3-772" fmla="*/ 291425 h 291425"/>
                  <a:gd name="connsiteX4-773" fmla="*/ 297546 w 620492"/>
                  <a:gd name="connsiteY4-774" fmla="*/ 251887 h 291425"/>
                  <a:gd name="connsiteX5-775" fmla="*/ 297545 w 620492"/>
                  <a:gd name="connsiteY5-776" fmla="*/ 164947 h 291425"/>
                  <a:gd name="connsiteX6-777" fmla="*/ 89373 w 620492"/>
                  <a:gd name="connsiteY6-778" fmla="*/ 224887 h 291425"/>
                  <a:gd name="connsiteX7-779" fmla="*/ 0 w 620492"/>
                  <a:gd name="connsiteY7-780" fmla="*/ 187563 h 291425"/>
                  <a:gd name="connsiteX8-781" fmla="*/ 331560 w 620492"/>
                  <a:gd name="connsiteY8-782" fmla="*/ 5681 h 291425"/>
                  <a:gd name="connsiteX9-783" fmla="*/ 374406 w 620492"/>
                  <a:gd name="connsiteY9-784" fmla="*/ 0 h 291425"/>
                  <a:gd name="connsiteX10-785" fmla="*/ 580954 w 620492"/>
                  <a:gd name="connsiteY10-786" fmla="*/ 3393 h 291425"/>
                  <a:gd name="connsiteX11-787" fmla="*/ 620492 w 620492"/>
                  <a:gd name="connsiteY11-788" fmla="*/ 42931 h 291425"/>
                  <a:gd name="connsiteX0-789" fmla="*/ 620492 w 620492"/>
                  <a:gd name="connsiteY0-790" fmla="*/ 42931 h 291425"/>
                  <a:gd name="connsiteX1-791" fmla="*/ 620492 w 620492"/>
                  <a:gd name="connsiteY1-792" fmla="*/ 251887 h 291425"/>
                  <a:gd name="connsiteX2-793" fmla="*/ 580954 w 620492"/>
                  <a:gd name="connsiteY2-794" fmla="*/ 291425 h 291425"/>
                  <a:gd name="connsiteX3-795" fmla="*/ 337084 w 620492"/>
                  <a:gd name="connsiteY3-796" fmla="*/ 291425 h 291425"/>
                  <a:gd name="connsiteX4-797" fmla="*/ 297546 w 620492"/>
                  <a:gd name="connsiteY4-798" fmla="*/ 251887 h 291425"/>
                  <a:gd name="connsiteX5-799" fmla="*/ 297545 w 620492"/>
                  <a:gd name="connsiteY5-800" fmla="*/ 164947 h 291425"/>
                  <a:gd name="connsiteX6-801" fmla="*/ 89373 w 620492"/>
                  <a:gd name="connsiteY6-802" fmla="*/ 224887 h 291425"/>
                  <a:gd name="connsiteX7-803" fmla="*/ 0 w 620492"/>
                  <a:gd name="connsiteY7-804" fmla="*/ 187563 h 291425"/>
                  <a:gd name="connsiteX8-805" fmla="*/ 331560 w 620492"/>
                  <a:gd name="connsiteY8-806" fmla="*/ 5681 h 291425"/>
                  <a:gd name="connsiteX9-807" fmla="*/ 374406 w 620492"/>
                  <a:gd name="connsiteY9-808" fmla="*/ 0 h 291425"/>
                  <a:gd name="connsiteX10-809" fmla="*/ 580954 w 620492"/>
                  <a:gd name="connsiteY10-810" fmla="*/ 3393 h 291425"/>
                  <a:gd name="connsiteX11-811" fmla="*/ 620492 w 620492"/>
                  <a:gd name="connsiteY11-812" fmla="*/ 42931 h 291425"/>
                  <a:gd name="connsiteX0-813" fmla="*/ 620492 w 620492"/>
                  <a:gd name="connsiteY0-814" fmla="*/ 42931 h 291425"/>
                  <a:gd name="connsiteX1-815" fmla="*/ 620492 w 620492"/>
                  <a:gd name="connsiteY1-816" fmla="*/ 251887 h 291425"/>
                  <a:gd name="connsiteX2-817" fmla="*/ 580954 w 620492"/>
                  <a:gd name="connsiteY2-818" fmla="*/ 291425 h 291425"/>
                  <a:gd name="connsiteX3-819" fmla="*/ 337084 w 620492"/>
                  <a:gd name="connsiteY3-820" fmla="*/ 291425 h 291425"/>
                  <a:gd name="connsiteX4-821" fmla="*/ 297546 w 620492"/>
                  <a:gd name="connsiteY4-822" fmla="*/ 251887 h 291425"/>
                  <a:gd name="connsiteX5-823" fmla="*/ 297545 w 620492"/>
                  <a:gd name="connsiteY5-824" fmla="*/ 164947 h 291425"/>
                  <a:gd name="connsiteX6-825" fmla="*/ 89373 w 620492"/>
                  <a:gd name="connsiteY6-826" fmla="*/ 224887 h 291425"/>
                  <a:gd name="connsiteX7-827" fmla="*/ 0 w 620492"/>
                  <a:gd name="connsiteY7-828" fmla="*/ 187563 h 291425"/>
                  <a:gd name="connsiteX8-829" fmla="*/ 331560 w 620492"/>
                  <a:gd name="connsiteY8-830" fmla="*/ 5681 h 291425"/>
                  <a:gd name="connsiteX9-831" fmla="*/ 374406 w 620492"/>
                  <a:gd name="connsiteY9-832" fmla="*/ 0 h 291425"/>
                  <a:gd name="connsiteX10-833" fmla="*/ 580954 w 620492"/>
                  <a:gd name="connsiteY10-834" fmla="*/ 3393 h 291425"/>
                  <a:gd name="connsiteX11-835" fmla="*/ 620492 w 620492"/>
                  <a:gd name="connsiteY11-836" fmla="*/ 42931 h 291425"/>
                  <a:gd name="connsiteX0-837" fmla="*/ 620492 w 620492"/>
                  <a:gd name="connsiteY0-838" fmla="*/ 42931 h 291425"/>
                  <a:gd name="connsiteX1-839" fmla="*/ 620492 w 620492"/>
                  <a:gd name="connsiteY1-840" fmla="*/ 251887 h 291425"/>
                  <a:gd name="connsiteX2-841" fmla="*/ 580954 w 620492"/>
                  <a:gd name="connsiteY2-842" fmla="*/ 291425 h 291425"/>
                  <a:gd name="connsiteX3-843" fmla="*/ 337084 w 620492"/>
                  <a:gd name="connsiteY3-844" fmla="*/ 291425 h 291425"/>
                  <a:gd name="connsiteX4-845" fmla="*/ 297546 w 620492"/>
                  <a:gd name="connsiteY4-846" fmla="*/ 251887 h 291425"/>
                  <a:gd name="connsiteX5-847" fmla="*/ 297545 w 620492"/>
                  <a:gd name="connsiteY5-848" fmla="*/ 164947 h 291425"/>
                  <a:gd name="connsiteX6-849" fmla="*/ 89373 w 620492"/>
                  <a:gd name="connsiteY6-850" fmla="*/ 224887 h 291425"/>
                  <a:gd name="connsiteX7-851" fmla="*/ 0 w 620492"/>
                  <a:gd name="connsiteY7-852" fmla="*/ 187563 h 291425"/>
                  <a:gd name="connsiteX8-853" fmla="*/ 331560 w 620492"/>
                  <a:gd name="connsiteY8-854" fmla="*/ 5681 h 291425"/>
                  <a:gd name="connsiteX9-855" fmla="*/ 374406 w 620492"/>
                  <a:gd name="connsiteY9-856" fmla="*/ 0 h 291425"/>
                  <a:gd name="connsiteX10-857" fmla="*/ 580954 w 620492"/>
                  <a:gd name="connsiteY10-858" fmla="*/ 3393 h 291425"/>
                  <a:gd name="connsiteX11-859" fmla="*/ 620492 w 620492"/>
                  <a:gd name="connsiteY11-860" fmla="*/ 42931 h 291425"/>
                  <a:gd name="connsiteX0-861" fmla="*/ 620492 w 620492"/>
                  <a:gd name="connsiteY0-862" fmla="*/ 42931 h 291425"/>
                  <a:gd name="connsiteX1-863" fmla="*/ 620492 w 620492"/>
                  <a:gd name="connsiteY1-864" fmla="*/ 251887 h 291425"/>
                  <a:gd name="connsiteX2-865" fmla="*/ 580954 w 620492"/>
                  <a:gd name="connsiteY2-866" fmla="*/ 291425 h 291425"/>
                  <a:gd name="connsiteX3-867" fmla="*/ 337084 w 620492"/>
                  <a:gd name="connsiteY3-868" fmla="*/ 291425 h 291425"/>
                  <a:gd name="connsiteX4-869" fmla="*/ 297546 w 620492"/>
                  <a:gd name="connsiteY4-870" fmla="*/ 251887 h 291425"/>
                  <a:gd name="connsiteX5-871" fmla="*/ 297545 w 620492"/>
                  <a:gd name="connsiteY5-872" fmla="*/ 164947 h 291425"/>
                  <a:gd name="connsiteX6-873" fmla="*/ 89373 w 620492"/>
                  <a:gd name="connsiteY6-874" fmla="*/ 224887 h 291425"/>
                  <a:gd name="connsiteX7-875" fmla="*/ 0 w 620492"/>
                  <a:gd name="connsiteY7-876" fmla="*/ 187563 h 291425"/>
                  <a:gd name="connsiteX8-877" fmla="*/ 331560 w 620492"/>
                  <a:gd name="connsiteY8-878" fmla="*/ 5681 h 291425"/>
                  <a:gd name="connsiteX9-879" fmla="*/ 374406 w 620492"/>
                  <a:gd name="connsiteY9-880" fmla="*/ 0 h 291425"/>
                  <a:gd name="connsiteX10-881" fmla="*/ 580954 w 620492"/>
                  <a:gd name="connsiteY10-882" fmla="*/ 3393 h 291425"/>
                  <a:gd name="connsiteX11-883" fmla="*/ 620492 w 620492"/>
                  <a:gd name="connsiteY11-884" fmla="*/ 42931 h 291425"/>
                  <a:gd name="connsiteX0-885" fmla="*/ 620492 w 620492"/>
                  <a:gd name="connsiteY0-886" fmla="*/ 42931 h 291425"/>
                  <a:gd name="connsiteX1-887" fmla="*/ 620492 w 620492"/>
                  <a:gd name="connsiteY1-888" fmla="*/ 251887 h 291425"/>
                  <a:gd name="connsiteX2-889" fmla="*/ 580954 w 620492"/>
                  <a:gd name="connsiteY2-890" fmla="*/ 291425 h 291425"/>
                  <a:gd name="connsiteX3-891" fmla="*/ 337084 w 620492"/>
                  <a:gd name="connsiteY3-892" fmla="*/ 291425 h 291425"/>
                  <a:gd name="connsiteX4-893" fmla="*/ 297546 w 620492"/>
                  <a:gd name="connsiteY4-894" fmla="*/ 251887 h 291425"/>
                  <a:gd name="connsiteX5-895" fmla="*/ 297545 w 620492"/>
                  <a:gd name="connsiteY5-896" fmla="*/ 164947 h 291425"/>
                  <a:gd name="connsiteX6-897" fmla="*/ 99552 w 620492"/>
                  <a:gd name="connsiteY6-898" fmla="*/ 235066 h 291425"/>
                  <a:gd name="connsiteX7-899" fmla="*/ 0 w 620492"/>
                  <a:gd name="connsiteY7-900" fmla="*/ 187563 h 291425"/>
                  <a:gd name="connsiteX8-901" fmla="*/ 331560 w 620492"/>
                  <a:gd name="connsiteY8-902" fmla="*/ 5681 h 291425"/>
                  <a:gd name="connsiteX9-903" fmla="*/ 374406 w 620492"/>
                  <a:gd name="connsiteY9-904" fmla="*/ 0 h 291425"/>
                  <a:gd name="connsiteX10-905" fmla="*/ 580954 w 620492"/>
                  <a:gd name="connsiteY10-906" fmla="*/ 3393 h 291425"/>
                  <a:gd name="connsiteX11-907" fmla="*/ 620492 w 620492"/>
                  <a:gd name="connsiteY11-908" fmla="*/ 42931 h 291425"/>
                  <a:gd name="connsiteX0-909" fmla="*/ 620492 w 620492"/>
                  <a:gd name="connsiteY0-910" fmla="*/ 42931 h 291425"/>
                  <a:gd name="connsiteX1-911" fmla="*/ 620492 w 620492"/>
                  <a:gd name="connsiteY1-912" fmla="*/ 251887 h 291425"/>
                  <a:gd name="connsiteX2-913" fmla="*/ 580954 w 620492"/>
                  <a:gd name="connsiteY2-914" fmla="*/ 291425 h 291425"/>
                  <a:gd name="connsiteX3-915" fmla="*/ 337084 w 620492"/>
                  <a:gd name="connsiteY3-916" fmla="*/ 291425 h 291425"/>
                  <a:gd name="connsiteX4-917" fmla="*/ 297546 w 620492"/>
                  <a:gd name="connsiteY4-918" fmla="*/ 251887 h 291425"/>
                  <a:gd name="connsiteX5-919" fmla="*/ 297545 w 620492"/>
                  <a:gd name="connsiteY5-920" fmla="*/ 164947 h 291425"/>
                  <a:gd name="connsiteX6-921" fmla="*/ 109731 w 620492"/>
                  <a:gd name="connsiteY6-922" fmla="*/ 238459 h 291425"/>
                  <a:gd name="connsiteX7-923" fmla="*/ 0 w 620492"/>
                  <a:gd name="connsiteY7-924" fmla="*/ 187563 h 291425"/>
                  <a:gd name="connsiteX8-925" fmla="*/ 331560 w 620492"/>
                  <a:gd name="connsiteY8-926" fmla="*/ 5681 h 291425"/>
                  <a:gd name="connsiteX9-927" fmla="*/ 374406 w 620492"/>
                  <a:gd name="connsiteY9-928" fmla="*/ 0 h 291425"/>
                  <a:gd name="connsiteX10-929" fmla="*/ 580954 w 620492"/>
                  <a:gd name="connsiteY10-930" fmla="*/ 3393 h 291425"/>
                  <a:gd name="connsiteX11-931" fmla="*/ 620492 w 620492"/>
                  <a:gd name="connsiteY11-932" fmla="*/ 42931 h 291425"/>
                  <a:gd name="connsiteX0-933" fmla="*/ 603527 w 603527"/>
                  <a:gd name="connsiteY0-934" fmla="*/ 42931 h 291425"/>
                  <a:gd name="connsiteX1-935" fmla="*/ 603527 w 603527"/>
                  <a:gd name="connsiteY1-936" fmla="*/ 251887 h 291425"/>
                  <a:gd name="connsiteX2-937" fmla="*/ 563989 w 603527"/>
                  <a:gd name="connsiteY2-938" fmla="*/ 291425 h 291425"/>
                  <a:gd name="connsiteX3-939" fmla="*/ 320119 w 603527"/>
                  <a:gd name="connsiteY3-940" fmla="*/ 291425 h 291425"/>
                  <a:gd name="connsiteX4-941" fmla="*/ 280581 w 603527"/>
                  <a:gd name="connsiteY4-942" fmla="*/ 251887 h 291425"/>
                  <a:gd name="connsiteX5-943" fmla="*/ 280580 w 603527"/>
                  <a:gd name="connsiteY5-944" fmla="*/ 164947 h 291425"/>
                  <a:gd name="connsiteX6-945" fmla="*/ 92766 w 603527"/>
                  <a:gd name="connsiteY6-946" fmla="*/ 238459 h 291425"/>
                  <a:gd name="connsiteX7-947" fmla="*/ 0 w 603527"/>
                  <a:gd name="connsiteY7-948" fmla="*/ 167205 h 291425"/>
                  <a:gd name="connsiteX8-949" fmla="*/ 314595 w 603527"/>
                  <a:gd name="connsiteY8-950" fmla="*/ 5681 h 291425"/>
                  <a:gd name="connsiteX9-951" fmla="*/ 357441 w 603527"/>
                  <a:gd name="connsiteY9-952" fmla="*/ 0 h 291425"/>
                  <a:gd name="connsiteX10-953" fmla="*/ 563989 w 603527"/>
                  <a:gd name="connsiteY10-954" fmla="*/ 3393 h 291425"/>
                  <a:gd name="connsiteX11-955" fmla="*/ 603527 w 603527"/>
                  <a:gd name="connsiteY11-956" fmla="*/ 42931 h 291425"/>
                  <a:gd name="connsiteX0-957" fmla="*/ 603527 w 603527"/>
                  <a:gd name="connsiteY0-958" fmla="*/ 42931 h 291425"/>
                  <a:gd name="connsiteX1-959" fmla="*/ 603527 w 603527"/>
                  <a:gd name="connsiteY1-960" fmla="*/ 251887 h 291425"/>
                  <a:gd name="connsiteX2-961" fmla="*/ 563989 w 603527"/>
                  <a:gd name="connsiteY2-962" fmla="*/ 291425 h 291425"/>
                  <a:gd name="connsiteX3-963" fmla="*/ 320119 w 603527"/>
                  <a:gd name="connsiteY3-964" fmla="*/ 291425 h 291425"/>
                  <a:gd name="connsiteX4-965" fmla="*/ 280581 w 603527"/>
                  <a:gd name="connsiteY4-966" fmla="*/ 251887 h 291425"/>
                  <a:gd name="connsiteX5-967" fmla="*/ 280580 w 603527"/>
                  <a:gd name="connsiteY5-968" fmla="*/ 164947 h 291425"/>
                  <a:gd name="connsiteX6-969" fmla="*/ 92766 w 603527"/>
                  <a:gd name="connsiteY6-970" fmla="*/ 238459 h 291425"/>
                  <a:gd name="connsiteX7-971" fmla="*/ 0 w 603527"/>
                  <a:gd name="connsiteY7-972" fmla="*/ 167205 h 291425"/>
                  <a:gd name="connsiteX8-973" fmla="*/ 314595 w 603527"/>
                  <a:gd name="connsiteY8-974" fmla="*/ 5681 h 291425"/>
                  <a:gd name="connsiteX9-975" fmla="*/ 357441 w 603527"/>
                  <a:gd name="connsiteY9-976" fmla="*/ 0 h 291425"/>
                  <a:gd name="connsiteX10-977" fmla="*/ 563989 w 603527"/>
                  <a:gd name="connsiteY10-978" fmla="*/ 3393 h 291425"/>
                  <a:gd name="connsiteX11-979" fmla="*/ 603527 w 603527"/>
                  <a:gd name="connsiteY11-980" fmla="*/ 42931 h 2914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</a:cxnLst>
                <a:rect l="l" t="t" r="r" b="b"/>
                <a:pathLst>
                  <a:path w="603527" h="291425">
                    <a:moveTo>
                      <a:pt x="603527" y="42931"/>
                    </a:moveTo>
                    <a:lnTo>
                      <a:pt x="603527" y="251887"/>
                    </a:lnTo>
                    <a:cubicBezTo>
                      <a:pt x="603527" y="273723"/>
                      <a:pt x="585825" y="291425"/>
                      <a:pt x="563989" y="291425"/>
                    </a:cubicBezTo>
                    <a:lnTo>
                      <a:pt x="320119" y="291425"/>
                    </a:lnTo>
                    <a:cubicBezTo>
                      <a:pt x="298283" y="291425"/>
                      <a:pt x="280581" y="273723"/>
                      <a:pt x="280581" y="251887"/>
                    </a:cubicBezTo>
                    <a:cubicBezTo>
                      <a:pt x="280581" y="222907"/>
                      <a:pt x="280580" y="193927"/>
                      <a:pt x="280580" y="164947"/>
                    </a:cubicBezTo>
                    <a:cubicBezTo>
                      <a:pt x="202342" y="172323"/>
                      <a:pt x="162713" y="174749"/>
                      <a:pt x="92766" y="238459"/>
                    </a:cubicBezTo>
                    <a:lnTo>
                      <a:pt x="0" y="167205"/>
                    </a:lnTo>
                    <a:cubicBezTo>
                      <a:pt x="66941" y="33973"/>
                      <a:pt x="217699" y="13756"/>
                      <a:pt x="314595" y="5681"/>
                    </a:cubicBezTo>
                    <a:cubicBezTo>
                      <a:pt x="316213" y="3537"/>
                      <a:pt x="355471" y="0"/>
                      <a:pt x="357441" y="0"/>
                    </a:cubicBezTo>
                    <a:lnTo>
                      <a:pt x="563989" y="3393"/>
                    </a:lnTo>
                    <a:cubicBezTo>
                      <a:pt x="585825" y="3393"/>
                      <a:pt x="603527" y="21095"/>
                      <a:pt x="603527" y="42931"/>
                    </a:cubicBezTo>
                    <a:close/>
                  </a:path>
                </a:pathLst>
              </a:custGeom>
              <a:solidFill>
                <a:schemeClr val="bg1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Block Arc 28"/>
              <p:cNvSpPr/>
              <p:nvPr/>
            </p:nvSpPr>
            <p:spPr>
              <a:xfrm rot="5400000" flipH="1">
                <a:off x="6601365" y="2109848"/>
                <a:ext cx="592887" cy="286288"/>
              </a:xfrm>
              <a:custGeom>
                <a:avLst/>
                <a:gdLst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57233 w 559416"/>
                  <a:gd name="connsiteY7" fmla="*/ 252029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-1" fmla="*/ 559416 w 559416"/>
                  <a:gd name="connsiteY0-2" fmla="*/ 39538 h 288032"/>
                  <a:gd name="connsiteX1-3" fmla="*/ 559416 w 559416"/>
                  <a:gd name="connsiteY1-4" fmla="*/ 248494 h 288032"/>
                  <a:gd name="connsiteX2-5" fmla="*/ 519878 w 559416"/>
                  <a:gd name="connsiteY2-6" fmla="*/ 288032 h 288032"/>
                  <a:gd name="connsiteX3-7" fmla="*/ 276008 w 559416"/>
                  <a:gd name="connsiteY3-8" fmla="*/ 288032 h 288032"/>
                  <a:gd name="connsiteX4-9" fmla="*/ 236470 w 559416"/>
                  <a:gd name="connsiteY4-10" fmla="*/ 248494 h 288032"/>
                  <a:gd name="connsiteX5-11" fmla="*/ 236470 w 559416"/>
                  <a:gd name="connsiteY5-12" fmla="*/ 134409 h 288032"/>
                  <a:gd name="connsiteX6-13" fmla="*/ 222800 w 559416"/>
                  <a:gd name="connsiteY6-14" fmla="*/ 139862 h 288032"/>
                  <a:gd name="connsiteX7-15" fmla="*/ 106337 w 559416"/>
                  <a:gd name="connsiteY7-16" fmla="*/ 248637 h 288032"/>
                  <a:gd name="connsiteX8-17" fmla="*/ 0 w 559416"/>
                  <a:gd name="connsiteY8-18" fmla="*/ 252029 h 288032"/>
                  <a:gd name="connsiteX9-19" fmla="*/ 162302 w 559416"/>
                  <a:gd name="connsiteY9-20" fmla="*/ 32421 h 288032"/>
                  <a:gd name="connsiteX10-21" fmla="*/ 270484 w 559416"/>
                  <a:gd name="connsiteY10-22" fmla="*/ 2288 h 288032"/>
                  <a:gd name="connsiteX11-23" fmla="*/ 276008 w 559416"/>
                  <a:gd name="connsiteY11-24" fmla="*/ 0 h 288032"/>
                  <a:gd name="connsiteX12-25" fmla="*/ 519878 w 559416"/>
                  <a:gd name="connsiteY12-26" fmla="*/ 0 h 288032"/>
                  <a:gd name="connsiteX13-27" fmla="*/ 559416 w 559416"/>
                  <a:gd name="connsiteY13-28" fmla="*/ 39538 h 288032"/>
                  <a:gd name="connsiteX0-29" fmla="*/ 559416 w 559416"/>
                  <a:gd name="connsiteY0-30" fmla="*/ 39538 h 288032"/>
                  <a:gd name="connsiteX1-31" fmla="*/ 559416 w 559416"/>
                  <a:gd name="connsiteY1-32" fmla="*/ 248494 h 288032"/>
                  <a:gd name="connsiteX2-33" fmla="*/ 519878 w 559416"/>
                  <a:gd name="connsiteY2-34" fmla="*/ 288032 h 288032"/>
                  <a:gd name="connsiteX3-35" fmla="*/ 276008 w 559416"/>
                  <a:gd name="connsiteY3-36" fmla="*/ 288032 h 288032"/>
                  <a:gd name="connsiteX4-37" fmla="*/ 236470 w 559416"/>
                  <a:gd name="connsiteY4-38" fmla="*/ 248494 h 288032"/>
                  <a:gd name="connsiteX5-39" fmla="*/ 236470 w 559416"/>
                  <a:gd name="connsiteY5-40" fmla="*/ 134409 h 288032"/>
                  <a:gd name="connsiteX6-41" fmla="*/ 222800 w 559416"/>
                  <a:gd name="connsiteY6-42" fmla="*/ 139862 h 288032"/>
                  <a:gd name="connsiteX7-43" fmla="*/ 106337 w 559416"/>
                  <a:gd name="connsiteY7-44" fmla="*/ 248637 h 288032"/>
                  <a:gd name="connsiteX8-45" fmla="*/ 0 w 559416"/>
                  <a:gd name="connsiteY8-46" fmla="*/ 252029 h 288032"/>
                  <a:gd name="connsiteX9-47" fmla="*/ 121585 w 559416"/>
                  <a:gd name="connsiteY9-48" fmla="*/ 69745 h 288032"/>
                  <a:gd name="connsiteX10-49" fmla="*/ 270484 w 559416"/>
                  <a:gd name="connsiteY10-50" fmla="*/ 2288 h 288032"/>
                  <a:gd name="connsiteX11-51" fmla="*/ 276008 w 559416"/>
                  <a:gd name="connsiteY11-52" fmla="*/ 0 h 288032"/>
                  <a:gd name="connsiteX12-53" fmla="*/ 519878 w 559416"/>
                  <a:gd name="connsiteY12-54" fmla="*/ 0 h 288032"/>
                  <a:gd name="connsiteX13-55" fmla="*/ 559416 w 559416"/>
                  <a:gd name="connsiteY13-56" fmla="*/ 39538 h 288032"/>
                  <a:gd name="connsiteX0-57" fmla="*/ 559416 w 559416"/>
                  <a:gd name="connsiteY0-58" fmla="*/ 39538 h 288032"/>
                  <a:gd name="connsiteX1-59" fmla="*/ 559416 w 559416"/>
                  <a:gd name="connsiteY1-60" fmla="*/ 248494 h 288032"/>
                  <a:gd name="connsiteX2-61" fmla="*/ 519878 w 559416"/>
                  <a:gd name="connsiteY2-62" fmla="*/ 288032 h 288032"/>
                  <a:gd name="connsiteX3-63" fmla="*/ 276008 w 559416"/>
                  <a:gd name="connsiteY3-64" fmla="*/ 288032 h 288032"/>
                  <a:gd name="connsiteX4-65" fmla="*/ 236470 w 559416"/>
                  <a:gd name="connsiteY4-66" fmla="*/ 248494 h 288032"/>
                  <a:gd name="connsiteX5-67" fmla="*/ 236470 w 559416"/>
                  <a:gd name="connsiteY5-68" fmla="*/ 134409 h 288032"/>
                  <a:gd name="connsiteX6-69" fmla="*/ 222800 w 559416"/>
                  <a:gd name="connsiteY6-70" fmla="*/ 139862 h 288032"/>
                  <a:gd name="connsiteX7-71" fmla="*/ 106337 w 559416"/>
                  <a:gd name="connsiteY7-72" fmla="*/ 248637 h 288032"/>
                  <a:gd name="connsiteX8-73" fmla="*/ 0 w 559416"/>
                  <a:gd name="connsiteY8-74" fmla="*/ 252029 h 288032"/>
                  <a:gd name="connsiteX9-75" fmla="*/ 121585 w 559416"/>
                  <a:gd name="connsiteY9-76" fmla="*/ 69745 h 288032"/>
                  <a:gd name="connsiteX10-77" fmla="*/ 270484 w 559416"/>
                  <a:gd name="connsiteY10-78" fmla="*/ 2288 h 288032"/>
                  <a:gd name="connsiteX11-79" fmla="*/ 276008 w 559416"/>
                  <a:gd name="connsiteY11-80" fmla="*/ 0 h 288032"/>
                  <a:gd name="connsiteX12-81" fmla="*/ 519878 w 559416"/>
                  <a:gd name="connsiteY12-82" fmla="*/ 0 h 288032"/>
                  <a:gd name="connsiteX13-83" fmla="*/ 559416 w 559416"/>
                  <a:gd name="connsiteY13-84" fmla="*/ 39538 h 288032"/>
                  <a:gd name="connsiteX0-85" fmla="*/ 559416 w 559416"/>
                  <a:gd name="connsiteY0-86" fmla="*/ 39538 h 288032"/>
                  <a:gd name="connsiteX1-87" fmla="*/ 559416 w 559416"/>
                  <a:gd name="connsiteY1-88" fmla="*/ 248494 h 288032"/>
                  <a:gd name="connsiteX2-89" fmla="*/ 519878 w 559416"/>
                  <a:gd name="connsiteY2-90" fmla="*/ 288032 h 288032"/>
                  <a:gd name="connsiteX3-91" fmla="*/ 276008 w 559416"/>
                  <a:gd name="connsiteY3-92" fmla="*/ 288032 h 288032"/>
                  <a:gd name="connsiteX4-93" fmla="*/ 236470 w 559416"/>
                  <a:gd name="connsiteY4-94" fmla="*/ 248494 h 288032"/>
                  <a:gd name="connsiteX5-95" fmla="*/ 236470 w 559416"/>
                  <a:gd name="connsiteY5-96" fmla="*/ 134409 h 288032"/>
                  <a:gd name="connsiteX6-97" fmla="*/ 222800 w 559416"/>
                  <a:gd name="connsiteY6-98" fmla="*/ 139862 h 288032"/>
                  <a:gd name="connsiteX7-99" fmla="*/ 106337 w 559416"/>
                  <a:gd name="connsiteY7-100" fmla="*/ 248637 h 288032"/>
                  <a:gd name="connsiteX8-101" fmla="*/ 0 w 559416"/>
                  <a:gd name="connsiteY8-102" fmla="*/ 252029 h 288032"/>
                  <a:gd name="connsiteX9-103" fmla="*/ 121585 w 559416"/>
                  <a:gd name="connsiteY9-104" fmla="*/ 69745 h 288032"/>
                  <a:gd name="connsiteX10-105" fmla="*/ 270484 w 559416"/>
                  <a:gd name="connsiteY10-106" fmla="*/ 2288 h 288032"/>
                  <a:gd name="connsiteX11-107" fmla="*/ 276008 w 559416"/>
                  <a:gd name="connsiteY11-108" fmla="*/ 0 h 288032"/>
                  <a:gd name="connsiteX12-109" fmla="*/ 519878 w 559416"/>
                  <a:gd name="connsiteY12-110" fmla="*/ 0 h 288032"/>
                  <a:gd name="connsiteX13-111" fmla="*/ 559416 w 559416"/>
                  <a:gd name="connsiteY13-112" fmla="*/ 39538 h 288032"/>
                  <a:gd name="connsiteX0-113" fmla="*/ 559416 w 559416"/>
                  <a:gd name="connsiteY0-114" fmla="*/ 39538 h 288032"/>
                  <a:gd name="connsiteX1-115" fmla="*/ 559416 w 559416"/>
                  <a:gd name="connsiteY1-116" fmla="*/ 248494 h 288032"/>
                  <a:gd name="connsiteX2-117" fmla="*/ 519878 w 559416"/>
                  <a:gd name="connsiteY2-118" fmla="*/ 288032 h 288032"/>
                  <a:gd name="connsiteX3-119" fmla="*/ 276008 w 559416"/>
                  <a:gd name="connsiteY3-120" fmla="*/ 288032 h 288032"/>
                  <a:gd name="connsiteX4-121" fmla="*/ 236470 w 559416"/>
                  <a:gd name="connsiteY4-122" fmla="*/ 248494 h 288032"/>
                  <a:gd name="connsiteX5-123" fmla="*/ 236470 w 559416"/>
                  <a:gd name="connsiteY5-124" fmla="*/ 134409 h 288032"/>
                  <a:gd name="connsiteX6-125" fmla="*/ 222800 w 559416"/>
                  <a:gd name="connsiteY6-126" fmla="*/ 139862 h 288032"/>
                  <a:gd name="connsiteX7-127" fmla="*/ 106337 w 559416"/>
                  <a:gd name="connsiteY7-128" fmla="*/ 248637 h 288032"/>
                  <a:gd name="connsiteX8-129" fmla="*/ 0 w 559416"/>
                  <a:gd name="connsiteY8-130" fmla="*/ 252029 h 288032"/>
                  <a:gd name="connsiteX9-131" fmla="*/ 121585 w 559416"/>
                  <a:gd name="connsiteY9-132" fmla="*/ 69745 h 288032"/>
                  <a:gd name="connsiteX10-133" fmla="*/ 270484 w 559416"/>
                  <a:gd name="connsiteY10-134" fmla="*/ 2288 h 288032"/>
                  <a:gd name="connsiteX11-135" fmla="*/ 276008 w 559416"/>
                  <a:gd name="connsiteY11-136" fmla="*/ 0 h 288032"/>
                  <a:gd name="connsiteX12-137" fmla="*/ 519878 w 559416"/>
                  <a:gd name="connsiteY12-138" fmla="*/ 0 h 288032"/>
                  <a:gd name="connsiteX13-139" fmla="*/ 559416 w 559416"/>
                  <a:gd name="connsiteY13-140" fmla="*/ 39538 h 288032"/>
                  <a:gd name="connsiteX0-141" fmla="*/ 559416 w 559416"/>
                  <a:gd name="connsiteY0-142" fmla="*/ 39538 h 288032"/>
                  <a:gd name="connsiteX1-143" fmla="*/ 559416 w 559416"/>
                  <a:gd name="connsiteY1-144" fmla="*/ 248494 h 288032"/>
                  <a:gd name="connsiteX2-145" fmla="*/ 519878 w 559416"/>
                  <a:gd name="connsiteY2-146" fmla="*/ 288032 h 288032"/>
                  <a:gd name="connsiteX3-147" fmla="*/ 276008 w 559416"/>
                  <a:gd name="connsiteY3-148" fmla="*/ 288032 h 288032"/>
                  <a:gd name="connsiteX4-149" fmla="*/ 236470 w 559416"/>
                  <a:gd name="connsiteY4-150" fmla="*/ 248494 h 288032"/>
                  <a:gd name="connsiteX5-151" fmla="*/ 236470 w 559416"/>
                  <a:gd name="connsiteY5-152" fmla="*/ 134409 h 288032"/>
                  <a:gd name="connsiteX6-153" fmla="*/ 222800 w 559416"/>
                  <a:gd name="connsiteY6-154" fmla="*/ 139862 h 288032"/>
                  <a:gd name="connsiteX7-155" fmla="*/ 106337 w 559416"/>
                  <a:gd name="connsiteY7-156" fmla="*/ 248637 h 288032"/>
                  <a:gd name="connsiteX8-157" fmla="*/ 0 w 559416"/>
                  <a:gd name="connsiteY8-158" fmla="*/ 252029 h 288032"/>
                  <a:gd name="connsiteX9-159" fmla="*/ 121585 w 559416"/>
                  <a:gd name="connsiteY9-160" fmla="*/ 69745 h 288032"/>
                  <a:gd name="connsiteX10-161" fmla="*/ 270484 w 559416"/>
                  <a:gd name="connsiteY10-162" fmla="*/ 2288 h 288032"/>
                  <a:gd name="connsiteX11-163" fmla="*/ 276008 w 559416"/>
                  <a:gd name="connsiteY11-164" fmla="*/ 0 h 288032"/>
                  <a:gd name="connsiteX12-165" fmla="*/ 519878 w 559416"/>
                  <a:gd name="connsiteY12-166" fmla="*/ 0 h 288032"/>
                  <a:gd name="connsiteX13-167" fmla="*/ 559416 w 559416"/>
                  <a:gd name="connsiteY13-168" fmla="*/ 39538 h 288032"/>
                  <a:gd name="connsiteX0-169" fmla="*/ 559416 w 559416"/>
                  <a:gd name="connsiteY0-170" fmla="*/ 39538 h 288032"/>
                  <a:gd name="connsiteX1-171" fmla="*/ 559416 w 559416"/>
                  <a:gd name="connsiteY1-172" fmla="*/ 248494 h 288032"/>
                  <a:gd name="connsiteX2-173" fmla="*/ 519878 w 559416"/>
                  <a:gd name="connsiteY2-174" fmla="*/ 288032 h 288032"/>
                  <a:gd name="connsiteX3-175" fmla="*/ 276008 w 559416"/>
                  <a:gd name="connsiteY3-176" fmla="*/ 288032 h 288032"/>
                  <a:gd name="connsiteX4-177" fmla="*/ 236470 w 559416"/>
                  <a:gd name="connsiteY4-178" fmla="*/ 248494 h 288032"/>
                  <a:gd name="connsiteX5-179" fmla="*/ 236470 w 559416"/>
                  <a:gd name="connsiteY5-180" fmla="*/ 134409 h 288032"/>
                  <a:gd name="connsiteX6-181" fmla="*/ 188869 w 559416"/>
                  <a:gd name="connsiteY6-182" fmla="*/ 153435 h 288032"/>
                  <a:gd name="connsiteX7-183" fmla="*/ 106337 w 559416"/>
                  <a:gd name="connsiteY7-184" fmla="*/ 248637 h 288032"/>
                  <a:gd name="connsiteX8-185" fmla="*/ 0 w 559416"/>
                  <a:gd name="connsiteY8-186" fmla="*/ 252029 h 288032"/>
                  <a:gd name="connsiteX9-187" fmla="*/ 121585 w 559416"/>
                  <a:gd name="connsiteY9-188" fmla="*/ 69745 h 288032"/>
                  <a:gd name="connsiteX10-189" fmla="*/ 270484 w 559416"/>
                  <a:gd name="connsiteY10-190" fmla="*/ 2288 h 288032"/>
                  <a:gd name="connsiteX11-191" fmla="*/ 276008 w 559416"/>
                  <a:gd name="connsiteY11-192" fmla="*/ 0 h 288032"/>
                  <a:gd name="connsiteX12-193" fmla="*/ 519878 w 559416"/>
                  <a:gd name="connsiteY12-194" fmla="*/ 0 h 288032"/>
                  <a:gd name="connsiteX13-195" fmla="*/ 559416 w 559416"/>
                  <a:gd name="connsiteY13-196" fmla="*/ 39538 h 288032"/>
                  <a:gd name="connsiteX0-197" fmla="*/ 559416 w 559416"/>
                  <a:gd name="connsiteY0-198" fmla="*/ 39538 h 288032"/>
                  <a:gd name="connsiteX1-199" fmla="*/ 559416 w 559416"/>
                  <a:gd name="connsiteY1-200" fmla="*/ 248494 h 288032"/>
                  <a:gd name="connsiteX2-201" fmla="*/ 519878 w 559416"/>
                  <a:gd name="connsiteY2-202" fmla="*/ 288032 h 288032"/>
                  <a:gd name="connsiteX3-203" fmla="*/ 276008 w 559416"/>
                  <a:gd name="connsiteY3-204" fmla="*/ 288032 h 288032"/>
                  <a:gd name="connsiteX4-205" fmla="*/ 236470 w 559416"/>
                  <a:gd name="connsiteY4-206" fmla="*/ 248494 h 288032"/>
                  <a:gd name="connsiteX5-207" fmla="*/ 236470 w 559416"/>
                  <a:gd name="connsiteY5-208" fmla="*/ 134409 h 288032"/>
                  <a:gd name="connsiteX6-209" fmla="*/ 171903 w 559416"/>
                  <a:gd name="connsiteY6-210" fmla="*/ 163615 h 288032"/>
                  <a:gd name="connsiteX7-211" fmla="*/ 106337 w 559416"/>
                  <a:gd name="connsiteY7-212" fmla="*/ 248637 h 288032"/>
                  <a:gd name="connsiteX8-213" fmla="*/ 0 w 559416"/>
                  <a:gd name="connsiteY8-214" fmla="*/ 252029 h 288032"/>
                  <a:gd name="connsiteX9-215" fmla="*/ 121585 w 559416"/>
                  <a:gd name="connsiteY9-216" fmla="*/ 69745 h 288032"/>
                  <a:gd name="connsiteX10-217" fmla="*/ 270484 w 559416"/>
                  <a:gd name="connsiteY10-218" fmla="*/ 2288 h 288032"/>
                  <a:gd name="connsiteX11-219" fmla="*/ 276008 w 559416"/>
                  <a:gd name="connsiteY11-220" fmla="*/ 0 h 288032"/>
                  <a:gd name="connsiteX12-221" fmla="*/ 519878 w 559416"/>
                  <a:gd name="connsiteY12-222" fmla="*/ 0 h 288032"/>
                  <a:gd name="connsiteX13-223" fmla="*/ 559416 w 559416"/>
                  <a:gd name="connsiteY13-224" fmla="*/ 39538 h 288032"/>
                  <a:gd name="connsiteX0-225" fmla="*/ 559416 w 559416"/>
                  <a:gd name="connsiteY0-226" fmla="*/ 39538 h 288032"/>
                  <a:gd name="connsiteX1-227" fmla="*/ 559416 w 559416"/>
                  <a:gd name="connsiteY1-228" fmla="*/ 248494 h 288032"/>
                  <a:gd name="connsiteX2-229" fmla="*/ 519878 w 559416"/>
                  <a:gd name="connsiteY2-230" fmla="*/ 288032 h 288032"/>
                  <a:gd name="connsiteX3-231" fmla="*/ 276008 w 559416"/>
                  <a:gd name="connsiteY3-232" fmla="*/ 288032 h 288032"/>
                  <a:gd name="connsiteX4-233" fmla="*/ 236470 w 559416"/>
                  <a:gd name="connsiteY4-234" fmla="*/ 248494 h 288032"/>
                  <a:gd name="connsiteX5-235" fmla="*/ 236470 w 559416"/>
                  <a:gd name="connsiteY5-236" fmla="*/ 134409 h 288032"/>
                  <a:gd name="connsiteX6-237" fmla="*/ 171903 w 559416"/>
                  <a:gd name="connsiteY6-238" fmla="*/ 163615 h 288032"/>
                  <a:gd name="connsiteX7-239" fmla="*/ 92764 w 559416"/>
                  <a:gd name="connsiteY7-240" fmla="*/ 252031 h 288032"/>
                  <a:gd name="connsiteX8-241" fmla="*/ 0 w 559416"/>
                  <a:gd name="connsiteY8-242" fmla="*/ 252029 h 288032"/>
                  <a:gd name="connsiteX9-243" fmla="*/ 121585 w 559416"/>
                  <a:gd name="connsiteY9-244" fmla="*/ 69745 h 288032"/>
                  <a:gd name="connsiteX10-245" fmla="*/ 270484 w 559416"/>
                  <a:gd name="connsiteY10-246" fmla="*/ 2288 h 288032"/>
                  <a:gd name="connsiteX11-247" fmla="*/ 276008 w 559416"/>
                  <a:gd name="connsiteY11-248" fmla="*/ 0 h 288032"/>
                  <a:gd name="connsiteX12-249" fmla="*/ 519878 w 559416"/>
                  <a:gd name="connsiteY12-250" fmla="*/ 0 h 288032"/>
                  <a:gd name="connsiteX13-251" fmla="*/ 559416 w 559416"/>
                  <a:gd name="connsiteY13-252" fmla="*/ 39538 h 288032"/>
                  <a:gd name="connsiteX0-253" fmla="*/ 559416 w 559416"/>
                  <a:gd name="connsiteY0-254" fmla="*/ 39538 h 288032"/>
                  <a:gd name="connsiteX1-255" fmla="*/ 559416 w 559416"/>
                  <a:gd name="connsiteY1-256" fmla="*/ 248494 h 288032"/>
                  <a:gd name="connsiteX2-257" fmla="*/ 519878 w 559416"/>
                  <a:gd name="connsiteY2-258" fmla="*/ 288032 h 288032"/>
                  <a:gd name="connsiteX3-259" fmla="*/ 276008 w 559416"/>
                  <a:gd name="connsiteY3-260" fmla="*/ 288032 h 288032"/>
                  <a:gd name="connsiteX4-261" fmla="*/ 236470 w 559416"/>
                  <a:gd name="connsiteY4-262" fmla="*/ 248494 h 288032"/>
                  <a:gd name="connsiteX5-263" fmla="*/ 236470 w 559416"/>
                  <a:gd name="connsiteY5-264" fmla="*/ 134409 h 288032"/>
                  <a:gd name="connsiteX6-265" fmla="*/ 171903 w 559416"/>
                  <a:gd name="connsiteY6-266" fmla="*/ 163615 h 288032"/>
                  <a:gd name="connsiteX7-267" fmla="*/ 92764 w 559416"/>
                  <a:gd name="connsiteY7-268" fmla="*/ 252031 h 288032"/>
                  <a:gd name="connsiteX8-269" fmla="*/ 0 w 559416"/>
                  <a:gd name="connsiteY8-270" fmla="*/ 252029 h 288032"/>
                  <a:gd name="connsiteX9-271" fmla="*/ 270484 w 559416"/>
                  <a:gd name="connsiteY9-272" fmla="*/ 2288 h 288032"/>
                  <a:gd name="connsiteX10-273" fmla="*/ 276008 w 559416"/>
                  <a:gd name="connsiteY10-274" fmla="*/ 0 h 288032"/>
                  <a:gd name="connsiteX11-275" fmla="*/ 519878 w 559416"/>
                  <a:gd name="connsiteY11-276" fmla="*/ 0 h 288032"/>
                  <a:gd name="connsiteX12-277" fmla="*/ 559416 w 559416"/>
                  <a:gd name="connsiteY12-278" fmla="*/ 39538 h 288032"/>
                  <a:gd name="connsiteX0-279" fmla="*/ 559416 w 559416"/>
                  <a:gd name="connsiteY0-280" fmla="*/ 39538 h 288032"/>
                  <a:gd name="connsiteX1-281" fmla="*/ 559416 w 559416"/>
                  <a:gd name="connsiteY1-282" fmla="*/ 248494 h 288032"/>
                  <a:gd name="connsiteX2-283" fmla="*/ 519878 w 559416"/>
                  <a:gd name="connsiteY2-284" fmla="*/ 288032 h 288032"/>
                  <a:gd name="connsiteX3-285" fmla="*/ 276008 w 559416"/>
                  <a:gd name="connsiteY3-286" fmla="*/ 288032 h 288032"/>
                  <a:gd name="connsiteX4-287" fmla="*/ 236470 w 559416"/>
                  <a:gd name="connsiteY4-288" fmla="*/ 248494 h 288032"/>
                  <a:gd name="connsiteX5-289" fmla="*/ 236470 w 559416"/>
                  <a:gd name="connsiteY5-290" fmla="*/ 134409 h 288032"/>
                  <a:gd name="connsiteX6-291" fmla="*/ 171903 w 559416"/>
                  <a:gd name="connsiteY6-292" fmla="*/ 163615 h 288032"/>
                  <a:gd name="connsiteX7-293" fmla="*/ 92764 w 559416"/>
                  <a:gd name="connsiteY7-294" fmla="*/ 252031 h 288032"/>
                  <a:gd name="connsiteX8-295" fmla="*/ 0 w 559416"/>
                  <a:gd name="connsiteY8-296" fmla="*/ 252029 h 288032"/>
                  <a:gd name="connsiteX9-297" fmla="*/ 270484 w 559416"/>
                  <a:gd name="connsiteY9-298" fmla="*/ 2288 h 288032"/>
                  <a:gd name="connsiteX10-299" fmla="*/ 276008 w 559416"/>
                  <a:gd name="connsiteY10-300" fmla="*/ 0 h 288032"/>
                  <a:gd name="connsiteX11-301" fmla="*/ 519878 w 559416"/>
                  <a:gd name="connsiteY11-302" fmla="*/ 0 h 288032"/>
                  <a:gd name="connsiteX12-303" fmla="*/ 559416 w 559416"/>
                  <a:gd name="connsiteY12-304" fmla="*/ 39538 h 288032"/>
                  <a:gd name="connsiteX0-305" fmla="*/ 559416 w 559416"/>
                  <a:gd name="connsiteY0-306" fmla="*/ 42931 h 291425"/>
                  <a:gd name="connsiteX1-307" fmla="*/ 559416 w 559416"/>
                  <a:gd name="connsiteY1-308" fmla="*/ 251887 h 291425"/>
                  <a:gd name="connsiteX2-309" fmla="*/ 519878 w 559416"/>
                  <a:gd name="connsiteY2-310" fmla="*/ 291425 h 291425"/>
                  <a:gd name="connsiteX3-311" fmla="*/ 276008 w 559416"/>
                  <a:gd name="connsiteY3-312" fmla="*/ 291425 h 291425"/>
                  <a:gd name="connsiteX4-313" fmla="*/ 236470 w 559416"/>
                  <a:gd name="connsiteY4-314" fmla="*/ 251887 h 291425"/>
                  <a:gd name="connsiteX5-315" fmla="*/ 236470 w 559416"/>
                  <a:gd name="connsiteY5-316" fmla="*/ 137802 h 291425"/>
                  <a:gd name="connsiteX6-317" fmla="*/ 171903 w 559416"/>
                  <a:gd name="connsiteY6-318" fmla="*/ 167008 h 291425"/>
                  <a:gd name="connsiteX7-319" fmla="*/ 92764 w 559416"/>
                  <a:gd name="connsiteY7-320" fmla="*/ 255424 h 291425"/>
                  <a:gd name="connsiteX8-321" fmla="*/ 0 w 559416"/>
                  <a:gd name="connsiteY8-322" fmla="*/ 255422 h 291425"/>
                  <a:gd name="connsiteX9-323" fmla="*/ 270484 w 559416"/>
                  <a:gd name="connsiteY9-324" fmla="*/ 5681 h 291425"/>
                  <a:gd name="connsiteX10-325" fmla="*/ 313330 w 559416"/>
                  <a:gd name="connsiteY10-326" fmla="*/ 0 h 291425"/>
                  <a:gd name="connsiteX11-327" fmla="*/ 519878 w 559416"/>
                  <a:gd name="connsiteY11-328" fmla="*/ 3393 h 291425"/>
                  <a:gd name="connsiteX12-329" fmla="*/ 559416 w 559416"/>
                  <a:gd name="connsiteY12-330" fmla="*/ 42931 h 291425"/>
                  <a:gd name="connsiteX0-331" fmla="*/ 559416 w 559416"/>
                  <a:gd name="connsiteY0-332" fmla="*/ 42931 h 291425"/>
                  <a:gd name="connsiteX1-333" fmla="*/ 559416 w 559416"/>
                  <a:gd name="connsiteY1-334" fmla="*/ 251887 h 291425"/>
                  <a:gd name="connsiteX2-335" fmla="*/ 519878 w 559416"/>
                  <a:gd name="connsiteY2-336" fmla="*/ 291425 h 291425"/>
                  <a:gd name="connsiteX3-337" fmla="*/ 276008 w 559416"/>
                  <a:gd name="connsiteY3-338" fmla="*/ 291425 h 291425"/>
                  <a:gd name="connsiteX4-339" fmla="*/ 236470 w 559416"/>
                  <a:gd name="connsiteY4-340" fmla="*/ 251887 h 291425"/>
                  <a:gd name="connsiteX5-341" fmla="*/ 236470 w 559416"/>
                  <a:gd name="connsiteY5-342" fmla="*/ 137802 h 291425"/>
                  <a:gd name="connsiteX6-343" fmla="*/ 171903 w 559416"/>
                  <a:gd name="connsiteY6-344" fmla="*/ 167008 h 291425"/>
                  <a:gd name="connsiteX7-345" fmla="*/ 92764 w 559416"/>
                  <a:gd name="connsiteY7-346" fmla="*/ 255424 h 291425"/>
                  <a:gd name="connsiteX8-347" fmla="*/ 0 w 559416"/>
                  <a:gd name="connsiteY8-348" fmla="*/ 255422 h 291425"/>
                  <a:gd name="connsiteX9-349" fmla="*/ 270484 w 559416"/>
                  <a:gd name="connsiteY9-350" fmla="*/ 5681 h 291425"/>
                  <a:gd name="connsiteX10-351" fmla="*/ 313330 w 559416"/>
                  <a:gd name="connsiteY10-352" fmla="*/ 0 h 291425"/>
                  <a:gd name="connsiteX11-353" fmla="*/ 519878 w 559416"/>
                  <a:gd name="connsiteY11-354" fmla="*/ 3393 h 291425"/>
                  <a:gd name="connsiteX12-355" fmla="*/ 559416 w 559416"/>
                  <a:gd name="connsiteY12-356" fmla="*/ 42931 h 291425"/>
                  <a:gd name="connsiteX0-357" fmla="*/ 559416 w 559416"/>
                  <a:gd name="connsiteY0-358" fmla="*/ 42931 h 291425"/>
                  <a:gd name="connsiteX1-359" fmla="*/ 559416 w 559416"/>
                  <a:gd name="connsiteY1-360" fmla="*/ 251887 h 291425"/>
                  <a:gd name="connsiteX2-361" fmla="*/ 519878 w 559416"/>
                  <a:gd name="connsiteY2-362" fmla="*/ 291425 h 291425"/>
                  <a:gd name="connsiteX3-363" fmla="*/ 276008 w 559416"/>
                  <a:gd name="connsiteY3-364" fmla="*/ 291425 h 291425"/>
                  <a:gd name="connsiteX4-365" fmla="*/ 236470 w 559416"/>
                  <a:gd name="connsiteY4-366" fmla="*/ 251887 h 291425"/>
                  <a:gd name="connsiteX5-367" fmla="*/ 236470 w 559416"/>
                  <a:gd name="connsiteY5-368" fmla="*/ 137802 h 291425"/>
                  <a:gd name="connsiteX6-369" fmla="*/ 92764 w 559416"/>
                  <a:gd name="connsiteY6-370" fmla="*/ 255424 h 291425"/>
                  <a:gd name="connsiteX7-371" fmla="*/ 0 w 559416"/>
                  <a:gd name="connsiteY7-372" fmla="*/ 255422 h 291425"/>
                  <a:gd name="connsiteX8-373" fmla="*/ 270484 w 559416"/>
                  <a:gd name="connsiteY8-374" fmla="*/ 5681 h 291425"/>
                  <a:gd name="connsiteX9-375" fmla="*/ 313330 w 559416"/>
                  <a:gd name="connsiteY9-376" fmla="*/ 0 h 291425"/>
                  <a:gd name="connsiteX10-377" fmla="*/ 519878 w 559416"/>
                  <a:gd name="connsiteY10-378" fmla="*/ 3393 h 291425"/>
                  <a:gd name="connsiteX11-379" fmla="*/ 559416 w 559416"/>
                  <a:gd name="connsiteY11-380" fmla="*/ 42931 h 291425"/>
                  <a:gd name="connsiteX0-381" fmla="*/ 559416 w 559416"/>
                  <a:gd name="connsiteY0-382" fmla="*/ 42931 h 291425"/>
                  <a:gd name="connsiteX1-383" fmla="*/ 559416 w 559416"/>
                  <a:gd name="connsiteY1-384" fmla="*/ 251887 h 291425"/>
                  <a:gd name="connsiteX2-385" fmla="*/ 519878 w 559416"/>
                  <a:gd name="connsiteY2-386" fmla="*/ 291425 h 291425"/>
                  <a:gd name="connsiteX3-387" fmla="*/ 276008 w 559416"/>
                  <a:gd name="connsiteY3-388" fmla="*/ 291425 h 291425"/>
                  <a:gd name="connsiteX4-389" fmla="*/ 236470 w 559416"/>
                  <a:gd name="connsiteY4-390" fmla="*/ 251887 h 291425"/>
                  <a:gd name="connsiteX5-391" fmla="*/ 236470 w 559416"/>
                  <a:gd name="connsiteY5-392" fmla="*/ 137802 h 291425"/>
                  <a:gd name="connsiteX6-393" fmla="*/ 92764 w 559416"/>
                  <a:gd name="connsiteY6-394" fmla="*/ 255424 h 291425"/>
                  <a:gd name="connsiteX7-395" fmla="*/ 0 w 559416"/>
                  <a:gd name="connsiteY7-396" fmla="*/ 255422 h 291425"/>
                  <a:gd name="connsiteX8-397" fmla="*/ 270484 w 559416"/>
                  <a:gd name="connsiteY8-398" fmla="*/ 5681 h 291425"/>
                  <a:gd name="connsiteX9-399" fmla="*/ 313330 w 559416"/>
                  <a:gd name="connsiteY9-400" fmla="*/ 0 h 291425"/>
                  <a:gd name="connsiteX10-401" fmla="*/ 519878 w 559416"/>
                  <a:gd name="connsiteY10-402" fmla="*/ 3393 h 291425"/>
                  <a:gd name="connsiteX11-403" fmla="*/ 559416 w 559416"/>
                  <a:gd name="connsiteY11-404" fmla="*/ 42931 h 291425"/>
                  <a:gd name="connsiteX0-405" fmla="*/ 559416 w 559416"/>
                  <a:gd name="connsiteY0-406" fmla="*/ 42931 h 291425"/>
                  <a:gd name="connsiteX1-407" fmla="*/ 559416 w 559416"/>
                  <a:gd name="connsiteY1-408" fmla="*/ 251887 h 291425"/>
                  <a:gd name="connsiteX2-409" fmla="*/ 519878 w 559416"/>
                  <a:gd name="connsiteY2-410" fmla="*/ 291425 h 291425"/>
                  <a:gd name="connsiteX3-411" fmla="*/ 276008 w 559416"/>
                  <a:gd name="connsiteY3-412" fmla="*/ 291425 h 291425"/>
                  <a:gd name="connsiteX4-413" fmla="*/ 236470 w 559416"/>
                  <a:gd name="connsiteY4-414" fmla="*/ 251887 h 291425"/>
                  <a:gd name="connsiteX5-415" fmla="*/ 236470 w 559416"/>
                  <a:gd name="connsiteY5-416" fmla="*/ 137802 h 291425"/>
                  <a:gd name="connsiteX6-417" fmla="*/ 92764 w 559416"/>
                  <a:gd name="connsiteY6-418" fmla="*/ 255424 h 291425"/>
                  <a:gd name="connsiteX7-419" fmla="*/ 0 w 559416"/>
                  <a:gd name="connsiteY7-420" fmla="*/ 255422 h 291425"/>
                  <a:gd name="connsiteX8-421" fmla="*/ 270484 w 559416"/>
                  <a:gd name="connsiteY8-422" fmla="*/ 5681 h 291425"/>
                  <a:gd name="connsiteX9-423" fmla="*/ 313330 w 559416"/>
                  <a:gd name="connsiteY9-424" fmla="*/ 0 h 291425"/>
                  <a:gd name="connsiteX10-425" fmla="*/ 519878 w 559416"/>
                  <a:gd name="connsiteY10-426" fmla="*/ 3393 h 291425"/>
                  <a:gd name="connsiteX11-427" fmla="*/ 559416 w 559416"/>
                  <a:gd name="connsiteY11-428" fmla="*/ 42931 h 291425"/>
                  <a:gd name="connsiteX0-429" fmla="*/ 542451 w 542451"/>
                  <a:gd name="connsiteY0-430" fmla="*/ 42931 h 291425"/>
                  <a:gd name="connsiteX1-431" fmla="*/ 542451 w 542451"/>
                  <a:gd name="connsiteY1-432" fmla="*/ 251887 h 291425"/>
                  <a:gd name="connsiteX2-433" fmla="*/ 502913 w 542451"/>
                  <a:gd name="connsiteY2-434" fmla="*/ 291425 h 291425"/>
                  <a:gd name="connsiteX3-435" fmla="*/ 259043 w 542451"/>
                  <a:gd name="connsiteY3-436" fmla="*/ 291425 h 291425"/>
                  <a:gd name="connsiteX4-437" fmla="*/ 219505 w 542451"/>
                  <a:gd name="connsiteY4-438" fmla="*/ 251887 h 291425"/>
                  <a:gd name="connsiteX5-439" fmla="*/ 219505 w 542451"/>
                  <a:gd name="connsiteY5-440" fmla="*/ 137802 h 291425"/>
                  <a:gd name="connsiteX6-441" fmla="*/ 75799 w 542451"/>
                  <a:gd name="connsiteY6-442" fmla="*/ 255424 h 291425"/>
                  <a:gd name="connsiteX7-443" fmla="*/ 0 w 542451"/>
                  <a:gd name="connsiteY7-444" fmla="*/ 231671 h 291425"/>
                  <a:gd name="connsiteX8-445" fmla="*/ 253519 w 542451"/>
                  <a:gd name="connsiteY8-446" fmla="*/ 5681 h 291425"/>
                  <a:gd name="connsiteX9-447" fmla="*/ 296365 w 542451"/>
                  <a:gd name="connsiteY9-448" fmla="*/ 0 h 291425"/>
                  <a:gd name="connsiteX10-449" fmla="*/ 502913 w 542451"/>
                  <a:gd name="connsiteY10-450" fmla="*/ 3393 h 291425"/>
                  <a:gd name="connsiteX11-451" fmla="*/ 542451 w 542451"/>
                  <a:gd name="connsiteY11-452" fmla="*/ 42931 h 291425"/>
                  <a:gd name="connsiteX0-453" fmla="*/ 542451 w 542451"/>
                  <a:gd name="connsiteY0-454" fmla="*/ 42931 h 291425"/>
                  <a:gd name="connsiteX1-455" fmla="*/ 542451 w 542451"/>
                  <a:gd name="connsiteY1-456" fmla="*/ 251887 h 291425"/>
                  <a:gd name="connsiteX2-457" fmla="*/ 502913 w 542451"/>
                  <a:gd name="connsiteY2-458" fmla="*/ 291425 h 291425"/>
                  <a:gd name="connsiteX3-459" fmla="*/ 259043 w 542451"/>
                  <a:gd name="connsiteY3-460" fmla="*/ 291425 h 291425"/>
                  <a:gd name="connsiteX4-461" fmla="*/ 219505 w 542451"/>
                  <a:gd name="connsiteY4-462" fmla="*/ 251887 h 291425"/>
                  <a:gd name="connsiteX5-463" fmla="*/ 219505 w 542451"/>
                  <a:gd name="connsiteY5-464" fmla="*/ 137802 h 291425"/>
                  <a:gd name="connsiteX6-465" fmla="*/ 75799 w 542451"/>
                  <a:gd name="connsiteY6-466" fmla="*/ 255424 h 291425"/>
                  <a:gd name="connsiteX7-467" fmla="*/ 0 w 542451"/>
                  <a:gd name="connsiteY7-468" fmla="*/ 231671 h 291425"/>
                  <a:gd name="connsiteX8-469" fmla="*/ 253519 w 542451"/>
                  <a:gd name="connsiteY8-470" fmla="*/ 5681 h 291425"/>
                  <a:gd name="connsiteX9-471" fmla="*/ 296365 w 542451"/>
                  <a:gd name="connsiteY9-472" fmla="*/ 0 h 291425"/>
                  <a:gd name="connsiteX10-473" fmla="*/ 502913 w 542451"/>
                  <a:gd name="connsiteY10-474" fmla="*/ 3393 h 291425"/>
                  <a:gd name="connsiteX11-475" fmla="*/ 542451 w 542451"/>
                  <a:gd name="connsiteY11-476" fmla="*/ 42931 h 291425"/>
                  <a:gd name="connsiteX0-477" fmla="*/ 542451 w 542451"/>
                  <a:gd name="connsiteY0-478" fmla="*/ 42931 h 291425"/>
                  <a:gd name="connsiteX1-479" fmla="*/ 542451 w 542451"/>
                  <a:gd name="connsiteY1-480" fmla="*/ 251887 h 291425"/>
                  <a:gd name="connsiteX2-481" fmla="*/ 502913 w 542451"/>
                  <a:gd name="connsiteY2-482" fmla="*/ 291425 h 291425"/>
                  <a:gd name="connsiteX3-483" fmla="*/ 259043 w 542451"/>
                  <a:gd name="connsiteY3-484" fmla="*/ 291425 h 291425"/>
                  <a:gd name="connsiteX4-485" fmla="*/ 219505 w 542451"/>
                  <a:gd name="connsiteY4-486" fmla="*/ 251887 h 291425"/>
                  <a:gd name="connsiteX5-487" fmla="*/ 219505 w 542451"/>
                  <a:gd name="connsiteY5-488" fmla="*/ 137802 h 291425"/>
                  <a:gd name="connsiteX6-489" fmla="*/ 75799 w 542451"/>
                  <a:gd name="connsiteY6-490" fmla="*/ 255424 h 291425"/>
                  <a:gd name="connsiteX7-491" fmla="*/ 0 w 542451"/>
                  <a:gd name="connsiteY7-492" fmla="*/ 231671 h 291425"/>
                  <a:gd name="connsiteX8-493" fmla="*/ 253519 w 542451"/>
                  <a:gd name="connsiteY8-494" fmla="*/ 5681 h 291425"/>
                  <a:gd name="connsiteX9-495" fmla="*/ 296365 w 542451"/>
                  <a:gd name="connsiteY9-496" fmla="*/ 0 h 291425"/>
                  <a:gd name="connsiteX10-497" fmla="*/ 502913 w 542451"/>
                  <a:gd name="connsiteY10-498" fmla="*/ 3393 h 291425"/>
                  <a:gd name="connsiteX11-499" fmla="*/ 542451 w 542451"/>
                  <a:gd name="connsiteY11-500" fmla="*/ 42931 h 291425"/>
                  <a:gd name="connsiteX0-501" fmla="*/ 542451 w 542451"/>
                  <a:gd name="connsiteY0-502" fmla="*/ 42931 h 291425"/>
                  <a:gd name="connsiteX1-503" fmla="*/ 542451 w 542451"/>
                  <a:gd name="connsiteY1-504" fmla="*/ 251887 h 291425"/>
                  <a:gd name="connsiteX2-505" fmla="*/ 502913 w 542451"/>
                  <a:gd name="connsiteY2-506" fmla="*/ 291425 h 291425"/>
                  <a:gd name="connsiteX3-507" fmla="*/ 259043 w 542451"/>
                  <a:gd name="connsiteY3-508" fmla="*/ 291425 h 291425"/>
                  <a:gd name="connsiteX4-509" fmla="*/ 219505 w 542451"/>
                  <a:gd name="connsiteY4-510" fmla="*/ 251887 h 291425"/>
                  <a:gd name="connsiteX5-511" fmla="*/ 219504 w 542451"/>
                  <a:gd name="connsiteY5-512" fmla="*/ 164947 h 291425"/>
                  <a:gd name="connsiteX6-513" fmla="*/ 75799 w 542451"/>
                  <a:gd name="connsiteY6-514" fmla="*/ 255424 h 291425"/>
                  <a:gd name="connsiteX7-515" fmla="*/ 0 w 542451"/>
                  <a:gd name="connsiteY7-516" fmla="*/ 231671 h 291425"/>
                  <a:gd name="connsiteX8-517" fmla="*/ 253519 w 542451"/>
                  <a:gd name="connsiteY8-518" fmla="*/ 5681 h 291425"/>
                  <a:gd name="connsiteX9-519" fmla="*/ 296365 w 542451"/>
                  <a:gd name="connsiteY9-520" fmla="*/ 0 h 291425"/>
                  <a:gd name="connsiteX10-521" fmla="*/ 502913 w 542451"/>
                  <a:gd name="connsiteY10-522" fmla="*/ 3393 h 291425"/>
                  <a:gd name="connsiteX11-523" fmla="*/ 542451 w 542451"/>
                  <a:gd name="connsiteY11-524" fmla="*/ 42931 h 291425"/>
                  <a:gd name="connsiteX0-525" fmla="*/ 610313 w 610313"/>
                  <a:gd name="connsiteY0-526" fmla="*/ 42931 h 291425"/>
                  <a:gd name="connsiteX1-527" fmla="*/ 610313 w 610313"/>
                  <a:gd name="connsiteY1-528" fmla="*/ 251887 h 291425"/>
                  <a:gd name="connsiteX2-529" fmla="*/ 570775 w 610313"/>
                  <a:gd name="connsiteY2-530" fmla="*/ 291425 h 291425"/>
                  <a:gd name="connsiteX3-531" fmla="*/ 326905 w 610313"/>
                  <a:gd name="connsiteY3-532" fmla="*/ 291425 h 291425"/>
                  <a:gd name="connsiteX4-533" fmla="*/ 287367 w 610313"/>
                  <a:gd name="connsiteY4-534" fmla="*/ 251887 h 291425"/>
                  <a:gd name="connsiteX5-535" fmla="*/ 287366 w 610313"/>
                  <a:gd name="connsiteY5-536" fmla="*/ 164947 h 291425"/>
                  <a:gd name="connsiteX6-537" fmla="*/ 143661 w 610313"/>
                  <a:gd name="connsiteY6-538" fmla="*/ 255424 h 291425"/>
                  <a:gd name="connsiteX7-539" fmla="*/ 0 w 610313"/>
                  <a:gd name="connsiteY7-540" fmla="*/ 238458 h 291425"/>
                  <a:gd name="connsiteX8-541" fmla="*/ 321381 w 610313"/>
                  <a:gd name="connsiteY8-542" fmla="*/ 5681 h 291425"/>
                  <a:gd name="connsiteX9-543" fmla="*/ 364227 w 610313"/>
                  <a:gd name="connsiteY9-544" fmla="*/ 0 h 291425"/>
                  <a:gd name="connsiteX10-545" fmla="*/ 570775 w 610313"/>
                  <a:gd name="connsiteY10-546" fmla="*/ 3393 h 291425"/>
                  <a:gd name="connsiteX11-547" fmla="*/ 610313 w 610313"/>
                  <a:gd name="connsiteY11-548" fmla="*/ 42931 h 291425"/>
                  <a:gd name="connsiteX0-549" fmla="*/ 610313 w 610313"/>
                  <a:gd name="connsiteY0-550" fmla="*/ 42931 h 291425"/>
                  <a:gd name="connsiteX1-551" fmla="*/ 610313 w 610313"/>
                  <a:gd name="connsiteY1-552" fmla="*/ 251887 h 291425"/>
                  <a:gd name="connsiteX2-553" fmla="*/ 570775 w 610313"/>
                  <a:gd name="connsiteY2-554" fmla="*/ 291425 h 291425"/>
                  <a:gd name="connsiteX3-555" fmla="*/ 326905 w 610313"/>
                  <a:gd name="connsiteY3-556" fmla="*/ 291425 h 291425"/>
                  <a:gd name="connsiteX4-557" fmla="*/ 287367 w 610313"/>
                  <a:gd name="connsiteY4-558" fmla="*/ 251887 h 291425"/>
                  <a:gd name="connsiteX5-559" fmla="*/ 287366 w 610313"/>
                  <a:gd name="connsiteY5-560" fmla="*/ 164947 h 291425"/>
                  <a:gd name="connsiteX6-561" fmla="*/ 106338 w 610313"/>
                  <a:gd name="connsiteY6-562" fmla="*/ 252031 h 291425"/>
                  <a:gd name="connsiteX7-563" fmla="*/ 0 w 610313"/>
                  <a:gd name="connsiteY7-564" fmla="*/ 238458 h 291425"/>
                  <a:gd name="connsiteX8-565" fmla="*/ 321381 w 610313"/>
                  <a:gd name="connsiteY8-566" fmla="*/ 5681 h 291425"/>
                  <a:gd name="connsiteX9-567" fmla="*/ 364227 w 610313"/>
                  <a:gd name="connsiteY9-568" fmla="*/ 0 h 291425"/>
                  <a:gd name="connsiteX10-569" fmla="*/ 570775 w 610313"/>
                  <a:gd name="connsiteY10-570" fmla="*/ 3393 h 291425"/>
                  <a:gd name="connsiteX11-571" fmla="*/ 610313 w 610313"/>
                  <a:gd name="connsiteY11-572" fmla="*/ 42931 h 291425"/>
                  <a:gd name="connsiteX0-573" fmla="*/ 610313 w 610313"/>
                  <a:gd name="connsiteY0-574" fmla="*/ 42931 h 291425"/>
                  <a:gd name="connsiteX1-575" fmla="*/ 610313 w 610313"/>
                  <a:gd name="connsiteY1-576" fmla="*/ 251887 h 291425"/>
                  <a:gd name="connsiteX2-577" fmla="*/ 570775 w 610313"/>
                  <a:gd name="connsiteY2-578" fmla="*/ 291425 h 291425"/>
                  <a:gd name="connsiteX3-579" fmla="*/ 326905 w 610313"/>
                  <a:gd name="connsiteY3-580" fmla="*/ 291425 h 291425"/>
                  <a:gd name="connsiteX4-581" fmla="*/ 287367 w 610313"/>
                  <a:gd name="connsiteY4-582" fmla="*/ 251887 h 291425"/>
                  <a:gd name="connsiteX5-583" fmla="*/ 287366 w 610313"/>
                  <a:gd name="connsiteY5-584" fmla="*/ 164947 h 291425"/>
                  <a:gd name="connsiteX6-585" fmla="*/ 136875 w 610313"/>
                  <a:gd name="connsiteY6-586" fmla="*/ 241852 h 291425"/>
                  <a:gd name="connsiteX7-587" fmla="*/ 0 w 610313"/>
                  <a:gd name="connsiteY7-588" fmla="*/ 238458 h 291425"/>
                  <a:gd name="connsiteX8-589" fmla="*/ 321381 w 610313"/>
                  <a:gd name="connsiteY8-590" fmla="*/ 5681 h 291425"/>
                  <a:gd name="connsiteX9-591" fmla="*/ 364227 w 610313"/>
                  <a:gd name="connsiteY9-592" fmla="*/ 0 h 291425"/>
                  <a:gd name="connsiteX10-593" fmla="*/ 570775 w 610313"/>
                  <a:gd name="connsiteY10-594" fmla="*/ 3393 h 291425"/>
                  <a:gd name="connsiteX11-595" fmla="*/ 610313 w 610313"/>
                  <a:gd name="connsiteY11-596" fmla="*/ 42931 h 291425"/>
                  <a:gd name="connsiteX0-597" fmla="*/ 576383 w 576383"/>
                  <a:gd name="connsiteY0-598" fmla="*/ 42931 h 291425"/>
                  <a:gd name="connsiteX1-599" fmla="*/ 576383 w 576383"/>
                  <a:gd name="connsiteY1-600" fmla="*/ 251887 h 291425"/>
                  <a:gd name="connsiteX2-601" fmla="*/ 536845 w 576383"/>
                  <a:gd name="connsiteY2-602" fmla="*/ 291425 h 291425"/>
                  <a:gd name="connsiteX3-603" fmla="*/ 292975 w 576383"/>
                  <a:gd name="connsiteY3-604" fmla="*/ 291425 h 291425"/>
                  <a:gd name="connsiteX4-605" fmla="*/ 253437 w 576383"/>
                  <a:gd name="connsiteY4-606" fmla="*/ 251887 h 291425"/>
                  <a:gd name="connsiteX5-607" fmla="*/ 253436 w 576383"/>
                  <a:gd name="connsiteY5-608" fmla="*/ 164947 h 291425"/>
                  <a:gd name="connsiteX6-609" fmla="*/ 102945 w 576383"/>
                  <a:gd name="connsiteY6-610" fmla="*/ 241852 h 291425"/>
                  <a:gd name="connsiteX7-611" fmla="*/ 0 w 576383"/>
                  <a:gd name="connsiteY7-612" fmla="*/ 187563 h 291425"/>
                  <a:gd name="connsiteX8-613" fmla="*/ 287451 w 576383"/>
                  <a:gd name="connsiteY8-614" fmla="*/ 5681 h 291425"/>
                  <a:gd name="connsiteX9-615" fmla="*/ 330297 w 576383"/>
                  <a:gd name="connsiteY9-616" fmla="*/ 0 h 291425"/>
                  <a:gd name="connsiteX10-617" fmla="*/ 536845 w 576383"/>
                  <a:gd name="connsiteY10-618" fmla="*/ 3393 h 291425"/>
                  <a:gd name="connsiteX11-619" fmla="*/ 576383 w 576383"/>
                  <a:gd name="connsiteY11-620" fmla="*/ 42931 h 291425"/>
                  <a:gd name="connsiteX0-621" fmla="*/ 576383 w 576383"/>
                  <a:gd name="connsiteY0-622" fmla="*/ 42931 h 291425"/>
                  <a:gd name="connsiteX1-623" fmla="*/ 576383 w 576383"/>
                  <a:gd name="connsiteY1-624" fmla="*/ 251887 h 291425"/>
                  <a:gd name="connsiteX2-625" fmla="*/ 536845 w 576383"/>
                  <a:gd name="connsiteY2-626" fmla="*/ 291425 h 291425"/>
                  <a:gd name="connsiteX3-627" fmla="*/ 292975 w 576383"/>
                  <a:gd name="connsiteY3-628" fmla="*/ 291425 h 291425"/>
                  <a:gd name="connsiteX4-629" fmla="*/ 253437 w 576383"/>
                  <a:gd name="connsiteY4-630" fmla="*/ 251887 h 291425"/>
                  <a:gd name="connsiteX5-631" fmla="*/ 253436 w 576383"/>
                  <a:gd name="connsiteY5-632" fmla="*/ 164947 h 291425"/>
                  <a:gd name="connsiteX6-633" fmla="*/ 82587 w 576383"/>
                  <a:gd name="connsiteY6-634" fmla="*/ 238459 h 291425"/>
                  <a:gd name="connsiteX7-635" fmla="*/ 0 w 576383"/>
                  <a:gd name="connsiteY7-636" fmla="*/ 187563 h 291425"/>
                  <a:gd name="connsiteX8-637" fmla="*/ 287451 w 576383"/>
                  <a:gd name="connsiteY8-638" fmla="*/ 5681 h 291425"/>
                  <a:gd name="connsiteX9-639" fmla="*/ 330297 w 576383"/>
                  <a:gd name="connsiteY9-640" fmla="*/ 0 h 291425"/>
                  <a:gd name="connsiteX10-641" fmla="*/ 536845 w 576383"/>
                  <a:gd name="connsiteY10-642" fmla="*/ 3393 h 291425"/>
                  <a:gd name="connsiteX11-643" fmla="*/ 576383 w 576383"/>
                  <a:gd name="connsiteY11-644" fmla="*/ 42931 h 291425"/>
                  <a:gd name="connsiteX0-645" fmla="*/ 576383 w 576383"/>
                  <a:gd name="connsiteY0-646" fmla="*/ 42931 h 291425"/>
                  <a:gd name="connsiteX1-647" fmla="*/ 576383 w 576383"/>
                  <a:gd name="connsiteY1-648" fmla="*/ 251887 h 291425"/>
                  <a:gd name="connsiteX2-649" fmla="*/ 536845 w 576383"/>
                  <a:gd name="connsiteY2-650" fmla="*/ 291425 h 291425"/>
                  <a:gd name="connsiteX3-651" fmla="*/ 292975 w 576383"/>
                  <a:gd name="connsiteY3-652" fmla="*/ 291425 h 291425"/>
                  <a:gd name="connsiteX4-653" fmla="*/ 253437 w 576383"/>
                  <a:gd name="connsiteY4-654" fmla="*/ 251887 h 291425"/>
                  <a:gd name="connsiteX5-655" fmla="*/ 253436 w 576383"/>
                  <a:gd name="connsiteY5-656" fmla="*/ 164947 h 291425"/>
                  <a:gd name="connsiteX6-657" fmla="*/ 82587 w 576383"/>
                  <a:gd name="connsiteY6-658" fmla="*/ 238459 h 291425"/>
                  <a:gd name="connsiteX7-659" fmla="*/ 0 w 576383"/>
                  <a:gd name="connsiteY7-660" fmla="*/ 187563 h 291425"/>
                  <a:gd name="connsiteX8-661" fmla="*/ 287451 w 576383"/>
                  <a:gd name="connsiteY8-662" fmla="*/ 5681 h 291425"/>
                  <a:gd name="connsiteX9-663" fmla="*/ 330297 w 576383"/>
                  <a:gd name="connsiteY9-664" fmla="*/ 0 h 291425"/>
                  <a:gd name="connsiteX10-665" fmla="*/ 536845 w 576383"/>
                  <a:gd name="connsiteY10-666" fmla="*/ 3393 h 291425"/>
                  <a:gd name="connsiteX11-667" fmla="*/ 576383 w 576383"/>
                  <a:gd name="connsiteY11-668" fmla="*/ 42931 h 291425"/>
                  <a:gd name="connsiteX0-669" fmla="*/ 576383 w 576383"/>
                  <a:gd name="connsiteY0-670" fmla="*/ 42931 h 291425"/>
                  <a:gd name="connsiteX1-671" fmla="*/ 576383 w 576383"/>
                  <a:gd name="connsiteY1-672" fmla="*/ 251887 h 291425"/>
                  <a:gd name="connsiteX2-673" fmla="*/ 536845 w 576383"/>
                  <a:gd name="connsiteY2-674" fmla="*/ 291425 h 291425"/>
                  <a:gd name="connsiteX3-675" fmla="*/ 292975 w 576383"/>
                  <a:gd name="connsiteY3-676" fmla="*/ 291425 h 291425"/>
                  <a:gd name="connsiteX4-677" fmla="*/ 253437 w 576383"/>
                  <a:gd name="connsiteY4-678" fmla="*/ 251887 h 291425"/>
                  <a:gd name="connsiteX5-679" fmla="*/ 253436 w 576383"/>
                  <a:gd name="connsiteY5-680" fmla="*/ 164947 h 291425"/>
                  <a:gd name="connsiteX6-681" fmla="*/ 82587 w 576383"/>
                  <a:gd name="connsiteY6-682" fmla="*/ 238459 h 291425"/>
                  <a:gd name="connsiteX7-683" fmla="*/ 0 w 576383"/>
                  <a:gd name="connsiteY7-684" fmla="*/ 187563 h 291425"/>
                  <a:gd name="connsiteX8-685" fmla="*/ 287451 w 576383"/>
                  <a:gd name="connsiteY8-686" fmla="*/ 5681 h 291425"/>
                  <a:gd name="connsiteX9-687" fmla="*/ 330297 w 576383"/>
                  <a:gd name="connsiteY9-688" fmla="*/ 0 h 291425"/>
                  <a:gd name="connsiteX10-689" fmla="*/ 536845 w 576383"/>
                  <a:gd name="connsiteY10-690" fmla="*/ 3393 h 291425"/>
                  <a:gd name="connsiteX11-691" fmla="*/ 576383 w 576383"/>
                  <a:gd name="connsiteY11-692" fmla="*/ 42931 h 291425"/>
                  <a:gd name="connsiteX0-693" fmla="*/ 576383 w 576383"/>
                  <a:gd name="connsiteY0-694" fmla="*/ 42931 h 291425"/>
                  <a:gd name="connsiteX1-695" fmla="*/ 576383 w 576383"/>
                  <a:gd name="connsiteY1-696" fmla="*/ 251887 h 291425"/>
                  <a:gd name="connsiteX2-697" fmla="*/ 536845 w 576383"/>
                  <a:gd name="connsiteY2-698" fmla="*/ 291425 h 291425"/>
                  <a:gd name="connsiteX3-699" fmla="*/ 292975 w 576383"/>
                  <a:gd name="connsiteY3-700" fmla="*/ 291425 h 291425"/>
                  <a:gd name="connsiteX4-701" fmla="*/ 253437 w 576383"/>
                  <a:gd name="connsiteY4-702" fmla="*/ 251887 h 291425"/>
                  <a:gd name="connsiteX5-703" fmla="*/ 253436 w 576383"/>
                  <a:gd name="connsiteY5-704" fmla="*/ 164947 h 291425"/>
                  <a:gd name="connsiteX6-705" fmla="*/ 82587 w 576383"/>
                  <a:gd name="connsiteY6-706" fmla="*/ 238459 h 291425"/>
                  <a:gd name="connsiteX7-707" fmla="*/ 0 w 576383"/>
                  <a:gd name="connsiteY7-708" fmla="*/ 187563 h 291425"/>
                  <a:gd name="connsiteX8-709" fmla="*/ 287451 w 576383"/>
                  <a:gd name="connsiteY8-710" fmla="*/ 5681 h 291425"/>
                  <a:gd name="connsiteX9-711" fmla="*/ 330297 w 576383"/>
                  <a:gd name="connsiteY9-712" fmla="*/ 0 h 291425"/>
                  <a:gd name="connsiteX10-713" fmla="*/ 536845 w 576383"/>
                  <a:gd name="connsiteY10-714" fmla="*/ 3393 h 291425"/>
                  <a:gd name="connsiteX11-715" fmla="*/ 576383 w 576383"/>
                  <a:gd name="connsiteY11-716" fmla="*/ 42931 h 291425"/>
                  <a:gd name="connsiteX0-717" fmla="*/ 620492 w 620492"/>
                  <a:gd name="connsiteY0-718" fmla="*/ 42931 h 291425"/>
                  <a:gd name="connsiteX1-719" fmla="*/ 620492 w 620492"/>
                  <a:gd name="connsiteY1-720" fmla="*/ 251887 h 291425"/>
                  <a:gd name="connsiteX2-721" fmla="*/ 580954 w 620492"/>
                  <a:gd name="connsiteY2-722" fmla="*/ 291425 h 291425"/>
                  <a:gd name="connsiteX3-723" fmla="*/ 337084 w 620492"/>
                  <a:gd name="connsiteY3-724" fmla="*/ 291425 h 291425"/>
                  <a:gd name="connsiteX4-725" fmla="*/ 297546 w 620492"/>
                  <a:gd name="connsiteY4-726" fmla="*/ 251887 h 291425"/>
                  <a:gd name="connsiteX5-727" fmla="*/ 297545 w 620492"/>
                  <a:gd name="connsiteY5-728" fmla="*/ 164947 h 291425"/>
                  <a:gd name="connsiteX6-729" fmla="*/ 126696 w 620492"/>
                  <a:gd name="connsiteY6-730" fmla="*/ 238459 h 291425"/>
                  <a:gd name="connsiteX7-731" fmla="*/ 0 w 620492"/>
                  <a:gd name="connsiteY7-732" fmla="*/ 187563 h 291425"/>
                  <a:gd name="connsiteX8-733" fmla="*/ 331560 w 620492"/>
                  <a:gd name="connsiteY8-734" fmla="*/ 5681 h 291425"/>
                  <a:gd name="connsiteX9-735" fmla="*/ 374406 w 620492"/>
                  <a:gd name="connsiteY9-736" fmla="*/ 0 h 291425"/>
                  <a:gd name="connsiteX10-737" fmla="*/ 580954 w 620492"/>
                  <a:gd name="connsiteY10-738" fmla="*/ 3393 h 291425"/>
                  <a:gd name="connsiteX11-739" fmla="*/ 620492 w 620492"/>
                  <a:gd name="connsiteY11-740" fmla="*/ 42931 h 291425"/>
                  <a:gd name="connsiteX0-741" fmla="*/ 620492 w 620492"/>
                  <a:gd name="connsiteY0-742" fmla="*/ 42931 h 291425"/>
                  <a:gd name="connsiteX1-743" fmla="*/ 620492 w 620492"/>
                  <a:gd name="connsiteY1-744" fmla="*/ 251887 h 291425"/>
                  <a:gd name="connsiteX2-745" fmla="*/ 580954 w 620492"/>
                  <a:gd name="connsiteY2-746" fmla="*/ 291425 h 291425"/>
                  <a:gd name="connsiteX3-747" fmla="*/ 337084 w 620492"/>
                  <a:gd name="connsiteY3-748" fmla="*/ 291425 h 291425"/>
                  <a:gd name="connsiteX4-749" fmla="*/ 297546 w 620492"/>
                  <a:gd name="connsiteY4-750" fmla="*/ 251887 h 291425"/>
                  <a:gd name="connsiteX5-751" fmla="*/ 297545 w 620492"/>
                  <a:gd name="connsiteY5-752" fmla="*/ 164947 h 291425"/>
                  <a:gd name="connsiteX6-753" fmla="*/ 89373 w 620492"/>
                  <a:gd name="connsiteY6-754" fmla="*/ 224887 h 291425"/>
                  <a:gd name="connsiteX7-755" fmla="*/ 0 w 620492"/>
                  <a:gd name="connsiteY7-756" fmla="*/ 187563 h 291425"/>
                  <a:gd name="connsiteX8-757" fmla="*/ 331560 w 620492"/>
                  <a:gd name="connsiteY8-758" fmla="*/ 5681 h 291425"/>
                  <a:gd name="connsiteX9-759" fmla="*/ 374406 w 620492"/>
                  <a:gd name="connsiteY9-760" fmla="*/ 0 h 291425"/>
                  <a:gd name="connsiteX10-761" fmla="*/ 580954 w 620492"/>
                  <a:gd name="connsiteY10-762" fmla="*/ 3393 h 291425"/>
                  <a:gd name="connsiteX11-763" fmla="*/ 620492 w 620492"/>
                  <a:gd name="connsiteY11-764" fmla="*/ 42931 h 291425"/>
                  <a:gd name="connsiteX0-765" fmla="*/ 620492 w 620492"/>
                  <a:gd name="connsiteY0-766" fmla="*/ 42931 h 291425"/>
                  <a:gd name="connsiteX1-767" fmla="*/ 620492 w 620492"/>
                  <a:gd name="connsiteY1-768" fmla="*/ 251887 h 291425"/>
                  <a:gd name="connsiteX2-769" fmla="*/ 580954 w 620492"/>
                  <a:gd name="connsiteY2-770" fmla="*/ 291425 h 291425"/>
                  <a:gd name="connsiteX3-771" fmla="*/ 337084 w 620492"/>
                  <a:gd name="connsiteY3-772" fmla="*/ 291425 h 291425"/>
                  <a:gd name="connsiteX4-773" fmla="*/ 297546 w 620492"/>
                  <a:gd name="connsiteY4-774" fmla="*/ 251887 h 291425"/>
                  <a:gd name="connsiteX5-775" fmla="*/ 297545 w 620492"/>
                  <a:gd name="connsiteY5-776" fmla="*/ 164947 h 291425"/>
                  <a:gd name="connsiteX6-777" fmla="*/ 89373 w 620492"/>
                  <a:gd name="connsiteY6-778" fmla="*/ 224887 h 291425"/>
                  <a:gd name="connsiteX7-779" fmla="*/ 0 w 620492"/>
                  <a:gd name="connsiteY7-780" fmla="*/ 187563 h 291425"/>
                  <a:gd name="connsiteX8-781" fmla="*/ 331560 w 620492"/>
                  <a:gd name="connsiteY8-782" fmla="*/ 5681 h 291425"/>
                  <a:gd name="connsiteX9-783" fmla="*/ 374406 w 620492"/>
                  <a:gd name="connsiteY9-784" fmla="*/ 0 h 291425"/>
                  <a:gd name="connsiteX10-785" fmla="*/ 580954 w 620492"/>
                  <a:gd name="connsiteY10-786" fmla="*/ 3393 h 291425"/>
                  <a:gd name="connsiteX11-787" fmla="*/ 620492 w 620492"/>
                  <a:gd name="connsiteY11-788" fmla="*/ 42931 h 291425"/>
                  <a:gd name="connsiteX0-789" fmla="*/ 620492 w 620492"/>
                  <a:gd name="connsiteY0-790" fmla="*/ 42931 h 291425"/>
                  <a:gd name="connsiteX1-791" fmla="*/ 620492 w 620492"/>
                  <a:gd name="connsiteY1-792" fmla="*/ 251887 h 291425"/>
                  <a:gd name="connsiteX2-793" fmla="*/ 580954 w 620492"/>
                  <a:gd name="connsiteY2-794" fmla="*/ 291425 h 291425"/>
                  <a:gd name="connsiteX3-795" fmla="*/ 337084 w 620492"/>
                  <a:gd name="connsiteY3-796" fmla="*/ 291425 h 291425"/>
                  <a:gd name="connsiteX4-797" fmla="*/ 297546 w 620492"/>
                  <a:gd name="connsiteY4-798" fmla="*/ 251887 h 291425"/>
                  <a:gd name="connsiteX5-799" fmla="*/ 297545 w 620492"/>
                  <a:gd name="connsiteY5-800" fmla="*/ 164947 h 291425"/>
                  <a:gd name="connsiteX6-801" fmla="*/ 89373 w 620492"/>
                  <a:gd name="connsiteY6-802" fmla="*/ 224887 h 291425"/>
                  <a:gd name="connsiteX7-803" fmla="*/ 0 w 620492"/>
                  <a:gd name="connsiteY7-804" fmla="*/ 187563 h 291425"/>
                  <a:gd name="connsiteX8-805" fmla="*/ 331560 w 620492"/>
                  <a:gd name="connsiteY8-806" fmla="*/ 5681 h 291425"/>
                  <a:gd name="connsiteX9-807" fmla="*/ 374406 w 620492"/>
                  <a:gd name="connsiteY9-808" fmla="*/ 0 h 291425"/>
                  <a:gd name="connsiteX10-809" fmla="*/ 580954 w 620492"/>
                  <a:gd name="connsiteY10-810" fmla="*/ 3393 h 291425"/>
                  <a:gd name="connsiteX11-811" fmla="*/ 620492 w 620492"/>
                  <a:gd name="connsiteY11-812" fmla="*/ 42931 h 291425"/>
                  <a:gd name="connsiteX0-813" fmla="*/ 620492 w 620492"/>
                  <a:gd name="connsiteY0-814" fmla="*/ 42931 h 291425"/>
                  <a:gd name="connsiteX1-815" fmla="*/ 620492 w 620492"/>
                  <a:gd name="connsiteY1-816" fmla="*/ 251887 h 291425"/>
                  <a:gd name="connsiteX2-817" fmla="*/ 580954 w 620492"/>
                  <a:gd name="connsiteY2-818" fmla="*/ 291425 h 291425"/>
                  <a:gd name="connsiteX3-819" fmla="*/ 337084 w 620492"/>
                  <a:gd name="connsiteY3-820" fmla="*/ 291425 h 291425"/>
                  <a:gd name="connsiteX4-821" fmla="*/ 297546 w 620492"/>
                  <a:gd name="connsiteY4-822" fmla="*/ 251887 h 291425"/>
                  <a:gd name="connsiteX5-823" fmla="*/ 297545 w 620492"/>
                  <a:gd name="connsiteY5-824" fmla="*/ 164947 h 291425"/>
                  <a:gd name="connsiteX6-825" fmla="*/ 89373 w 620492"/>
                  <a:gd name="connsiteY6-826" fmla="*/ 224887 h 291425"/>
                  <a:gd name="connsiteX7-827" fmla="*/ 0 w 620492"/>
                  <a:gd name="connsiteY7-828" fmla="*/ 187563 h 291425"/>
                  <a:gd name="connsiteX8-829" fmla="*/ 331560 w 620492"/>
                  <a:gd name="connsiteY8-830" fmla="*/ 5681 h 291425"/>
                  <a:gd name="connsiteX9-831" fmla="*/ 374406 w 620492"/>
                  <a:gd name="connsiteY9-832" fmla="*/ 0 h 291425"/>
                  <a:gd name="connsiteX10-833" fmla="*/ 580954 w 620492"/>
                  <a:gd name="connsiteY10-834" fmla="*/ 3393 h 291425"/>
                  <a:gd name="connsiteX11-835" fmla="*/ 620492 w 620492"/>
                  <a:gd name="connsiteY11-836" fmla="*/ 42931 h 291425"/>
                  <a:gd name="connsiteX0-837" fmla="*/ 620492 w 620492"/>
                  <a:gd name="connsiteY0-838" fmla="*/ 42931 h 291425"/>
                  <a:gd name="connsiteX1-839" fmla="*/ 620492 w 620492"/>
                  <a:gd name="connsiteY1-840" fmla="*/ 251887 h 291425"/>
                  <a:gd name="connsiteX2-841" fmla="*/ 580954 w 620492"/>
                  <a:gd name="connsiteY2-842" fmla="*/ 291425 h 291425"/>
                  <a:gd name="connsiteX3-843" fmla="*/ 337084 w 620492"/>
                  <a:gd name="connsiteY3-844" fmla="*/ 291425 h 291425"/>
                  <a:gd name="connsiteX4-845" fmla="*/ 297546 w 620492"/>
                  <a:gd name="connsiteY4-846" fmla="*/ 251887 h 291425"/>
                  <a:gd name="connsiteX5-847" fmla="*/ 297545 w 620492"/>
                  <a:gd name="connsiteY5-848" fmla="*/ 164947 h 291425"/>
                  <a:gd name="connsiteX6-849" fmla="*/ 89373 w 620492"/>
                  <a:gd name="connsiteY6-850" fmla="*/ 224887 h 291425"/>
                  <a:gd name="connsiteX7-851" fmla="*/ 0 w 620492"/>
                  <a:gd name="connsiteY7-852" fmla="*/ 187563 h 291425"/>
                  <a:gd name="connsiteX8-853" fmla="*/ 331560 w 620492"/>
                  <a:gd name="connsiteY8-854" fmla="*/ 5681 h 291425"/>
                  <a:gd name="connsiteX9-855" fmla="*/ 374406 w 620492"/>
                  <a:gd name="connsiteY9-856" fmla="*/ 0 h 291425"/>
                  <a:gd name="connsiteX10-857" fmla="*/ 580954 w 620492"/>
                  <a:gd name="connsiteY10-858" fmla="*/ 3393 h 291425"/>
                  <a:gd name="connsiteX11-859" fmla="*/ 620492 w 620492"/>
                  <a:gd name="connsiteY11-860" fmla="*/ 42931 h 291425"/>
                  <a:gd name="connsiteX0-861" fmla="*/ 620492 w 620492"/>
                  <a:gd name="connsiteY0-862" fmla="*/ 42931 h 291425"/>
                  <a:gd name="connsiteX1-863" fmla="*/ 620492 w 620492"/>
                  <a:gd name="connsiteY1-864" fmla="*/ 251887 h 291425"/>
                  <a:gd name="connsiteX2-865" fmla="*/ 580954 w 620492"/>
                  <a:gd name="connsiteY2-866" fmla="*/ 291425 h 291425"/>
                  <a:gd name="connsiteX3-867" fmla="*/ 337084 w 620492"/>
                  <a:gd name="connsiteY3-868" fmla="*/ 291425 h 291425"/>
                  <a:gd name="connsiteX4-869" fmla="*/ 297546 w 620492"/>
                  <a:gd name="connsiteY4-870" fmla="*/ 251887 h 291425"/>
                  <a:gd name="connsiteX5-871" fmla="*/ 297545 w 620492"/>
                  <a:gd name="connsiteY5-872" fmla="*/ 164947 h 291425"/>
                  <a:gd name="connsiteX6-873" fmla="*/ 89373 w 620492"/>
                  <a:gd name="connsiteY6-874" fmla="*/ 224887 h 291425"/>
                  <a:gd name="connsiteX7-875" fmla="*/ 0 w 620492"/>
                  <a:gd name="connsiteY7-876" fmla="*/ 187563 h 291425"/>
                  <a:gd name="connsiteX8-877" fmla="*/ 331560 w 620492"/>
                  <a:gd name="connsiteY8-878" fmla="*/ 5681 h 291425"/>
                  <a:gd name="connsiteX9-879" fmla="*/ 374406 w 620492"/>
                  <a:gd name="connsiteY9-880" fmla="*/ 0 h 291425"/>
                  <a:gd name="connsiteX10-881" fmla="*/ 580954 w 620492"/>
                  <a:gd name="connsiteY10-882" fmla="*/ 3393 h 291425"/>
                  <a:gd name="connsiteX11-883" fmla="*/ 620492 w 620492"/>
                  <a:gd name="connsiteY11-884" fmla="*/ 42931 h 291425"/>
                  <a:gd name="connsiteX0-885" fmla="*/ 620492 w 620492"/>
                  <a:gd name="connsiteY0-886" fmla="*/ 42931 h 291425"/>
                  <a:gd name="connsiteX1-887" fmla="*/ 620492 w 620492"/>
                  <a:gd name="connsiteY1-888" fmla="*/ 251887 h 291425"/>
                  <a:gd name="connsiteX2-889" fmla="*/ 580954 w 620492"/>
                  <a:gd name="connsiteY2-890" fmla="*/ 291425 h 291425"/>
                  <a:gd name="connsiteX3-891" fmla="*/ 337084 w 620492"/>
                  <a:gd name="connsiteY3-892" fmla="*/ 291425 h 291425"/>
                  <a:gd name="connsiteX4-893" fmla="*/ 297546 w 620492"/>
                  <a:gd name="connsiteY4-894" fmla="*/ 251887 h 291425"/>
                  <a:gd name="connsiteX5-895" fmla="*/ 297545 w 620492"/>
                  <a:gd name="connsiteY5-896" fmla="*/ 164947 h 291425"/>
                  <a:gd name="connsiteX6-897" fmla="*/ 99552 w 620492"/>
                  <a:gd name="connsiteY6-898" fmla="*/ 235066 h 291425"/>
                  <a:gd name="connsiteX7-899" fmla="*/ 0 w 620492"/>
                  <a:gd name="connsiteY7-900" fmla="*/ 187563 h 291425"/>
                  <a:gd name="connsiteX8-901" fmla="*/ 331560 w 620492"/>
                  <a:gd name="connsiteY8-902" fmla="*/ 5681 h 291425"/>
                  <a:gd name="connsiteX9-903" fmla="*/ 374406 w 620492"/>
                  <a:gd name="connsiteY9-904" fmla="*/ 0 h 291425"/>
                  <a:gd name="connsiteX10-905" fmla="*/ 580954 w 620492"/>
                  <a:gd name="connsiteY10-906" fmla="*/ 3393 h 291425"/>
                  <a:gd name="connsiteX11-907" fmla="*/ 620492 w 620492"/>
                  <a:gd name="connsiteY11-908" fmla="*/ 42931 h 291425"/>
                  <a:gd name="connsiteX0-909" fmla="*/ 620492 w 620492"/>
                  <a:gd name="connsiteY0-910" fmla="*/ 42931 h 291425"/>
                  <a:gd name="connsiteX1-911" fmla="*/ 620492 w 620492"/>
                  <a:gd name="connsiteY1-912" fmla="*/ 251887 h 291425"/>
                  <a:gd name="connsiteX2-913" fmla="*/ 580954 w 620492"/>
                  <a:gd name="connsiteY2-914" fmla="*/ 291425 h 291425"/>
                  <a:gd name="connsiteX3-915" fmla="*/ 337084 w 620492"/>
                  <a:gd name="connsiteY3-916" fmla="*/ 291425 h 291425"/>
                  <a:gd name="connsiteX4-917" fmla="*/ 297546 w 620492"/>
                  <a:gd name="connsiteY4-918" fmla="*/ 251887 h 291425"/>
                  <a:gd name="connsiteX5-919" fmla="*/ 297545 w 620492"/>
                  <a:gd name="connsiteY5-920" fmla="*/ 164947 h 291425"/>
                  <a:gd name="connsiteX6-921" fmla="*/ 109731 w 620492"/>
                  <a:gd name="connsiteY6-922" fmla="*/ 238459 h 291425"/>
                  <a:gd name="connsiteX7-923" fmla="*/ 0 w 620492"/>
                  <a:gd name="connsiteY7-924" fmla="*/ 187563 h 291425"/>
                  <a:gd name="connsiteX8-925" fmla="*/ 331560 w 620492"/>
                  <a:gd name="connsiteY8-926" fmla="*/ 5681 h 291425"/>
                  <a:gd name="connsiteX9-927" fmla="*/ 374406 w 620492"/>
                  <a:gd name="connsiteY9-928" fmla="*/ 0 h 291425"/>
                  <a:gd name="connsiteX10-929" fmla="*/ 580954 w 620492"/>
                  <a:gd name="connsiteY10-930" fmla="*/ 3393 h 291425"/>
                  <a:gd name="connsiteX11-931" fmla="*/ 620492 w 620492"/>
                  <a:gd name="connsiteY11-932" fmla="*/ 42931 h 291425"/>
                  <a:gd name="connsiteX0-933" fmla="*/ 603527 w 603527"/>
                  <a:gd name="connsiteY0-934" fmla="*/ 42931 h 291425"/>
                  <a:gd name="connsiteX1-935" fmla="*/ 603527 w 603527"/>
                  <a:gd name="connsiteY1-936" fmla="*/ 251887 h 291425"/>
                  <a:gd name="connsiteX2-937" fmla="*/ 563989 w 603527"/>
                  <a:gd name="connsiteY2-938" fmla="*/ 291425 h 291425"/>
                  <a:gd name="connsiteX3-939" fmla="*/ 320119 w 603527"/>
                  <a:gd name="connsiteY3-940" fmla="*/ 291425 h 291425"/>
                  <a:gd name="connsiteX4-941" fmla="*/ 280581 w 603527"/>
                  <a:gd name="connsiteY4-942" fmla="*/ 251887 h 291425"/>
                  <a:gd name="connsiteX5-943" fmla="*/ 280580 w 603527"/>
                  <a:gd name="connsiteY5-944" fmla="*/ 164947 h 291425"/>
                  <a:gd name="connsiteX6-945" fmla="*/ 92766 w 603527"/>
                  <a:gd name="connsiteY6-946" fmla="*/ 238459 h 291425"/>
                  <a:gd name="connsiteX7-947" fmla="*/ 0 w 603527"/>
                  <a:gd name="connsiteY7-948" fmla="*/ 167205 h 291425"/>
                  <a:gd name="connsiteX8-949" fmla="*/ 314595 w 603527"/>
                  <a:gd name="connsiteY8-950" fmla="*/ 5681 h 291425"/>
                  <a:gd name="connsiteX9-951" fmla="*/ 357441 w 603527"/>
                  <a:gd name="connsiteY9-952" fmla="*/ 0 h 291425"/>
                  <a:gd name="connsiteX10-953" fmla="*/ 563989 w 603527"/>
                  <a:gd name="connsiteY10-954" fmla="*/ 3393 h 291425"/>
                  <a:gd name="connsiteX11-955" fmla="*/ 603527 w 603527"/>
                  <a:gd name="connsiteY11-956" fmla="*/ 42931 h 291425"/>
                  <a:gd name="connsiteX0-957" fmla="*/ 603527 w 603527"/>
                  <a:gd name="connsiteY0-958" fmla="*/ 42931 h 291425"/>
                  <a:gd name="connsiteX1-959" fmla="*/ 603527 w 603527"/>
                  <a:gd name="connsiteY1-960" fmla="*/ 251887 h 291425"/>
                  <a:gd name="connsiteX2-961" fmla="*/ 563989 w 603527"/>
                  <a:gd name="connsiteY2-962" fmla="*/ 291425 h 291425"/>
                  <a:gd name="connsiteX3-963" fmla="*/ 320119 w 603527"/>
                  <a:gd name="connsiteY3-964" fmla="*/ 291425 h 291425"/>
                  <a:gd name="connsiteX4-965" fmla="*/ 280581 w 603527"/>
                  <a:gd name="connsiteY4-966" fmla="*/ 251887 h 291425"/>
                  <a:gd name="connsiteX5-967" fmla="*/ 280580 w 603527"/>
                  <a:gd name="connsiteY5-968" fmla="*/ 164947 h 291425"/>
                  <a:gd name="connsiteX6-969" fmla="*/ 92766 w 603527"/>
                  <a:gd name="connsiteY6-970" fmla="*/ 238459 h 291425"/>
                  <a:gd name="connsiteX7-971" fmla="*/ 0 w 603527"/>
                  <a:gd name="connsiteY7-972" fmla="*/ 167205 h 291425"/>
                  <a:gd name="connsiteX8-973" fmla="*/ 314595 w 603527"/>
                  <a:gd name="connsiteY8-974" fmla="*/ 5681 h 291425"/>
                  <a:gd name="connsiteX9-975" fmla="*/ 357441 w 603527"/>
                  <a:gd name="connsiteY9-976" fmla="*/ 0 h 291425"/>
                  <a:gd name="connsiteX10-977" fmla="*/ 563989 w 603527"/>
                  <a:gd name="connsiteY10-978" fmla="*/ 3393 h 291425"/>
                  <a:gd name="connsiteX11-979" fmla="*/ 603527 w 603527"/>
                  <a:gd name="connsiteY11-980" fmla="*/ 42931 h 2914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</a:cxnLst>
                <a:rect l="l" t="t" r="r" b="b"/>
                <a:pathLst>
                  <a:path w="603527" h="291425">
                    <a:moveTo>
                      <a:pt x="603527" y="42931"/>
                    </a:moveTo>
                    <a:lnTo>
                      <a:pt x="603527" y="251887"/>
                    </a:lnTo>
                    <a:cubicBezTo>
                      <a:pt x="603527" y="273723"/>
                      <a:pt x="585825" y="291425"/>
                      <a:pt x="563989" y="291425"/>
                    </a:cubicBezTo>
                    <a:lnTo>
                      <a:pt x="320119" y="291425"/>
                    </a:lnTo>
                    <a:cubicBezTo>
                      <a:pt x="298283" y="291425"/>
                      <a:pt x="280581" y="273723"/>
                      <a:pt x="280581" y="251887"/>
                    </a:cubicBezTo>
                    <a:cubicBezTo>
                      <a:pt x="280581" y="222907"/>
                      <a:pt x="280580" y="193927"/>
                      <a:pt x="280580" y="164947"/>
                    </a:cubicBezTo>
                    <a:cubicBezTo>
                      <a:pt x="202342" y="172323"/>
                      <a:pt x="162713" y="174749"/>
                      <a:pt x="92766" y="238459"/>
                    </a:cubicBezTo>
                    <a:lnTo>
                      <a:pt x="0" y="167205"/>
                    </a:lnTo>
                    <a:cubicBezTo>
                      <a:pt x="66941" y="33973"/>
                      <a:pt x="217699" y="13756"/>
                      <a:pt x="314595" y="5681"/>
                    </a:cubicBezTo>
                    <a:cubicBezTo>
                      <a:pt x="316213" y="3537"/>
                      <a:pt x="355471" y="0"/>
                      <a:pt x="357441" y="0"/>
                    </a:cubicBezTo>
                    <a:lnTo>
                      <a:pt x="563989" y="3393"/>
                    </a:lnTo>
                    <a:cubicBezTo>
                      <a:pt x="585825" y="3393"/>
                      <a:pt x="603527" y="21095"/>
                      <a:pt x="603527" y="42931"/>
                    </a:cubicBezTo>
                    <a:close/>
                  </a:path>
                </a:pathLst>
              </a:custGeom>
              <a:solidFill>
                <a:schemeClr val="bg1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7" name="Group 57"/>
            <p:cNvGrpSpPr/>
            <p:nvPr/>
          </p:nvGrpSpPr>
          <p:grpSpPr>
            <a:xfrm>
              <a:off x="10357363" y="2677439"/>
              <a:ext cx="443480" cy="391164"/>
              <a:chOff x="7144066" y="1956544"/>
              <a:chExt cx="672182" cy="592888"/>
            </a:xfrm>
            <a:solidFill>
              <a:srgbClr val="FAB117"/>
            </a:solidFill>
          </p:grpSpPr>
          <p:sp>
            <p:nvSpPr>
              <p:cNvPr id="82" name="Block Arc 28"/>
              <p:cNvSpPr/>
              <p:nvPr/>
            </p:nvSpPr>
            <p:spPr>
              <a:xfrm rot="5400000" flipH="1">
                <a:off x="7376661" y="2109845"/>
                <a:ext cx="592888" cy="286286"/>
              </a:xfrm>
              <a:custGeom>
                <a:avLst/>
                <a:gdLst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57233 w 559416"/>
                  <a:gd name="connsiteY7" fmla="*/ 252029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-1" fmla="*/ 559416 w 559416"/>
                  <a:gd name="connsiteY0-2" fmla="*/ 39538 h 288032"/>
                  <a:gd name="connsiteX1-3" fmla="*/ 559416 w 559416"/>
                  <a:gd name="connsiteY1-4" fmla="*/ 248494 h 288032"/>
                  <a:gd name="connsiteX2-5" fmla="*/ 519878 w 559416"/>
                  <a:gd name="connsiteY2-6" fmla="*/ 288032 h 288032"/>
                  <a:gd name="connsiteX3-7" fmla="*/ 276008 w 559416"/>
                  <a:gd name="connsiteY3-8" fmla="*/ 288032 h 288032"/>
                  <a:gd name="connsiteX4-9" fmla="*/ 236470 w 559416"/>
                  <a:gd name="connsiteY4-10" fmla="*/ 248494 h 288032"/>
                  <a:gd name="connsiteX5-11" fmla="*/ 236470 w 559416"/>
                  <a:gd name="connsiteY5-12" fmla="*/ 134409 h 288032"/>
                  <a:gd name="connsiteX6-13" fmla="*/ 222800 w 559416"/>
                  <a:gd name="connsiteY6-14" fmla="*/ 139862 h 288032"/>
                  <a:gd name="connsiteX7-15" fmla="*/ 106337 w 559416"/>
                  <a:gd name="connsiteY7-16" fmla="*/ 248637 h 288032"/>
                  <a:gd name="connsiteX8-17" fmla="*/ 0 w 559416"/>
                  <a:gd name="connsiteY8-18" fmla="*/ 252029 h 288032"/>
                  <a:gd name="connsiteX9-19" fmla="*/ 162302 w 559416"/>
                  <a:gd name="connsiteY9-20" fmla="*/ 32421 h 288032"/>
                  <a:gd name="connsiteX10-21" fmla="*/ 270484 w 559416"/>
                  <a:gd name="connsiteY10-22" fmla="*/ 2288 h 288032"/>
                  <a:gd name="connsiteX11-23" fmla="*/ 276008 w 559416"/>
                  <a:gd name="connsiteY11-24" fmla="*/ 0 h 288032"/>
                  <a:gd name="connsiteX12-25" fmla="*/ 519878 w 559416"/>
                  <a:gd name="connsiteY12-26" fmla="*/ 0 h 288032"/>
                  <a:gd name="connsiteX13-27" fmla="*/ 559416 w 559416"/>
                  <a:gd name="connsiteY13-28" fmla="*/ 39538 h 288032"/>
                  <a:gd name="connsiteX0-29" fmla="*/ 559416 w 559416"/>
                  <a:gd name="connsiteY0-30" fmla="*/ 39538 h 288032"/>
                  <a:gd name="connsiteX1-31" fmla="*/ 559416 w 559416"/>
                  <a:gd name="connsiteY1-32" fmla="*/ 248494 h 288032"/>
                  <a:gd name="connsiteX2-33" fmla="*/ 519878 w 559416"/>
                  <a:gd name="connsiteY2-34" fmla="*/ 288032 h 288032"/>
                  <a:gd name="connsiteX3-35" fmla="*/ 276008 w 559416"/>
                  <a:gd name="connsiteY3-36" fmla="*/ 288032 h 288032"/>
                  <a:gd name="connsiteX4-37" fmla="*/ 236470 w 559416"/>
                  <a:gd name="connsiteY4-38" fmla="*/ 248494 h 288032"/>
                  <a:gd name="connsiteX5-39" fmla="*/ 236470 w 559416"/>
                  <a:gd name="connsiteY5-40" fmla="*/ 134409 h 288032"/>
                  <a:gd name="connsiteX6-41" fmla="*/ 222800 w 559416"/>
                  <a:gd name="connsiteY6-42" fmla="*/ 139862 h 288032"/>
                  <a:gd name="connsiteX7-43" fmla="*/ 106337 w 559416"/>
                  <a:gd name="connsiteY7-44" fmla="*/ 248637 h 288032"/>
                  <a:gd name="connsiteX8-45" fmla="*/ 0 w 559416"/>
                  <a:gd name="connsiteY8-46" fmla="*/ 252029 h 288032"/>
                  <a:gd name="connsiteX9-47" fmla="*/ 121585 w 559416"/>
                  <a:gd name="connsiteY9-48" fmla="*/ 69745 h 288032"/>
                  <a:gd name="connsiteX10-49" fmla="*/ 270484 w 559416"/>
                  <a:gd name="connsiteY10-50" fmla="*/ 2288 h 288032"/>
                  <a:gd name="connsiteX11-51" fmla="*/ 276008 w 559416"/>
                  <a:gd name="connsiteY11-52" fmla="*/ 0 h 288032"/>
                  <a:gd name="connsiteX12-53" fmla="*/ 519878 w 559416"/>
                  <a:gd name="connsiteY12-54" fmla="*/ 0 h 288032"/>
                  <a:gd name="connsiteX13-55" fmla="*/ 559416 w 559416"/>
                  <a:gd name="connsiteY13-56" fmla="*/ 39538 h 288032"/>
                  <a:gd name="connsiteX0-57" fmla="*/ 559416 w 559416"/>
                  <a:gd name="connsiteY0-58" fmla="*/ 39538 h 288032"/>
                  <a:gd name="connsiteX1-59" fmla="*/ 559416 w 559416"/>
                  <a:gd name="connsiteY1-60" fmla="*/ 248494 h 288032"/>
                  <a:gd name="connsiteX2-61" fmla="*/ 519878 w 559416"/>
                  <a:gd name="connsiteY2-62" fmla="*/ 288032 h 288032"/>
                  <a:gd name="connsiteX3-63" fmla="*/ 276008 w 559416"/>
                  <a:gd name="connsiteY3-64" fmla="*/ 288032 h 288032"/>
                  <a:gd name="connsiteX4-65" fmla="*/ 236470 w 559416"/>
                  <a:gd name="connsiteY4-66" fmla="*/ 248494 h 288032"/>
                  <a:gd name="connsiteX5-67" fmla="*/ 236470 w 559416"/>
                  <a:gd name="connsiteY5-68" fmla="*/ 134409 h 288032"/>
                  <a:gd name="connsiteX6-69" fmla="*/ 222800 w 559416"/>
                  <a:gd name="connsiteY6-70" fmla="*/ 139862 h 288032"/>
                  <a:gd name="connsiteX7-71" fmla="*/ 106337 w 559416"/>
                  <a:gd name="connsiteY7-72" fmla="*/ 248637 h 288032"/>
                  <a:gd name="connsiteX8-73" fmla="*/ 0 w 559416"/>
                  <a:gd name="connsiteY8-74" fmla="*/ 252029 h 288032"/>
                  <a:gd name="connsiteX9-75" fmla="*/ 121585 w 559416"/>
                  <a:gd name="connsiteY9-76" fmla="*/ 69745 h 288032"/>
                  <a:gd name="connsiteX10-77" fmla="*/ 270484 w 559416"/>
                  <a:gd name="connsiteY10-78" fmla="*/ 2288 h 288032"/>
                  <a:gd name="connsiteX11-79" fmla="*/ 276008 w 559416"/>
                  <a:gd name="connsiteY11-80" fmla="*/ 0 h 288032"/>
                  <a:gd name="connsiteX12-81" fmla="*/ 519878 w 559416"/>
                  <a:gd name="connsiteY12-82" fmla="*/ 0 h 288032"/>
                  <a:gd name="connsiteX13-83" fmla="*/ 559416 w 559416"/>
                  <a:gd name="connsiteY13-84" fmla="*/ 39538 h 288032"/>
                  <a:gd name="connsiteX0-85" fmla="*/ 559416 w 559416"/>
                  <a:gd name="connsiteY0-86" fmla="*/ 39538 h 288032"/>
                  <a:gd name="connsiteX1-87" fmla="*/ 559416 w 559416"/>
                  <a:gd name="connsiteY1-88" fmla="*/ 248494 h 288032"/>
                  <a:gd name="connsiteX2-89" fmla="*/ 519878 w 559416"/>
                  <a:gd name="connsiteY2-90" fmla="*/ 288032 h 288032"/>
                  <a:gd name="connsiteX3-91" fmla="*/ 276008 w 559416"/>
                  <a:gd name="connsiteY3-92" fmla="*/ 288032 h 288032"/>
                  <a:gd name="connsiteX4-93" fmla="*/ 236470 w 559416"/>
                  <a:gd name="connsiteY4-94" fmla="*/ 248494 h 288032"/>
                  <a:gd name="connsiteX5-95" fmla="*/ 236470 w 559416"/>
                  <a:gd name="connsiteY5-96" fmla="*/ 134409 h 288032"/>
                  <a:gd name="connsiteX6-97" fmla="*/ 222800 w 559416"/>
                  <a:gd name="connsiteY6-98" fmla="*/ 139862 h 288032"/>
                  <a:gd name="connsiteX7-99" fmla="*/ 106337 w 559416"/>
                  <a:gd name="connsiteY7-100" fmla="*/ 248637 h 288032"/>
                  <a:gd name="connsiteX8-101" fmla="*/ 0 w 559416"/>
                  <a:gd name="connsiteY8-102" fmla="*/ 252029 h 288032"/>
                  <a:gd name="connsiteX9-103" fmla="*/ 121585 w 559416"/>
                  <a:gd name="connsiteY9-104" fmla="*/ 69745 h 288032"/>
                  <a:gd name="connsiteX10-105" fmla="*/ 270484 w 559416"/>
                  <a:gd name="connsiteY10-106" fmla="*/ 2288 h 288032"/>
                  <a:gd name="connsiteX11-107" fmla="*/ 276008 w 559416"/>
                  <a:gd name="connsiteY11-108" fmla="*/ 0 h 288032"/>
                  <a:gd name="connsiteX12-109" fmla="*/ 519878 w 559416"/>
                  <a:gd name="connsiteY12-110" fmla="*/ 0 h 288032"/>
                  <a:gd name="connsiteX13-111" fmla="*/ 559416 w 559416"/>
                  <a:gd name="connsiteY13-112" fmla="*/ 39538 h 288032"/>
                  <a:gd name="connsiteX0-113" fmla="*/ 559416 w 559416"/>
                  <a:gd name="connsiteY0-114" fmla="*/ 39538 h 288032"/>
                  <a:gd name="connsiteX1-115" fmla="*/ 559416 w 559416"/>
                  <a:gd name="connsiteY1-116" fmla="*/ 248494 h 288032"/>
                  <a:gd name="connsiteX2-117" fmla="*/ 519878 w 559416"/>
                  <a:gd name="connsiteY2-118" fmla="*/ 288032 h 288032"/>
                  <a:gd name="connsiteX3-119" fmla="*/ 276008 w 559416"/>
                  <a:gd name="connsiteY3-120" fmla="*/ 288032 h 288032"/>
                  <a:gd name="connsiteX4-121" fmla="*/ 236470 w 559416"/>
                  <a:gd name="connsiteY4-122" fmla="*/ 248494 h 288032"/>
                  <a:gd name="connsiteX5-123" fmla="*/ 236470 w 559416"/>
                  <a:gd name="connsiteY5-124" fmla="*/ 134409 h 288032"/>
                  <a:gd name="connsiteX6-125" fmla="*/ 222800 w 559416"/>
                  <a:gd name="connsiteY6-126" fmla="*/ 139862 h 288032"/>
                  <a:gd name="connsiteX7-127" fmla="*/ 106337 w 559416"/>
                  <a:gd name="connsiteY7-128" fmla="*/ 248637 h 288032"/>
                  <a:gd name="connsiteX8-129" fmla="*/ 0 w 559416"/>
                  <a:gd name="connsiteY8-130" fmla="*/ 252029 h 288032"/>
                  <a:gd name="connsiteX9-131" fmla="*/ 121585 w 559416"/>
                  <a:gd name="connsiteY9-132" fmla="*/ 69745 h 288032"/>
                  <a:gd name="connsiteX10-133" fmla="*/ 270484 w 559416"/>
                  <a:gd name="connsiteY10-134" fmla="*/ 2288 h 288032"/>
                  <a:gd name="connsiteX11-135" fmla="*/ 276008 w 559416"/>
                  <a:gd name="connsiteY11-136" fmla="*/ 0 h 288032"/>
                  <a:gd name="connsiteX12-137" fmla="*/ 519878 w 559416"/>
                  <a:gd name="connsiteY12-138" fmla="*/ 0 h 288032"/>
                  <a:gd name="connsiteX13-139" fmla="*/ 559416 w 559416"/>
                  <a:gd name="connsiteY13-140" fmla="*/ 39538 h 288032"/>
                  <a:gd name="connsiteX0-141" fmla="*/ 559416 w 559416"/>
                  <a:gd name="connsiteY0-142" fmla="*/ 39538 h 288032"/>
                  <a:gd name="connsiteX1-143" fmla="*/ 559416 w 559416"/>
                  <a:gd name="connsiteY1-144" fmla="*/ 248494 h 288032"/>
                  <a:gd name="connsiteX2-145" fmla="*/ 519878 w 559416"/>
                  <a:gd name="connsiteY2-146" fmla="*/ 288032 h 288032"/>
                  <a:gd name="connsiteX3-147" fmla="*/ 276008 w 559416"/>
                  <a:gd name="connsiteY3-148" fmla="*/ 288032 h 288032"/>
                  <a:gd name="connsiteX4-149" fmla="*/ 236470 w 559416"/>
                  <a:gd name="connsiteY4-150" fmla="*/ 248494 h 288032"/>
                  <a:gd name="connsiteX5-151" fmla="*/ 236470 w 559416"/>
                  <a:gd name="connsiteY5-152" fmla="*/ 134409 h 288032"/>
                  <a:gd name="connsiteX6-153" fmla="*/ 222800 w 559416"/>
                  <a:gd name="connsiteY6-154" fmla="*/ 139862 h 288032"/>
                  <a:gd name="connsiteX7-155" fmla="*/ 106337 w 559416"/>
                  <a:gd name="connsiteY7-156" fmla="*/ 248637 h 288032"/>
                  <a:gd name="connsiteX8-157" fmla="*/ 0 w 559416"/>
                  <a:gd name="connsiteY8-158" fmla="*/ 252029 h 288032"/>
                  <a:gd name="connsiteX9-159" fmla="*/ 121585 w 559416"/>
                  <a:gd name="connsiteY9-160" fmla="*/ 69745 h 288032"/>
                  <a:gd name="connsiteX10-161" fmla="*/ 270484 w 559416"/>
                  <a:gd name="connsiteY10-162" fmla="*/ 2288 h 288032"/>
                  <a:gd name="connsiteX11-163" fmla="*/ 276008 w 559416"/>
                  <a:gd name="connsiteY11-164" fmla="*/ 0 h 288032"/>
                  <a:gd name="connsiteX12-165" fmla="*/ 519878 w 559416"/>
                  <a:gd name="connsiteY12-166" fmla="*/ 0 h 288032"/>
                  <a:gd name="connsiteX13-167" fmla="*/ 559416 w 559416"/>
                  <a:gd name="connsiteY13-168" fmla="*/ 39538 h 288032"/>
                  <a:gd name="connsiteX0-169" fmla="*/ 559416 w 559416"/>
                  <a:gd name="connsiteY0-170" fmla="*/ 39538 h 288032"/>
                  <a:gd name="connsiteX1-171" fmla="*/ 559416 w 559416"/>
                  <a:gd name="connsiteY1-172" fmla="*/ 248494 h 288032"/>
                  <a:gd name="connsiteX2-173" fmla="*/ 519878 w 559416"/>
                  <a:gd name="connsiteY2-174" fmla="*/ 288032 h 288032"/>
                  <a:gd name="connsiteX3-175" fmla="*/ 276008 w 559416"/>
                  <a:gd name="connsiteY3-176" fmla="*/ 288032 h 288032"/>
                  <a:gd name="connsiteX4-177" fmla="*/ 236470 w 559416"/>
                  <a:gd name="connsiteY4-178" fmla="*/ 248494 h 288032"/>
                  <a:gd name="connsiteX5-179" fmla="*/ 236470 w 559416"/>
                  <a:gd name="connsiteY5-180" fmla="*/ 134409 h 288032"/>
                  <a:gd name="connsiteX6-181" fmla="*/ 188869 w 559416"/>
                  <a:gd name="connsiteY6-182" fmla="*/ 153435 h 288032"/>
                  <a:gd name="connsiteX7-183" fmla="*/ 106337 w 559416"/>
                  <a:gd name="connsiteY7-184" fmla="*/ 248637 h 288032"/>
                  <a:gd name="connsiteX8-185" fmla="*/ 0 w 559416"/>
                  <a:gd name="connsiteY8-186" fmla="*/ 252029 h 288032"/>
                  <a:gd name="connsiteX9-187" fmla="*/ 121585 w 559416"/>
                  <a:gd name="connsiteY9-188" fmla="*/ 69745 h 288032"/>
                  <a:gd name="connsiteX10-189" fmla="*/ 270484 w 559416"/>
                  <a:gd name="connsiteY10-190" fmla="*/ 2288 h 288032"/>
                  <a:gd name="connsiteX11-191" fmla="*/ 276008 w 559416"/>
                  <a:gd name="connsiteY11-192" fmla="*/ 0 h 288032"/>
                  <a:gd name="connsiteX12-193" fmla="*/ 519878 w 559416"/>
                  <a:gd name="connsiteY12-194" fmla="*/ 0 h 288032"/>
                  <a:gd name="connsiteX13-195" fmla="*/ 559416 w 559416"/>
                  <a:gd name="connsiteY13-196" fmla="*/ 39538 h 288032"/>
                  <a:gd name="connsiteX0-197" fmla="*/ 559416 w 559416"/>
                  <a:gd name="connsiteY0-198" fmla="*/ 39538 h 288032"/>
                  <a:gd name="connsiteX1-199" fmla="*/ 559416 w 559416"/>
                  <a:gd name="connsiteY1-200" fmla="*/ 248494 h 288032"/>
                  <a:gd name="connsiteX2-201" fmla="*/ 519878 w 559416"/>
                  <a:gd name="connsiteY2-202" fmla="*/ 288032 h 288032"/>
                  <a:gd name="connsiteX3-203" fmla="*/ 276008 w 559416"/>
                  <a:gd name="connsiteY3-204" fmla="*/ 288032 h 288032"/>
                  <a:gd name="connsiteX4-205" fmla="*/ 236470 w 559416"/>
                  <a:gd name="connsiteY4-206" fmla="*/ 248494 h 288032"/>
                  <a:gd name="connsiteX5-207" fmla="*/ 236470 w 559416"/>
                  <a:gd name="connsiteY5-208" fmla="*/ 134409 h 288032"/>
                  <a:gd name="connsiteX6-209" fmla="*/ 171903 w 559416"/>
                  <a:gd name="connsiteY6-210" fmla="*/ 163615 h 288032"/>
                  <a:gd name="connsiteX7-211" fmla="*/ 106337 w 559416"/>
                  <a:gd name="connsiteY7-212" fmla="*/ 248637 h 288032"/>
                  <a:gd name="connsiteX8-213" fmla="*/ 0 w 559416"/>
                  <a:gd name="connsiteY8-214" fmla="*/ 252029 h 288032"/>
                  <a:gd name="connsiteX9-215" fmla="*/ 121585 w 559416"/>
                  <a:gd name="connsiteY9-216" fmla="*/ 69745 h 288032"/>
                  <a:gd name="connsiteX10-217" fmla="*/ 270484 w 559416"/>
                  <a:gd name="connsiteY10-218" fmla="*/ 2288 h 288032"/>
                  <a:gd name="connsiteX11-219" fmla="*/ 276008 w 559416"/>
                  <a:gd name="connsiteY11-220" fmla="*/ 0 h 288032"/>
                  <a:gd name="connsiteX12-221" fmla="*/ 519878 w 559416"/>
                  <a:gd name="connsiteY12-222" fmla="*/ 0 h 288032"/>
                  <a:gd name="connsiteX13-223" fmla="*/ 559416 w 559416"/>
                  <a:gd name="connsiteY13-224" fmla="*/ 39538 h 288032"/>
                  <a:gd name="connsiteX0-225" fmla="*/ 559416 w 559416"/>
                  <a:gd name="connsiteY0-226" fmla="*/ 39538 h 288032"/>
                  <a:gd name="connsiteX1-227" fmla="*/ 559416 w 559416"/>
                  <a:gd name="connsiteY1-228" fmla="*/ 248494 h 288032"/>
                  <a:gd name="connsiteX2-229" fmla="*/ 519878 w 559416"/>
                  <a:gd name="connsiteY2-230" fmla="*/ 288032 h 288032"/>
                  <a:gd name="connsiteX3-231" fmla="*/ 276008 w 559416"/>
                  <a:gd name="connsiteY3-232" fmla="*/ 288032 h 288032"/>
                  <a:gd name="connsiteX4-233" fmla="*/ 236470 w 559416"/>
                  <a:gd name="connsiteY4-234" fmla="*/ 248494 h 288032"/>
                  <a:gd name="connsiteX5-235" fmla="*/ 236470 w 559416"/>
                  <a:gd name="connsiteY5-236" fmla="*/ 134409 h 288032"/>
                  <a:gd name="connsiteX6-237" fmla="*/ 171903 w 559416"/>
                  <a:gd name="connsiteY6-238" fmla="*/ 163615 h 288032"/>
                  <a:gd name="connsiteX7-239" fmla="*/ 92764 w 559416"/>
                  <a:gd name="connsiteY7-240" fmla="*/ 252031 h 288032"/>
                  <a:gd name="connsiteX8-241" fmla="*/ 0 w 559416"/>
                  <a:gd name="connsiteY8-242" fmla="*/ 252029 h 288032"/>
                  <a:gd name="connsiteX9-243" fmla="*/ 121585 w 559416"/>
                  <a:gd name="connsiteY9-244" fmla="*/ 69745 h 288032"/>
                  <a:gd name="connsiteX10-245" fmla="*/ 270484 w 559416"/>
                  <a:gd name="connsiteY10-246" fmla="*/ 2288 h 288032"/>
                  <a:gd name="connsiteX11-247" fmla="*/ 276008 w 559416"/>
                  <a:gd name="connsiteY11-248" fmla="*/ 0 h 288032"/>
                  <a:gd name="connsiteX12-249" fmla="*/ 519878 w 559416"/>
                  <a:gd name="connsiteY12-250" fmla="*/ 0 h 288032"/>
                  <a:gd name="connsiteX13-251" fmla="*/ 559416 w 559416"/>
                  <a:gd name="connsiteY13-252" fmla="*/ 39538 h 288032"/>
                  <a:gd name="connsiteX0-253" fmla="*/ 559416 w 559416"/>
                  <a:gd name="connsiteY0-254" fmla="*/ 39538 h 288032"/>
                  <a:gd name="connsiteX1-255" fmla="*/ 559416 w 559416"/>
                  <a:gd name="connsiteY1-256" fmla="*/ 248494 h 288032"/>
                  <a:gd name="connsiteX2-257" fmla="*/ 519878 w 559416"/>
                  <a:gd name="connsiteY2-258" fmla="*/ 288032 h 288032"/>
                  <a:gd name="connsiteX3-259" fmla="*/ 276008 w 559416"/>
                  <a:gd name="connsiteY3-260" fmla="*/ 288032 h 288032"/>
                  <a:gd name="connsiteX4-261" fmla="*/ 236470 w 559416"/>
                  <a:gd name="connsiteY4-262" fmla="*/ 248494 h 288032"/>
                  <a:gd name="connsiteX5-263" fmla="*/ 236470 w 559416"/>
                  <a:gd name="connsiteY5-264" fmla="*/ 134409 h 288032"/>
                  <a:gd name="connsiteX6-265" fmla="*/ 171903 w 559416"/>
                  <a:gd name="connsiteY6-266" fmla="*/ 163615 h 288032"/>
                  <a:gd name="connsiteX7-267" fmla="*/ 92764 w 559416"/>
                  <a:gd name="connsiteY7-268" fmla="*/ 252031 h 288032"/>
                  <a:gd name="connsiteX8-269" fmla="*/ 0 w 559416"/>
                  <a:gd name="connsiteY8-270" fmla="*/ 252029 h 288032"/>
                  <a:gd name="connsiteX9-271" fmla="*/ 270484 w 559416"/>
                  <a:gd name="connsiteY9-272" fmla="*/ 2288 h 288032"/>
                  <a:gd name="connsiteX10-273" fmla="*/ 276008 w 559416"/>
                  <a:gd name="connsiteY10-274" fmla="*/ 0 h 288032"/>
                  <a:gd name="connsiteX11-275" fmla="*/ 519878 w 559416"/>
                  <a:gd name="connsiteY11-276" fmla="*/ 0 h 288032"/>
                  <a:gd name="connsiteX12-277" fmla="*/ 559416 w 559416"/>
                  <a:gd name="connsiteY12-278" fmla="*/ 39538 h 288032"/>
                  <a:gd name="connsiteX0-279" fmla="*/ 559416 w 559416"/>
                  <a:gd name="connsiteY0-280" fmla="*/ 39538 h 288032"/>
                  <a:gd name="connsiteX1-281" fmla="*/ 559416 w 559416"/>
                  <a:gd name="connsiteY1-282" fmla="*/ 248494 h 288032"/>
                  <a:gd name="connsiteX2-283" fmla="*/ 519878 w 559416"/>
                  <a:gd name="connsiteY2-284" fmla="*/ 288032 h 288032"/>
                  <a:gd name="connsiteX3-285" fmla="*/ 276008 w 559416"/>
                  <a:gd name="connsiteY3-286" fmla="*/ 288032 h 288032"/>
                  <a:gd name="connsiteX4-287" fmla="*/ 236470 w 559416"/>
                  <a:gd name="connsiteY4-288" fmla="*/ 248494 h 288032"/>
                  <a:gd name="connsiteX5-289" fmla="*/ 236470 w 559416"/>
                  <a:gd name="connsiteY5-290" fmla="*/ 134409 h 288032"/>
                  <a:gd name="connsiteX6-291" fmla="*/ 171903 w 559416"/>
                  <a:gd name="connsiteY6-292" fmla="*/ 163615 h 288032"/>
                  <a:gd name="connsiteX7-293" fmla="*/ 92764 w 559416"/>
                  <a:gd name="connsiteY7-294" fmla="*/ 252031 h 288032"/>
                  <a:gd name="connsiteX8-295" fmla="*/ 0 w 559416"/>
                  <a:gd name="connsiteY8-296" fmla="*/ 252029 h 288032"/>
                  <a:gd name="connsiteX9-297" fmla="*/ 270484 w 559416"/>
                  <a:gd name="connsiteY9-298" fmla="*/ 2288 h 288032"/>
                  <a:gd name="connsiteX10-299" fmla="*/ 276008 w 559416"/>
                  <a:gd name="connsiteY10-300" fmla="*/ 0 h 288032"/>
                  <a:gd name="connsiteX11-301" fmla="*/ 519878 w 559416"/>
                  <a:gd name="connsiteY11-302" fmla="*/ 0 h 288032"/>
                  <a:gd name="connsiteX12-303" fmla="*/ 559416 w 559416"/>
                  <a:gd name="connsiteY12-304" fmla="*/ 39538 h 288032"/>
                  <a:gd name="connsiteX0-305" fmla="*/ 559416 w 559416"/>
                  <a:gd name="connsiteY0-306" fmla="*/ 42931 h 291425"/>
                  <a:gd name="connsiteX1-307" fmla="*/ 559416 w 559416"/>
                  <a:gd name="connsiteY1-308" fmla="*/ 251887 h 291425"/>
                  <a:gd name="connsiteX2-309" fmla="*/ 519878 w 559416"/>
                  <a:gd name="connsiteY2-310" fmla="*/ 291425 h 291425"/>
                  <a:gd name="connsiteX3-311" fmla="*/ 276008 w 559416"/>
                  <a:gd name="connsiteY3-312" fmla="*/ 291425 h 291425"/>
                  <a:gd name="connsiteX4-313" fmla="*/ 236470 w 559416"/>
                  <a:gd name="connsiteY4-314" fmla="*/ 251887 h 291425"/>
                  <a:gd name="connsiteX5-315" fmla="*/ 236470 w 559416"/>
                  <a:gd name="connsiteY5-316" fmla="*/ 137802 h 291425"/>
                  <a:gd name="connsiteX6-317" fmla="*/ 171903 w 559416"/>
                  <a:gd name="connsiteY6-318" fmla="*/ 167008 h 291425"/>
                  <a:gd name="connsiteX7-319" fmla="*/ 92764 w 559416"/>
                  <a:gd name="connsiteY7-320" fmla="*/ 255424 h 291425"/>
                  <a:gd name="connsiteX8-321" fmla="*/ 0 w 559416"/>
                  <a:gd name="connsiteY8-322" fmla="*/ 255422 h 291425"/>
                  <a:gd name="connsiteX9-323" fmla="*/ 270484 w 559416"/>
                  <a:gd name="connsiteY9-324" fmla="*/ 5681 h 291425"/>
                  <a:gd name="connsiteX10-325" fmla="*/ 313330 w 559416"/>
                  <a:gd name="connsiteY10-326" fmla="*/ 0 h 291425"/>
                  <a:gd name="connsiteX11-327" fmla="*/ 519878 w 559416"/>
                  <a:gd name="connsiteY11-328" fmla="*/ 3393 h 291425"/>
                  <a:gd name="connsiteX12-329" fmla="*/ 559416 w 559416"/>
                  <a:gd name="connsiteY12-330" fmla="*/ 42931 h 291425"/>
                  <a:gd name="connsiteX0-331" fmla="*/ 559416 w 559416"/>
                  <a:gd name="connsiteY0-332" fmla="*/ 42931 h 291425"/>
                  <a:gd name="connsiteX1-333" fmla="*/ 559416 w 559416"/>
                  <a:gd name="connsiteY1-334" fmla="*/ 251887 h 291425"/>
                  <a:gd name="connsiteX2-335" fmla="*/ 519878 w 559416"/>
                  <a:gd name="connsiteY2-336" fmla="*/ 291425 h 291425"/>
                  <a:gd name="connsiteX3-337" fmla="*/ 276008 w 559416"/>
                  <a:gd name="connsiteY3-338" fmla="*/ 291425 h 291425"/>
                  <a:gd name="connsiteX4-339" fmla="*/ 236470 w 559416"/>
                  <a:gd name="connsiteY4-340" fmla="*/ 251887 h 291425"/>
                  <a:gd name="connsiteX5-341" fmla="*/ 236470 w 559416"/>
                  <a:gd name="connsiteY5-342" fmla="*/ 137802 h 291425"/>
                  <a:gd name="connsiteX6-343" fmla="*/ 171903 w 559416"/>
                  <a:gd name="connsiteY6-344" fmla="*/ 167008 h 291425"/>
                  <a:gd name="connsiteX7-345" fmla="*/ 92764 w 559416"/>
                  <a:gd name="connsiteY7-346" fmla="*/ 255424 h 291425"/>
                  <a:gd name="connsiteX8-347" fmla="*/ 0 w 559416"/>
                  <a:gd name="connsiteY8-348" fmla="*/ 255422 h 291425"/>
                  <a:gd name="connsiteX9-349" fmla="*/ 270484 w 559416"/>
                  <a:gd name="connsiteY9-350" fmla="*/ 5681 h 291425"/>
                  <a:gd name="connsiteX10-351" fmla="*/ 313330 w 559416"/>
                  <a:gd name="connsiteY10-352" fmla="*/ 0 h 291425"/>
                  <a:gd name="connsiteX11-353" fmla="*/ 519878 w 559416"/>
                  <a:gd name="connsiteY11-354" fmla="*/ 3393 h 291425"/>
                  <a:gd name="connsiteX12-355" fmla="*/ 559416 w 559416"/>
                  <a:gd name="connsiteY12-356" fmla="*/ 42931 h 291425"/>
                  <a:gd name="connsiteX0-357" fmla="*/ 559416 w 559416"/>
                  <a:gd name="connsiteY0-358" fmla="*/ 42931 h 291425"/>
                  <a:gd name="connsiteX1-359" fmla="*/ 559416 w 559416"/>
                  <a:gd name="connsiteY1-360" fmla="*/ 251887 h 291425"/>
                  <a:gd name="connsiteX2-361" fmla="*/ 519878 w 559416"/>
                  <a:gd name="connsiteY2-362" fmla="*/ 291425 h 291425"/>
                  <a:gd name="connsiteX3-363" fmla="*/ 276008 w 559416"/>
                  <a:gd name="connsiteY3-364" fmla="*/ 291425 h 291425"/>
                  <a:gd name="connsiteX4-365" fmla="*/ 236470 w 559416"/>
                  <a:gd name="connsiteY4-366" fmla="*/ 251887 h 291425"/>
                  <a:gd name="connsiteX5-367" fmla="*/ 236470 w 559416"/>
                  <a:gd name="connsiteY5-368" fmla="*/ 137802 h 291425"/>
                  <a:gd name="connsiteX6-369" fmla="*/ 92764 w 559416"/>
                  <a:gd name="connsiteY6-370" fmla="*/ 255424 h 291425"/>
                  <a:gd name="connsiteX7-371" fmla="*/ 0 w 559416"/>
                  <a:gd name="connsiteY7-372" fmla="*/ 255422 h 291425"/>
                  <a:gd name="connsiteX8-373" fmla="*/ 270484 w 559416"/>
                  <a:gd name="connsiteY8-374" fmla="*/ 5681 h 291425"/>
                  <a:gd name="connsiteX9-375" fmla="*/ 313330 w 559416"/>
                  <a:gd name="connsiteY9-376" fmla="*/ 0 h 291425"/>
                  <a:gd name="connsiteX10-377" fmla="*/ 519878 w 559416"/>
                  <a:gd name="connsiteY10-378" fmla="*/ 3393 h 291425"/>
                  <a:gd name="connsiteX11-379" fmla="*/ 559416 w 559416"/>
                  <a:gd name="connsiteY11-380" fmla="*/ 42931 h 291425"/>
                  <a:gd name="connsiteX0-381" fmla="*/ 559416 w 559416"/>
                  <a:gd name="connsiteY0-382" fmla="*/ 42931 h 291425"/>
                  <a:gd name="connsiteX1-383" fmla="*/ 559416 w 559416"/>
                  <a:gd name="connsiteY1-384" fmla="*/ 251887 h 291425"/>
                  <a:gd name="connsiteX2-385" fmla="*/ 519878 w 559416"/>
                  <a:gd name="connsiteY2-386" fmla="*/ 291425 h 291425"/>
                  <a:gd name="connsiteX3-387" fmla="*/ 276008 w 559416"/>
                  <a:gd name="connsiteY3-388" fmla="*/ 291425 h 291425"/>
                  <a:gd name="connsiteX4-389" fmla="*/ 236470 w 559416"/>
                  <a:gd name="connsiteY4-390" fmla="*/ 251887 h 291425"/>
                  <a:gd name="connsiteX5-391" fmla="*/ 236470 w 559416"/>
                  <a:gd name="connsiteY5-392" fmla="*/ 137802 h 291425"/>
                  <a:gd name="connsiteX6-393" fmla="*/ 92764 w 559416"/>
                  <a:gd name="connsiteY6-394" fmla="*/ 255424 h 291425"/>
                  <a:gd name="connsiteX7-395" fmla="*/ 0 w 559416"/>
                  <a:gd name="connsiteY7-396" fmla="*/ 255422 h 291425"/>
                  <a:gd name="connsiteX8-397" fmla="*/ 270484 w 559416"/>
                  <a:gd name="connsiteY8-398" fmla="*/ 5681 h 291425"/>
                  <a:gd name="connsiteX9-399" fmla="*/ 313330 w 559416"/>
                  <a:gd name="connsiteY9-400" fmla="*/ 0 h 291425"/>
                  <a:gd name="connsiteX10-401" fmla="*/ 519878 w 559416"/>
                  <a:gd name="connsiteY10-402" fmla="*/ 3393 h 291425"/>
                  <a:gd name="connsiteX11-403" fmla="*/ 559416 w 559416"/>
                  <a:gd name="connsiteY11-404" fmla="*/ 42931 h 291425"/>
                  <a:gd name="connsiteX0-405" fmla="*/ 559416 w 559416"/>
                  <a:gd name="connsiteY0-406" fmla="*/ 42931 h 291425"/>
                  <a:gd name="connsiteX1-407" fmla="*/ 559416 w 559416"/>
                  <a:gd name="connsiteY1-408" fmla="*/ 251887 h 291425"/>
                  <a:gd name="connsiteX2-409" fmla="*/ 519878 w 559416"/>
                  <a:gd name="connsiteY2-410" fmla="*/ 291425 h 291425"/>
                  <a:gd name="connsiteX3-411" fmla="*/ 276008 w 559416"/>
                  <a:gd name="connsiteY3-412" fmla="*/ 291425 h 291425"/>
                  <a:gd name="connsiteX4-413" fmla="*/ 236470 w 559416"/>
                  <a:gd name="connsiteY4-414" fmla="*/ 251887 h 291425"/>
                  <a:gd name="connsiteX5-415" fmla="*/ 236470 w 559416"/>
                  <a:gd name="connsiteY5-416" fmla="*/ 137802 h 291425"/>
                  <a:gd name="connsiteX6-417" fmla="*/ 92764 w 559416"/>
                  <a:gd name="connsiteY6-418" fmla="*/ 255424 h 291425"/>
                  <a:gd name="connsiteX7-419" fmla="*/ 0 w 559416"/>
                  <a:gd name="connsiteY7-420" fmla="*/ 255422 h 291425"/>
                  <a:gd name="connsiteX8-421" fmla="*/ 270484 w 559416"/>
                  <a:gd name="connsiteY8-422" fmla="*/ 5681 h 291425"/>
                  <a:gd name="connsiteX9-423" fmla="*/ 313330 w 559416"/>
                  <a:gd name="connsiteY9-424" fmla="*/ 0 h 291425"/>
                  <a:gd name="connsiteX10-425" fmla="*/ 519878 w 559416"/>
                  <a:gd name="connsiteY10-426" fmla="*/ 3393 h 291425"/>
                  <a:gd name="connsiteX11-427" fmla="*/ 559416 w 559416"/>
                  <a:gd name="connsiteY11-428" fmla="*/ 42931 h 291425"/>
                  <a:gd name="connsiteX0-429" fmla="*/ 542451 w 542451"/>
                  <a:gd name="connsiteY0-430" fmla="*/ 42931 h 291425"/>
                  <a:gd name="connsiteX1-431" fmla="*/ 542451 w 542451"/>
                  <a:gd name="connsiteY1-432" fmla="*/ 251887 h 291425"/>
                  <a:gd name="connsiteX2-433" fmla="*/ 502913 w 542451"/>
                  <a:gd name="connsiteY2-434" fmla="*/ 291425 h 291425"/>
                  <a:gd name="connsiteX3-435" fmla="*/ 259043 w 542451"/>
                  <a:gd name="connsiteY3-436" fmla="*/ 291425 h 291425"/>
                  <a:gd name="connsiteX4-437" fmla="*/ 219505 w 542451"/>
                  <a:gd name="connsiteY4-438" fmla="*/ 251887 h 291425"/>
                  <a:gd name="connsiteX5-439" fmla="*/ 219505 w 542451"/>
                  <a:gd name="connsiteY5-440" fmla="*/ 137802 h 291425"/>
                  <a:gd name="connsiteX6-441" fmla="*/ 75799 w 542451"/>
                  <a:gd name="connsiteY6-442" fmla="*/ 255424 h 291425"/>
                  <a:gd name="connsiteX7-443" fmla="*/ 0 w 542451"/>
                  <a:gd name="connsiteY7-444" fmla="*/ 231671 h 291425"/>
                  <a:gd name="connsiteX8-445" fmla="*/ 253519 w 542451"/>
                  <a:gd name="connsiteY8-446" fmla="*/ 5681 h 291425"/>
                  <a:gd name="connsiteX9-447" fmla="*/ 296365 w 542451"/>
                  <a:gd name="connsiteY9-448" fmla="*/ 0 h 291425"/>
                  <a:gd name="connsiteX10-449" fmla="*/ 502913 w 542451"/>
                  <a:gd name="connsiteY10-450" fmla="*/ 3393 h 291425"/>
                  <a:gd name="connsiteX11-451" fmla="*/ 542451 w 542451"/>
                  <a:gd name="connsiteY11-452" fmla="*/ 42931 h 291425"/>
                  <a:gd name="connsiteX0-453" fmla="*/ 542451 w 542451"/>
                  <a:gd name="connsiteY0-454" fmla="*/ 42931 h 291425"/>
                  <a:gd name="connsiteX1-455" fmla="*/ 542451 w 542451"/>
                  <a:gd name="connsiteY1-456" fmla="*/ 251887 h 291425"/>
                  <a:gd name="connsiteX2-457" fmla="*/ 502913 w 542451"/>
                  <a:gd name="connsiteY2-458" fmla="*/ 291425 h 291425"/>
                  <a:gd name="connsiteX3-459" fmla="*/ 259043 w 542451"/>
                  <a:gd name="connsiteY3-460" fmla="*/ 291425 h 291425"/>
                  <a:gd name="connsiteX4-461" fmla="*/ 219505 w 542451"/>
                  <a:gd name="connsiteY4-462" fmla="*/ 251887 h 291425"/>
                  <a:gd name="connsiteX5-463" fmla="*/ 219505 w 542451"/>
                  <a:gd name="connsiteY5-464" fmla="*/ 137802 h 291425"/>
                  <a:gd name="connsiteX6-465" fmla="*/ 75799 w 542451"/>
                  <a:gd name="connsiteY6-466" fmla="*/ 255424 h 291425"/>
                  <a:gd name="connsiteX7-467" fmla="*/ 0 w 542451"/>
                  <a:gd name="connsiteY7-468" fmla="*/ 231671 h 291425"/>
                  <a:gd name="connsiteX8-469" fmla="*/ 253519 w 542451"/>
                  <a:gd name="connsiteY8-470" fmla="*/ 5681 h 291425"/>
                  <a:gd name="connsiteX9-471" fmla="*/ 296365 w 542451"/>
                  <a:gd name="connsiteY9-472" fmla="*/ 0 h 291425"/>
                  <a:gd name="connsiteX10-473" fmla="*/ 502913 w 542451"/>
                  <a:gd name="connsiteY10-474" fmla="*/ 3393 h 291425"/>
                  <a:gd name="connsiteX11-475" fmla="*/ 542451 w 542451"/>
                  <a:gd name="connsiteY11-476" fmla="*/ 42931 h 291425"/>
                  <a:gd name="connsiteX0-477" fmla="*/ 542451 w 542451"/>
                  <a:gd name="connsiteY0-478" fmla="*/ 42931 h 291425"/>
                  <a:gd name="connsiteX1-479" fmla="*/ 542451 w 542451"/>
                  <a:gd name="connsiteY1-480" fmla="*/ 251887 h 291425"/>
                  <a:gd name="connsiteX2-481" fmla="*/ 502913 w 542451"/>
                  <a:gd name="connsiteY2-482" fmla="*/ 291425 h 291425"/>
                  <a:gd name="connsiteX3-483" fmla="*/ 259043 w 542451"/>
                  <a:gd name="connsiteY3-484" fmla="*/ 291425 h 291425"/>
                  <a:gd name="connsiteX4-485" fmla="*/ 219505 w 542451"/>
                  <a:gd name="connsiteY4-486" fmla="*/ 251887 h 291425"/>
                  <a:gd name="connsiteX5-487" fmla="*/ 219505 w 542451"/>
                  <a:gd name="connsiteY5-488" fmla="*/ 137802 h 291425"/>
                  <a:gd name="connsiteX6-489" fmla="*/ 75799 w 542451"/>
                  <a:gd name="connsiteY6-490" fmla="*/ 255424 h 291425"/>
                  <a:gd name="connsiteX7-491" fmla="*/ 0 w 542451"/>
                  <a:gd name="connsiteY7-492" fmla="*/ 231671 h 291425"/>
                  <a:gd name="connsiteX8-493" fmla="*/ 253519 w 542451"/>
                  <a:gd name="connsiteY8-494" fmla="*/ 5681 h 291425"/>
                  <a:gd name="connsiteX9-495" fmla="*/ 296365 w 542451"/>
                  <a:gd name="connsiteY9-496" fmla="*/ 0 h 291425"/>
                  <a:gd name="connsiteX10-497" fmla="*/ 502913 w 542451"/>
                  <a:gd name="connsiteY10-498" fmla="*/ 3393 h 291425"/>
                  <a:gd name="connsiteX11-499" fmla="*/ 542451 w 542451"/>
                  <a:gd name="connsiteY11-500" fmla="*/ 42931 h 291425"/>
                  <a:gd name="connsiteX0-501" fmla="*/ 542451 w 542451"/>
                  <a:gd name="connsiteY0-502" fmla="*/ 42931 h 291425"/>
                  <a:gd name="connsiteX1-503" fmla="*/ 542451 w 542451"/>
                  <a:gd name="connsiteY1-504" fmla="*/ 251887 h 291425"/>
                  <a:gd name="connsiteX2-505" fmla="*/ 502913 w 542451"/>
                  <a:gd name="connsiteY2-506" fmla="*/ 291425 h 291425"/>
                  <a:gd name="connsiteX3-507" fmla="*/ 259043 w 542451"/>
                  <a:gd name="connsiteY3-508" fmla="*/ 291425 h 291425"/>
                  <a:gd name="connsiteX4-509" fmla="*/ 219505 w 542451"/>
                  <a:gd name="connsiteY4-510" fmla="*/ 251887 h 291425"/>
                  <a:gd name="connsiteX5-511" fmla="*/ 219504 w 542451"/>
                  <a:gd name="connsiteY5-512" fmla="*/ 164947 h 291425"/>
                  <a:gd name="connsiteX6-513" fmla="*/ 75799 w 542451"/>
                  <a:gd name="connsiteY6-514" fmla="*/ 255424 h 291425"/>
                  <a:gd name="connsiteX7-515" fmla="*/ 0 w 542451"/>
                  <a:gd name="connsiteY7-516" fmla="*/ 231671 h 291425"/>
                  <a:gd name="connsiteX8-517" fmla="*/ 253519 w 542451"/>
                  <a:gd name="connsiteY8-518" fmla="*/ 5681 h 291425"/>
                  <a:gd name="connsiteX9-519" fmla="*/ 296365 w 542451"/>
                  <a:gd name="connsiteY9-520" fmla="*/ 0 h 291425"/>
                  <a:gd name="connsiteX10-521" fmla="*/ 502913 w 542451"/>
                  <a:gd name="connsiteY10-522" fmla="*/ 3393 h 291425"/>
                  <a:gd name="connsiteX11-523" fmla="*/ 542451 w 542451"/>
                  <a:gd name="connsiteY11-524" fmla="*/ 42931 h 291425"/>
                  <a:gd name="connsiteX0-525" fmla="*/ 610313 w 610313"/>
                  <a:gd name="connsiteY0-526" fmla="*/ 42931 h 291425"/>
                  <a:gd name="connsiteX1-527" fmla="*/ 610313 w 610313"/>
                  <a:gd name="connsiteY1-528" fmla="*/ 251887 h 291425"/>
                  <a:gd name="connsiteX2-529" fmla="*/ 570775 w 610313"/>
                  <a:gd name="connsiteY2-530" fmla="*/ 291425 h 291425"/>
                  <a:gd name="connsiteX3-531" fmla="*/ 326905 w 610313"/>
                  <a:gd name="connsiteY3-532" fmla="*/ 291425 h 291425"/>
                  <a:gd name="connsiteX4-533" fmla="*/ 287367 w 610313"/>
                  <a:gd name="connsiteY4-534" fmla="*/ 251887 h 291425"/>
                  <a:gd name="connsiteX5-535" fmla="*/ 287366 w 610313"/>
                  <a:gd name="connsiteY5-536" fmla="*/ 164947 h 291425"/>
                  <a:gd name="connsiteX6-537" fmla="*/ 143661 w 610313"/>
                  <a:gd name="connsiteY6-538" fmla="*/ 255424 h 291425"/>
                  <a:gd name="connsiteX7-539" fmla="*/ 0 w 610313"/>
                  <a:gd name="connsiteY7-540" fmla="*/ 238458 h 291425"/>
                  <a:gd name="connsiteX8-541" fmla="*/ 321381 w 610313"/>
                  <a:gd name="connsiteY8-542" fmla="*/ 5681 h 291425"/>
                  <a:gd name="connsiteX9-543" fmla="*/ 364227 w 610313"/>
                  <a:gd name="connsiteY9-544" fmla="*/ 0 h 291425"/>
                  <a:gd name="connsiteX10-545" fmla="*/ 570775 w 610313"/>
                  <a:gd name="connsiteY10-546" fmla="*/ 3393 h 291425"/>
                  <a:gd name="connsiteX11-547" fmla="*/ 610313 w 610313"/>
                  <a:gd name="connsiteY11-548" fmla="*/ 42931 h 291425"/>
                  <a:gd name="connsiteX0-549" fmla="*/ 610313 w 610313"/>
                  <a:gd name="connsiteY0-550" fmla="*/ 42931 h 291425"/>
                  <a:gd name="connsiteX1-551" fmla="*/ 610313 w 610313"/>
                  <a:gd name="connsiteY1-552" fmla="*/ 251887 h 291425"/>
                  <a:gd name="connsiteX2-553" fmla="*/ 570775 w 610313"/>
                  <a:gd name="connsiteY2-554" fmla="*/ 291425 h 291425"/>
                  <a:gd name="connsiteX3-555" fmla="*/ 326905 w 610313"/>
                  <a:gd name="connsiteY3-556" fmla="*/ 291425 h 291425"/>
                  <a:gd name="connsiteX4-557" fmla="*/ 287367 w 610313"/>
                  <a:gd name="connsiteY4-558" fmla="*/ 251887 h 291425"/>
                  <a:gd name="connsiteX5-559" fmla="*/ 287366 w 610313"/>
                  <a:gd name="connsiteY5-560" fmla="*/ 164947 h 291425"/>
                  <a:gd name="connsiteX6-561" fmla="*/ 106338 w 610313"/>
                  <a:gd name="connsiteY6-562" fmla="*/ 252031 h 291425"/>
                  <a:gd name="connsiteX7-563" fmla="*/ 0 w 610313"/>
                  <a:gd name="connsiteY7-564" fmla="*/ 238458 h 291425"/>
                  <a:gd name="connsiteX8-565" fmla="*/ 321381 w 610313"/>
                  <a:gd name="connsiteY8-566" fmla="*/ 5681 h 291425"/>
                  <a:gd name="connsiteX9-567" fmla="*/ 364227 w 610313"/>
                  <a:gd name="connsiteY9-568" fmla="*/ 0 h 291425"/>
                  <a:gd name="connsiteX10-569" fmla="*/ 570775 w 610313"/>
                  <a:gd name="connsiteY10-570" fmla="*/ 3393 h 291425"/>
                  <a:gd name="connsiteX11-571" fmla="*/ 610313 w 610313"/>
                  <a:gd name="connsiteY11-572" fmla="*/ 42931 h 291425"/>
                  <a:gd name="connsiteX0-573" fmla="*/ 610313 w 610313"/>
                  <a:gd name="connsiteY0-574" fmla="*/ 42931 h 291425"/>
                  <a:gd name="connsiteX1-575" fmla="*/ 610313 w 610313"/>
                  <a:gd name="connsiteY1-576" fmla="*/ 251887 h 291425"/>
                  <a:gd name="connsiteX2-577" fmla="*/ 570775 w 610313"/>
                  <a:gd name="connsiteY2-578" fmla="*/ 291425 h 291425"/>
                  <a:gd name="connsiteX3-579" fmla="*/ 326905 w 610313"/>
                  <a:gd name="connsiteY3-580" fmla="*/ 291425 h 291425"/>
                  <a:gd name="connsiteX4-581" fmla="*/ 287367 w 610313"/>
                  <a:gd name="connsiteY4-582" fmla="*/ 251887 h 291425"/>
                  <a:gd name="connsiteX5-583" fmla="*/ 287366 w 610313"/>
                  <a:gd name="connsiteY5-584" fmla="*/ 164947 h 291425"/>
                  <a:gd name="connsiteX6-585" fmla="*/ 136875 w 610313"/>
                  <a:gd name="connsiteY6-586" fmla="*/ 241852 h 291425"/>
                  <a:gd name="connsiteX7-587" fmla="*/ 0 w 610313"/>
                  <a:gd name="connsiteY7-588" fmla="*/ 238458 h 291425"/>
                  <a:gd name="connsiteX8-589" fmla="*/ 321381 w 610313"/>
                  <a:gd name="connsiteY8-590" fmla="*/ 5681 h 291425"/>
                  <a:gd name="connsiteX9-591" fmla="*/ 364227 w 610313"/>
                  <a:gd name="connsiteY9-592" fmla="*/ 0 h 291425"/>
                  <a:gd name="connsiteX10-593" fmla="*/ 570775 w 610313"/>
                  <a:gd name="connsiteY10-594" fmla="*/ 3393 h 291425"/>
                  <a:gd name="connsiteX11-595" fmla="*/ 610313 w 610313"/>
                  <a:gd name="connsiteY11-596" fmla="*/ 42931 h 291425"/>
                  <a:gd name="connsiteX0-597" fmla="*/ 576383 w 576383"/>
                  <a:gd name="connsiteY0-598" fmla="*/ 42931 h 291425"/>
                  <a:gd name="connsiteX1-599" fmla="*/ 576383 w 576383"/>
                  <a:gd name="connsiteY1-600" fmla="*/ 251887 h 291425"/>
                  <a:gd name="connsiteX2-601" fmla="*/ 536845 w 576383"/>
                  <a:gd name="connsiteY2-602" fmla="*/ 291425 h 291425"/>
                  <a:gd name="connsiteX3-603" fmla="*/ 292975 w 576383"/>
                  <a:gd name="connsiteY3-604" fmla="*/ 291425 h 291425"/>
                  <a:gd name="connsiteX4-605" fmla="*/ 253437 w 576383"/>
                  <a:gd name="connsiteY4-606" fmla="*/ 251887 h 291425"/>
                  <a:gd name="connsiteX5-607" fmla="*/ 253436 w 576383"/>
                  <a:gd name="connsiteY5-608" fmla="*/ 164947 h 291425"/>
                  <a:gd name="connsiteX6-609" fmla="*/ 102945 w 576383"/>
                  <a:gd name="connsiteY6-610" fmla="*/ 241852 h 291425"/>
                  <a:gd name="connsiteX7-611" fmla="*/ 0 w 576383"/>
                  <a:gd name="connsiteY7-612" fmla="*/ 187563 h 291425"/>
                  <a:gd name="connsiteX8-613" fmla="*/ 287451 w 576383"/>
                  <a:gd name="connsiteY8-614" fmla="*/ 5681 h 291425"/>
                  <a:gd name="connsiteX9-615" fmla="*/ 330297 w 576383"/>
                  <a:gd name="connsiteY9-616" fmla="*/ 0 h 291425"/>
                  <a:gd name="connsiteX10-617" fmla="*/ 536845 w 576383"/>
                  <a:gd name="connsiteY10-618" fmla="*/ 3393 h 291425"/>
                  <a:gd name="connsiteX11-619" fmla="*/ 576383 w 576383"/>
                  <a:gd name="connsiteY11-620" fmla="*/ 42931 h 291425"/>
                  <a:gd name="connsiteX0-621" fmla="*/ 576383 w 576383"/>
                  <a:gd name="connsiteY0-622" fmla="*/ 42931 h 291425"/>
                  <a:gd name="connsiteX1-623" fmla="*/ 576383 w 576383"/>
                  <a:gd name="connsiteY1-624" fmla="*/ 251887 h 291425"/>
                  <a:gd name="connsiteX2-625" fmla="*/ 536845 w 576383"/>
                  <a:gd name="connsiteY2-626" fmla="*/ 291425 h 291425"/>
                  <a:gd name="connsiteX3-627" fmla="*/ 292975 w 576383"/>
                  <a:gd name="connsiteY3-628" fmla="*/ 291425 h 291425"/>
                  <a:gd name="connsiteX4-629" fmla="*/ 253437 w 576383"/>
                  <a:gd name="connsiteY4-630" fmla="*/ 251887 h 291425"/>
                  <a:gd name="connsiteX5-631" fmla="*/ 253436 w 576383"/>
                  <a:gd name="connsiteY5-632" fmla="*/ 164947 h 291425"/>
                  <a:gd name="connsiteX6-633" fmla="*/ 82587 w 576383"/>
                  <a:gd name="connsiteY6-634" fmla="*/ 238459 h 291425"/>
                  <a:gd name="connsiteX7-635" fmla="*/ 0 w 576383"/>
                  <a:gd name="connsiteY7-636" fmla="*/ 187563 h 291425"/>
                  <a:gd name="connsiteX8-637" fmla="*/ 287451 w 576383"/>
                  <a:gd name="connsiteY8-638" fmla="*/ 5681 h 291425"/>
                  <a:gd name="connsiteX9-639" fmla="*/ 330297 w 576383"/>
                  <a:gd name="connsiteY9-640" fmla="*/ 0 h 291425"/>
                  <a:gd name="connsiteX10-641" fmla="*/ 536845 w 576383"/>
                  <a:gd name="connsiteY10-642" fmla="*/ 3393 h 291425"/>
                  <a:gd name="connsiteX11-643" fmla="*/ 576383 w 576383"/>
                  <a:gd name="connsiteY11-644" fmla="*/ 42931 h 291425"/>
                  <a:gd name="connsiteX0-645" fmla="*/ 576383 w 576383"/>
                  <a:gd name="connsiteY0-646" fmla="*/ 42931 h 291425"/>
                  <a:gd name="connsiteX1-647" fmla="*/ 576383 w 576383"/>
                  <a:gd name="connsiteY1-648" fmla="*/ 251887 h 291425"/>
                  <a:gd name="connsiteX2-649" fmla="*/ 536845 w 576383"/>
                  <a:gd name="connsiteY2-650" fmla="*/ 291425 h 291425"/>
                  <a:gd name="connsiteX3-651" fmla="*/ 292975 w 576383"/>
                  <a:gd name="connsiteY3-652" fmla="*/ 291425 h 291425"/>
                  <a:gd name="connsiteX4-653" fmla="*/ 253437 w 576383"/>
                  <a:gd name="connsiteY4-654" fmla="*/ 251887 h 291425"/>
                  <a:gd name="connsiteX5-655" fmla="*/ 253436 w 576383"/>
                  <a:gd name="connsiteY5-656" fmla="*/ 164947 h 291425"/>
                  <a:gd name="connsiteX6-657" fmla="*/ 82587 w 576383"/>
                  <a:gd name="connsiteY6-658" fmla="*/ 238459 h 291425"/>
                  <a:gd name="connsiteX7-659" fmla="*/ 0 w 576383"/>
                  <a:gd name="connsiteY7-660" fmla="*/ 187563 h 291425"/>
                  <a:gd name="connsiteX8-661" fmla="*/ 287451 w 576383"/>
                  <a:gd name="connsiteY8-662" fmla="*/ 5681 h 291425"/>
                  <a:gd name="connsiteX9-663" fmla="*/ 330297 w 576383"/>
                  <a:gd name="connsiteY9-664" fmla="*/ 0 h 291425"/>
                  <a:gd name="connsiteX10-665" fmla="*/ 536845 w 576383"/>
                  <a:gd name="connsiteY10-666" fmla="*/ 3393 h 291425"/>
                  <a:gd name="connsiteX11-667" fmla="*/ 576383 w 576383"/>
                  <a:gd name="connsiteY11-668" fmla="*/ 42931 h 291425"/>
                  <a:gd name="connsiteX0-669" fmla="*/ 576383 w 576383"/>
                  <a:gd name="connsiteY0-670" fmla="*/ 42931 h 291425"/>
                  <a:gd name="connsiteX1-671" fmla="*/ 576383 w 576383"/>
                  <a:gd name="connsiteY1-672" fmla="*/ 251887 h 291425"/>
                  <a:gd name="connsiteX2-673" fmla="*/ 536845 w 576383"/>
                  <a:gd name="connsiteY2-674" fmla="*/ 291425 h 291425"/>
                  <a:gd name="connsiteX3-675" fmla="*/ 292975 w 576383"/>
                  <a:gd name="connsiteY3-676" fmla="*/ 291425 h 291425"/>
                  <a:gd name="connsiteX4-677" fmla="*/ 253437 w 576383"/>
                  <a:gd name="connsiteY4-678" fmla="*/ 251887 h 291425"/>
                  <a:gd name="connsiteX5-679" fmla="*/ 253436 w 576383"/>
                  <a:gd name="connsiteY5-680" fmla="*/ 164947 h 291425"/>
                  <a:gd name="connsiteX6-681" fmla="*/ 82587 w 576383"/>
                  <a:gd name="connsiteY6-682" fmla="*/ 238459 h 291425"/>
                  <a:gd name="connsiteX7-683" fmla="*/ 0 w 576383"/>
                  <a:gd name="connsiteY7-684" fmla="*/ 187563 h 291425"/>
                  <a:gd name="connsiteX8-685" fmla="*/ 287451 w 576383"/>
                  <a:gd name="connsiteY8-686" fmla="*/ 5681 h 291425"/>
                  <a:gd name="connsiteX9-687" fmla="*/ 330297 w 576383"/>
                  <a:gd name="connsiteY9-688" fmla="*/ 0 h 291425"/>
                  <a:gd name="connsiteX10-689" fmla="*/ 536845 w 576383"/>
                  <a:gd name="connsiteY10-690" fmla="*/ 3393 h 291425"/>
                  <a:gd name="connsiteX11-691" fmla="*/ 576383 w 576383"/>
                  <a:gd name="connsiteY11-692" fmla="*/ 42931 h 291425"/>
                  <a:gd name="connsiteX0-693" fmla="*/ 576383 w 576383"/>
                  <a:gd name="connsiteY0-694" fmla="*/ 42931 h 291425"/>
                  <a:gd name="connsiteX1-695" fmla="*/ 576383 w 576383"/>
                  <a:gd name="connsiteY1-696" fmla="*/ 251887 h 291425"/>
                  <a:gd name="connsiteX2-697" fmla="*/ 536845 w 576383"/>
                  <a:gd name="connsiteY2-698" fmla="*/ 291425 h 291425"/>
                  <a:gd name="connsiteX3-699" fmla="*/ 292975 w 576383"/>
                  <a:gd name="connsiteY3-700" fmla="*/ 291425 h 291425"/>
                  <a:gd name="connsiteX4-701" fmla="*/ 253437 w 576383"/>
                  <a:gd name="connsiteY4-702" fmla="*/ 251887 h 291425"/>
                  <a:gd name="connsiteX5-703" fmla="*/ 253436 w 576383"/>
                  <a:gd name="connsiteY5-704" fmla="*/ 164947 h 291425"/>
                  <a:gd name="connsiteX6-705" fmla="*/ 82587 w 576383"/>
                  <a:gd name="connsiteY6-706" fmla="*/ 238459 h 291425"/>
                  <a:gd name="connsiteX7-707" fmla="*/ 0 w 576383"/>
                  <a:gd name="connsiteY7-708" fmla="*/ 187563 h 291425"/>
                  <a:gd name="connsiteX8-709" fmla="*/ 287451 w 576383"/>
                  <a:gd name="connsiteY8-710" fmla="*/ 5681 h 291425"/>
                  <a:gd name="connsiteX9-711" fmla="*/ 330297 w 576383"/>
                  <a:gd name="connsiteY9-712" fmla="*/ 0 h 291425"/>
                  <a:gd name="connsiteX10-713" fmla="*/ 536845 w 576383"/>
                  <a:gd name="connsiteY10-714" fmla="*/ 3393 h 291425"/>
                  <a:gd name="connsiteX11-715" fmla="*/ 576383 w 576383"/>
                  <a:gd name="connsiteY11-716" fmla="*/ 42931 h 291425"/>
                  <a:gd name="connsiteX0-717" fmla="*/ 620492 w 620492"/>
                  <a:gd name="connsiteY0-718" fmla="*/ 42931 h 291425"/>
                  <a:gd name="connsiteX1-719" fmla="*/ 620492 w 620492"/>
                  <a:gd name="connsiteY1-720" fmla="*/ 251887 h 291425"/>
                  <a:gd name="connsiteX2-721" fmla="*/ 580954 w 620492"/>
                  <a:gd name="connsiteY2-722" fmla="*/ 291425 h 291425"/>
                  <a:gd name="connsiteX3-723" fmla="*/ 337084 w 620492"/>
                  <a:gd name="connsiteY3-724" fmla="*/ 291425 h 291425"/>
                  <a:gd name="connsiteX4-725" fmla="*/ 297546 w 620492"/>
                  <a:gd name="connsiteY4-726" fmla="*/ 251887 h 291425"/>
                  <a:gd name="connsiteX5-727" fmla="*/ 297545 w 620492"/>
                  <a:gd name="connsiteY5-728" fmla="*/ 164947 h 291425"/>
                  <a:gd name="connsiteX6-729" fmla="*/ 126696 w 620492"/>
                  <a:gd name="connsiteY6-730" fmla="*/ 238459 h 291425"/>
                  <a:gd name="connsiteX7-731" fmla="*/ 0 w 620492"/>
                  <a:gd name="connsiteY7-732" fmla="*/ 187563 h 291425"/>
                  <a:gd name="connsiteX8-733" fmla="*/ 331560 w 620492"/>
                  <a:gd name="connsiteY8-734" fmla="*/ 5681 h 291425"/>
                  <a:gd name="connsiteX9-735" fmla="*/ 374406 w 620492"/>
                  <a:gd name="connsiteY9-736" fmla="*/ 0 h 291425"/>
                  <a:gd name="connsiteX10-737" fmla="*/ 580954 w 620492"/>
                  <a:gd name="connsiteY10-738" fmla="*/ 3393 h 291425"/>
                  <a:gd name="connsiteX11-739" fmla="*/ 620492 w 620492"/>
                  <a:gd name="connsiteY11-740" fmla="*/ 42931 h 291425"/>
                  <a:gd name="connsiteX0-741" fmla="*/ 620492 w 620492"/>
                  <a:gd name="connsiteY0-742" fmla="*/ 42931 h 291425"/>
                  <a:gd name="connsiteX1-743" fmla="*/ 620492 w 620492"/>
                  <a:gd name="connsiteY1-744" fmla="*/ 251887 h 291425"/>
                  <a:gd name="connsiteX2-745" fmla="*/ 580954 w 620492"/>
                  <a:gd name="connsiteY2-746" fmla="*/ 291425 h 291425"/>
                  <a:gd name="connsiteX3-747" fmla="*/ 337084 w 620492"/>
                  <a:gd name="connsiteY3-748" fmla="*/ 291425 h 291425"/>
                  <a:gd name="connsiteX4-749" fmla="*/ 297546 w 620492"/>
                  <a:gd name="connsiteY4-750" fmla="*/ 251887 h 291425"/>
                  <a:gd name="connsiteX5-751" fmla="*/ 297545 w 620492"/>
                  <a:gd name="connsiteY5-752" fmla="*/ 164947 h 291425"/>
                  <a:gd name="connsiteX6-753" fmla="*/ 89373 w 620492"/>
                  <a:gd name="connsiteY6-754" fmla="*/ 224887 h 291425"/>
                  <a:gd name="connsiteX7-755" fmla="*/ 0 w 620492"/>
                  <a:gd name="connsiteY7-756" fmla="*/ 187563 h 291425"/>
                  <a:gd name="connsiteX8-757" fmla="*/ 331560 w 620492"/>
                  <a:gd name="connsiteY8-758" fmla="*/ 5681 h 291425"/>
                  <a:gd name="connsiteX9-759" fmla="*/ 374406 w 620492"/>
                  <a:gd name="connsiteY9-760" fmla="*/ 0 h 291425"/>
                  <a:gd name="connsiteX10-761" fmla="*/ 580954 w 620492"/>
                  <a:gd name="connsiteY10-762" fmla="*/ 3393 h 291425"/>
                  <a:gd name="connsiteX11-763" fmla="*/ 620492 w 620492"/>
                  <a:gd name="connsiteY11-764" fmla="*/ 42931 h 291425"/>
                  <a:gd name="connsiteX0-765" fmla="*/ 620492 w 620492"/>
                  <a:gd name="connsiteY0-766" fmla="*/ 42931 h 291425"/>
                  <a:gd name="connsiteX1-767" fmla="*/ 620492 w 620492"/>
                  <a:gd name="connsiteY1-768" fmla="*/ 251887 h 291425"/>
                  <a:gd name="connsiteX2-769" fmla="*/ 580954 w 620492"/>
                  <a:gd name="connsiteY2-770" fmla="*/ 291425 h 291425"/>
                  <a:gd name="connsiteX3-771" fmla="*/ 337084 w 620492"/>
                  <a:gd name="connsiteY3-772" fmla="*/ 291425 h 291425"/>
                  <a:gd name="connsiteX4-773" fmla="*/ 297546 w 620492"/>
                  <a:gd name="connsiteY4-774" fmla="*/ 251887 h 291425"/>
                  <a:gd name="connsiteX5-775" fmla="*/ 297545 w 620492"/>
                  <a:gd name="connsiteY5-776" fmla="*/ 164947 h 291425"/>
                  <a:gd name="connsiteX6-777" fmla="*/ 89373 w 620492"/>
                  <a:gd name="connsiteY6-778" fmla="*/ 224887 h 291425"/>
                  <a:gd name="connsiteX7-779" fmla="*/ 0 w 620492"/>
                  <a:gd name="connsiteY7-780" fmla="*/ 187563 h 291425"/>
                  <a:gd name="connsiteX8-781" fmla="*/ 331560 w 620492"/>
                  <a:gd name="connsiteY8-782" fmla="*/ 5681 h 291425"/>
                  <a:gd name="connsiteX9-783" fmla="*/ 374406 w 620492"/>
                  <a:gd name="connsiteY9-784" fmla="*/ 0 h 291425"/>
                  <a:gd name="connsiteX10-785" fmla="*/ 580954 w 620492"/>
                  <a:gd name="connsiteY10-786" fmla="*/ 3393 h 291425"/>
                  <a:gd name="connsiteX11-787" fmla="*/ 620492 w 620492"/>
                  <a:gd name="connsiteY11-788" fmla="*/ 42931 h 291425"/>
                  <a:gd name="connsiteX0-789" fmla="*/ 620492 w 620492"/>
                  <a:gd name="connsiteY0-790" fmla="*/ 42931 h 291425"/>
                  <a:gd name="connsiteX1-791" fmla="*/ 620492 w 620492"/>
                  <a:gd name="connsiteY1-792" fmla="*/ 251887 h 291425"/>
                  <a:gd name="connsiteX2-793" fmla="*/ 580954 w 620492"/>
                  <a:gd name="connsiteY2-794" fmla="*/ 291425 h 291425"/>
                  <a:gd name="connsiteX3-795" fmla="*/ 337084 w 620492"/>
                  <a:gd name="connsiteY3-796" fmla="*/ 291425 h 291425"/>
                  <a:gd name="connsiteX4-797" fmla="*/ 297546 w 620492"/>
                  <a:gd name="connsiteY4-798" fmla="*/ 251887 h 291425"/>
                  <a:gd name="connsiteX5-799" fmla="*/ 297545 w 620492"/>
                  <a:gd name="connsiteY5-800" fmla="*/ 164947 h 291425"/>
                  <a:gd name="connsiteX6-801" fmla="*/ 89373 w 620492"/>
                  <a:gd name="connsiteY6-802" fmla="*/ 224887 h 291425"/>
                  <a:gd name="connsiteX7-803" fmla="*/ 0 w 620492"/>
                  <a:gd name="connsiteY7-804" fmla="*/ 187563 h 291425"/>
                  <a:gd name="connsiteX8-805" fmla="*/ 331560 w 620492"/>
                  <a:gd name="connsiteY8-806" fmla="*/ 5681 h 291425"/>
                  <a:gd name="connsiteX9-807" fmla="*/ 374406 w 620492"/>
                  <a:gd name="connsiteY9-808" fmla="*/ 0 h 291425"/>
                  <a:gd name="connsiteX10-809" fmla="*/ 580954 w 620492"/>
                  <a:gd name="connsiteY10-810" fmla="*/ 3393 h 291425"/>
                  <a:gd name="connsiteX11-811" fmla="*/ 620492 w 620492"/>
                  <a:gd name="connsiteY11-812" fmla="*/ 42931 h 291425"/>
                  <a:gd name="connsiteX0-813" fmla="*/ 620492 w 620492"/>
                  <a:gd name="connsiteY0-814" fmla="*/ 42931 h 291425"/>
                  <a:gd name="connsiteX1-815" fmla="*/ 620492 w 620492"/>
                  <a:gd name="connsiteY1-816" fmla="*/ 251887 h 291425"/>
                  <a:gd name="connsiteX2-817" fmla="*/ 580954 w 620492"/>
                  <a:gd name="connsiteY2-818" fmla="*/ 291425 h 291425"/>
                  <a:gd name="connsiteX3-819" fmla="*/ 337084 w 620492"/>
                  <a:gd name="connsiteY3-820" fmla="*/ 291425 h 291425"/>
                  <a:gd name="connsiteX4-821" fmla="*/ 297546 w 620492"/>
                  <a:gd name="connsiteY4-822" fmla="*/ 251887 h 291425"/>
                  <a:gd name="connsiteX5-823" fmla="*/ 297545 w 620492"/>
                  <a:gd name="connsiteY5-824" fmla="*/ 164947 h 291425"/>
                  <a:gd name="connsiteX6-825" fmla="*/ 89373 w 620492"/>
                  <a:gd name="connsiteY6-826" fmla="*/ 224887 h 291425"/>
                  <a:gd name="connsiteX7-827" fmla="*/ 0 w 620492"/>
                  <a:gd name="connsiteY7-828" fmla="*/ 187563 h 291425"/>
                  <a:gd name="connsiteX8-829" fmla="*/ 331560 w 620492"/>
                  <a:gd name="connsiteY8-830" fmla="*/ 5681 h 291425"/>
                  <a:gd name="connsiteX9-831" fmla="*/ 374406 w 620492"/>
                  <a:gd name="connsiteY9-832" fmla="*/ 0 h 291425"/>
                  <a:gd name="connsiteX10-833" fmla="*/ 580954 w 620492"/>
                  <a:gd name="connsiteY10-834" fmla="*/ 3393 h 291425"/>
                  <a:gd name="connsiteX11-835" fmla="*/ 620492 w 620492"/>
                  <a:gd name="connsiteY11-836" fmla="*/ 42931 h 291425"/>
                  <a:gd name="connsiteX0-837" fmla="*/ 620492 w 620492"/>
                  <a:gd name="connsiteY0-838" fmla="*/ 42931 h 291425"/>
                  <a:gd name="connsiteX1-839" fmla="*/ 620492 w 620492"/>
                  <a:gd name="connsiteY1-840" fmla="*/ 251887 h 291425"/>
                  <a:gd name="connsiteX2-841" fmla="*/ 580954 w 620492"/>
                  <a:gd name="connsiteY2-842" fmla="*/ 291425 h 291425"/>
                  <a:gd name="connsiteX3-843" fmla="*/ 337084 w 620492"/>
                  <a:gd name="connsiteY3-844" fmla="*/ 291425 h 291425"/>
                  <a:gd name="connsiteX4-845" fmla="*/ 297546 w 620492"/>
                  <a:gd name="connsiteY4-846" fmla="*/ 251887 h 291425"/>
                  <a:gd name="connsiteX5-847" fmla="*/ 297545 w 620492"/>
                  <a:gd name="connsiteY5-848" fmla="*/ 164947 h 291425"/>
                  <a:gd name="connsiteX6-849" fmla="*/ 89373 w 620492"/>
                  <a:gd name="connsiteY6-850" fmla="*/ 224887 h 291425"/>
                  <a:gd name="connsiteX7-851" fmla="*/ 0 w 620492"/>
                  <a:gd name="connsiteY7-852" fmla="*/ 187563 h 291425"/>
                  <a:gd name="connsiteX8-853" fmla="*/ 331560 w 620492"/>
                  <a:gd name="connsiteY8-854" fmla="*/ 5681 h 291425"/>
                  <a:gd name="connsiteX9-855" fmla="*/ 374406 w 620492"/>
                  <a:gd name="connsiteY9-856" fmla="*/ 0 h 291425"/>
                  <a:gd name="connsiteX10-857" fmla="*/ 580954 w 620492"/>
                  <a:gd name="connsiteY10-858" fmla="*/ 3393 h 291425"/>
                  <a:gd name="connsiteX11-859" fmla="*/ 620492 w 620492"/>
                  <a:gd name="connsiteY11-860" fmla="*/ 42931 h 291425"/>
                  <a:gd name="connsiteX0-861" fmla="*/ 620492 w 620492"/>
                  <a:gd name="connsiteY0-862" fmla="*/ 42931 h 291425"/>
                  <a:gd name="connsiteX1-863" fmla="*/ 620492 w 620492"/>
                  <a:gd name="connsiteY1-864" fmla="*/ 251887 h 291425"/>
                  <a:gd name="connsiteX2-865" fmla="*/ 580954 w 620492"/>
                  <a:gd name="connsiteY2-866" fmla="*/ 291425 h 291425"/>
                  <a:gd name="connsiteX3-867" fmla="*/ 337084 w 620492"/>
                  <a:gd name="connsiteY3-868" fmla="*/ 291425 h 291425"/>
                  <a:gd name="connsiteX4-869" fmla="*/ 297546 w 620492"/>
                  <a:gd name="connsiteY4-870" fmla="*/ 251887 h 291425"/>
                  <a:gd name="connsiteX5-871" fmla="*/ 297545 w 620492"/>
                  <a:gd name="connsiteY5-872" fmla="*/ 164947 h 291425"/>
                  <a:gd name="connsiteX6-873" fmla="*/ 89373 w 620492"/>
                  <a:gd name="connsiteY6-874" fmla="*/ 224887 h 291425"/>
                  <a:gd name="connsiteX7-875" fmla="*/ 0 w 620492"/>
                  <a:gd name="connsiteY7-876" fmla="*/ 187563 h 291425"/>
                  <a:gd name="connsiteX8-877" fmla="*/ 331560 w 620492"/>
                  <a:gd name="connsiteY8-878" fmla="*/ 5681 h 291425"/>
                  <a:gd name="connsiteX9-879" fmla="*/ 374406 w 620492"/>
                  <a:gd name="connsiteY9-880" fmla="*/ 0 h 291425"/>
                  <a:gd name="connsiteX10-881" fmla="*/ 580954 w 620492"/>
                  <a:gd name="connsiteY10-882" fmla="*/ 3393 h 291425"/>
                  <a:gd name="connsiteX11-883" fmla="*/ 620492 w 620492"/>
                  <a:gd name="connsiteY11-884" fmla="*/ 42931 h 291425"/>
                  <a:gd name="connsiteX0-885" fmla="*/ 620492 w 620492"/>
                  <a:gd name="connsiteY0-886" fmla="*/ 42931 h 291425"/>
                  <a:gd name="connsiteX1-887" fmla="*/ 620492 w 620492"/>
                  <a:gd name="connsiteY1-888" fmla="*/ 251887 h 291425"/>
                  <a:gd name="connsiteX2-889" fmla="*/ 580954 w 620492"/>
                  <a:gd name="connsiteY2-890" fmla="*/ 291425 h 291425"/>
                  <a:gd name="connsiteX3-891" fmla="*/ 337084 w 620492"/>
                  <a:gd name="connsiteY3-892" fmla="*/ 291425 h 291425"/>
                  <a:gd name="connsiteX4-893" fmla="*/ 297546 w 620492"/>
                  <a:gd name="connsiteY4-894" fmla="*/ 251887 h 291425"/>
                  <a:gd name="connsiteX5-895" fmla="*/ 297545 w 620492"/>
                  <a:gd name="connsiteY5-896" fmla="*/ 164947 h 291425"/>
                  <a:gd name="connsiteX6-897" fmla="*/ 99552 w 620492"/>
                  <a:gd name="connsiteY6-898" fmla="*/ 235066 h 291425"/>
                  <a:gd name="connsiteX7-899" fmla="*/ 0 w 620492"/>
                  <a:gd name="connsiteY7-900" fmla="*/ 187563 h 291425"/>
                  <a:gd name="connsiteX8-901" fmla="*/ 331560 w 620492"/>
                  <a:gd name="connsiteY8-902" fmla="*/ 5681 h 291425"/>
                  <a:gd name="connsiteX9-903" fmla="*/ 374406 w 620492"/>
                  <a:gd name="connsiteY9-904" fmla="*/ 0 h 291425"/>
                  <a:gd name="connsiteX10-905" fmla="*/ 580954 w 620492"/>
                  <a:gd name="connsiteY10-906" fmla="*/ 3393 h 291425"/>
                  <a:gd name="connsiteX11-907" fmla="*/ 620492 w 620492"/>
                  <a:gd name="connsiteY11-908" fmla="*/ 42931 h 291425"/>
                  <a:gd name="connsiteX0-909" fmla="*/ 620492 w 620492"/>
                  <a:gd name="connsiteY0-910" fmla="*/ 42931 h 291425"/>
                  <a:gd name="connsiteX1-911" fmla="*/ 620492 w 620492"/>
                  <a:gd name="connsiteY1-912" fmla="*/ 251887 h 291425"/>
                  <a:gd name="connsiteX2-913" fmla="*/ 580954 w 620492"/>
                  <a:gd name="connsiteY2-914" fmla="*/ 291425 h 291425"/>
                  <a:gd name="connsiteX3-915" fmla="*/ 337084 w 620492"/>
                  <a:gd name="connsiteY3-916" fmla="*/ 291425 h 291425"/>
                  <a:gd name="connsiteX4-917" fmla="*/ 297546 w 620492"/>
                  <a:gd name="connsiteY4-918" fmla="*/ 251887 h 291425"/>
                  <a:gd name="connsiteX5-919" fmla="*/ 297545 w 620492"/>
                  <a:gd name="connsiteY5-920" fmla="*/ 164947 h 291425"/>
                  <a:gd name="connsiteX6-921" fmla="*/ 109731 w 620492"/>
                  <a:gd name="connsiteY6-922" fmla="*/ 238459 h 291425"/>
                  <a:gd name="connsiteX7-923" fmla="*/ 0 w 620492"/>
                  <a:gd name="connsiteY7-924" fmla="*/ 187563 h 291425"/>
                  <a:gd name="connsiteX8-925" fmla="*/ 331560 w 620492"/>
                  <a:gd name="connsiteY8-926" fmla="*/ 5681 h 291425"/>
                  <a:gd name="connsiteX9-927" fmla="*/ 374406 w 620492"/>
                  <a:gd name="connsiteY9-928" fmla="*/ 0 h 291425"/>
                  <a:gd name="connsiteX10-929" fmla="*/ 580954 w 620492"/>
                  <a:gd name="connsiteY10-930" fmla="*/ 3393 h 291425"/>
                  <a:gd name="connsiteX11-931" fmla="*/ 620492 w 620492"/>
                  <a:gd name="connsiteY11-932" fmla="*/ 42931 h 291425"/>
                  <a:gd name="connsiteX0-933" fmla="*/ 603527 w 603527"/>
                  <a:gd name="connsiteY0-934" fmla="*/ 42931 h 291425"/>
                  <a:gd name="connsiteX1-935" fmla="*/ 603527 w 603527"/>
                  <a:gd name="connsiteY1-936" fmla="*/ 251887 h 291425"/>
                  <a:gd name="connsiteX2-937" fmla="*/ 563989 w 603527"/>
                  <a:gd name="connsiteY2-938" fmla="*/ 291425 h 291425"/>
                  <a:gd name="connsiteX3-939" fmla="*/ 320119 w 603527"/>
                  <a:gd name="connsiteY3-940" fmla="*/ 291425 h 291425"/>
                  <a:gd name="connsiteX4-941" fmla="*/ 280581 w 603527"/>
                  <a:gd name="connsiteY4-942" fmla="*/ 251887 h 291425"/>
                  <a:gd name="connsiteX5-943" fmla="*/ 280580 w 603527"/>
                  <a:gd name="connsiteY5-944" fmla="*/ 164947 h 291425"/>
                  <a:gd name="connsiteX6-945" fmla="*/ 92766 w 603527"/>
                  <a:gd name="connsiteY6-946" fmla="*/ 238459 h 291425"/>
                  <a:gd name="connsiteX7-947" fmla="*/ 0 w 603527"/>
                  <a:gd name="connsiteY7-948" fmla="*/ 167205 h 291425"/>
                  <a:gd name="connsiteX8-949" fmla="*/ 314595 w 603527"/>
                  <a:gd name="connsiteY8-950" fmla="*/ 5681 h 291425"/>
                  <a:gd name="connsiteX9-951" fmla="*/ 357441 w 603527"/>
                  <a:gd name="connsiteY9-952" fmla="*/ 0 h 291425"/>
                  <a:gd name="connsiteX10-953" fmla="*/ 563989 w 603527"/>
                  <a:gd name="connsiteY10-954" fmla="*/ 3393 h 291425"/>
                  <a:gd name="connsiteX11-955" fmla="*/ 603527 w 603527"/>
                  <a:gd name="connsiteY11-956" fmla="*/ 42931 h 291425"/>
                  <a:gd name="connsiteX0-957" fmla="*/ 603527 w 603527"/>
                  <a:gd name="connsiteY0-958" fmla="*/ 42931 h 291425"/>
                  <a:gd name="connsiteX1-959" fmla="*/ 603527 w 603527"/>
                  <a:gd name="connsiteY1-960" fmla="*/ 251887 h 291425"/>
                  <a:gd name="connsiteX2-961" fmla="*/ 563989 w 603527"/>
                  <a:gd name="connsiteY2-962" fmla="*/ 291425 h 291425"/>
                  <a:gd name="connsiteX3-963" fmla="*/ 320119 w 603527"/>
                  <a:gd name="connsiteY3-964" fmla="*/ 291425 h 291425"/>
                  <a:gd name="connsiteX4-965" fmla="*/ 280581 w 603527"/>
                  <a:gd name="connsiteY4-966" fmla="*/ 251887 h 291425"/>
                  <a:gd name="connsiteX5-967" fmla="*/ 280580 w 603527"/>
                  <a:gd name="connsiteY5-968" fmla="*/ 164947 h 291425"/>
                  <a:gd name="connsiteX6-969" fmla="*/ 92766 w 603527"/>
                  <a:gd name="connsiteY6-970" fmla="*/ 238459 h 291425"/>
                  <a:gd name="connsiteX7-971" fmla="*/ 0 w 603527"/>
                  <a:gd name="connsiteY7-972" fmla="*/ 167205 h 291425"/>
                  <a:gd name="connsiteX8-973" fmla="*/ 314595 w 603527"/>
                  <a:gd name="connsiteY8-974" fmla="*/ 5681 h 291425"/>
                  <a:gd name="connsiteX9-975" fmla="*/ 357441 w 603527"/>
                  <a:gd name="connsiteY9-976" fmla="*/ 0 h 291425"/>
                  <a:gd name="connsiteX10-977" fmla="*/ 563989 w 603527"/>
                  <a:gd name="connsiteY10-978" fmla="*/ 3393 h 291425"/>
                  <a:gd name="connsiteX11-979" fmla="*/ 603527 w 603527"/>
                  <a:gd name="connsiteY11-980" fmla="*/ 42931 h 2914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</a:cxnLst>
                <a:rect l="l" t="t" r="r" b="b"/>
                <a:pathLst>
                  <a:path w="603527" h="291425">
                    <a:moveTo>
                      <a:pt x="603527" y="42931"/>
                    </a:moveTo>
                    <a:lnTo>
                      <a:pt x="603527" y="251887"/>
                    </a:lnTo>
                    <a:cubicBezTo>
                      <a:pt x="603527" y="273723"/>
                      <a:pt x="585825" y="291425"/>
                      <a:pt x="563989" y="291425"/>
                    </a:cubicBezTo>
                    <a:lnTo>
                      <a:pt x="320119" y="291425"/>
                    </a:lnTo>
                    <a:cubicBezTo>
                      <a:pt x="298283" y="291425"/>
                      <a:pt x="280581" y="273723"/>
                      <a:pt x="280581" y="251887"/>
                    </a:cubicBezTo>
                    <a:cubicBezTo>
                      <a:pt x="280581" y="222907"/>
                      <a:pt x="280580" y="193927"/>
                      <a:pt x="280580" y="164947"/>
                    </a:cubicBezTo>
                    <a:cubicBezTo>
                      <a:pt x="202342" y="172323"/>
                      <a:pt x="162713" y="174749"/>
                      <a:pt x="92766" y="238459"/>
                    </a:cubicBezTo>
                    <a:lnTo>
                      <a:pt x="0" y="167205"/>
                    </a:lnTo>
                    <a:cubicBezTo>
                      <a:pt x="66941" y="33973"/>
                      <a:pt x="217699" y="13756"/>
                      <a:pt x="314595" y="5681"/>
                    </a:cubicBezTo>
                    <a:cubicBezTo>
                      <a:pt x="316213" y="3537"/>
                      <a:pt x="355471" y="0"/>
                      <a:pt x="357441" y="0"/>
                    </a:cubicBezTo>
                    <a:lnTo>
                      <a:pt x="563989" y="3393"/>
                    </a:lnTo>
                    <a:cubicBezTo>
                      <a:pt x="585825" y="3393"/>
                      <a:pt x="603527" y="21095"/>
                      <a:pt x="603527" y="42931"/>
                    </a:cubicBezTo>
                    <a:close/>
                  </a:path>
                </a:pathLst>
              </a:custGeom>
              <a:solidFill>
                <a:schemeClr val="bg1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Block Arc 28"/>
              <p:cNvSpPr/>
              <p:nvPr/>
            </p:nvSpPr>
            <p:spPr>
              <a:xfrm rot="5400000" flipH="1">
                <a:off x="6990766" y="2109845"/>
                <a:ext cx="592885" cy="286286"/>
              </a:xfrm>
              <a:custGeom>
                <a:avLst/>
                <a:gdLst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57233 w 559416"/>
                  <a:gd name="connsiteY7" fmla="*/ 252029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-1" fmla="*/ 559416 w 559416"/>
                  <a:gd name="connsiteY0-2" fmla="*/ 39538 h 288032"/>
                  <a:gd name="connsiteX1-3" fmla="*/ 559416 w 559416"/>
                  <a:gd name="connsiteY1-4" fmla="*/ 248494 h 288032"/>
                  <a:gd name="connsiteX2-5" fmla="*/ 519878 w 559416"/>
                  <a:gd name="connsiteY2-6" fmla="*/ 288032 h 288032"/>
                  <a:gd name="connsiteX3-7" fmla="*/ 276008 w 559416"/>
                  <a:gd name="connsiteY3-8" fmla="*/ 288032 h 288032"/>
                  <a:gd name="connsiteX4-9" fmla="*/ 236470 w 559416"/>
                  <a:gd name="connsiteY4-10" fmla="*/ 248494 h 288032"/>
                  <a:gd name="connsiteX5-11" fmla="*/ 236470 w 559416"/>
                  <a:gd name="connsiteY5-12" fmla="*/ 134409 h 288032"/>
                  <a:gd name="connsiteX6-13" fmla="*/ 222800 w 559416"/>
                  <a:gd name="connsiteY6-14" fmla="*/ 139862 h 288032"/>
                  <a:gd name="connsiteX7-15" fmla="*/ 106337 w 559416"/>
                  <a:gd name="connsiteY7-16" fmla="*/ 248637 h 288032"/>
                  <a:gd name="connsiteX8-17" fmla="*/ 0 w 559416"/>
                  <a:gd name="connsiteY8-18" fmla="*/ 252029 h 288032"/>
                  <a:gd name="connsiteX9-19" fmla="*/ 162302 w 559416"/>
                  <a:gd name="connsiteY9-20" fmla="*/ 32421 h 288032"/>
                  <a:gd name="connsiteX10-21" fmla="*/ 270484 w 559416"/>
                  <a:gd name="connsiteY10-22" fmla="*/ 2288 h 288032"/>
                  <a:gd name="connsiteX11-23" fmla="*/ 276008 w 559416"/>
                  <a:gd name="connsiteY11-24" fmla="*/ 0 h 288032"/>
                  <a:gd name="connsiteX12-25" fmla="*/ 519878 w 559416"/>
                  <a:gd name="connsiteY12-26" fmla="*/ 0 h 288032"/>
                  <a:gd name="connsiteX13-27" fmla="*/ 559416 w 559416"/>
                  <a:gd name="connsiteY13-28" fmla="*/ 39538 h 288032"/>
                  <a:gd name="connsiteX0-29" fmla="*/ 559416 w 559416"/>
                  <a:gd name="connsiteY0-30" fmla="*/ 39538 h 288032"/>
                  <a:gd name="connsiteX1-31" fmla="*/ 559416 w 559416"/>
                  <a:gd name="connsiteY1-32" fmla="*/ 248494 h 288032"/>
                  <a:gd name="connsiteX2-33" fmla="*/ 519878 w 559416"/>
                  <a:gd name="connsiteY2-34" fmla="*/ 288032 h 288032"/>
                  <a:gd name="connsiteX3-35" fmla="*/ 276008 w 559416"/>
                  <a:gd name="connsiteY3-36" fmla="*/ 288032 h 288032"/>
                  <a:gd name="connsiteX4-37" fmla="*/ 236470 w 559416"/>
                  <a:gd name="connsiteY4-38" fmla="*/ 248494 h 288032"/>
                  <a:gd name="connsiteX5-39" fmla="*/ 236470 w 559416"/>
                  <a:gd name="connsiteY5-40" fmla="*/ 134409 h 288032"/>
                  <a:gd name="connsiteX6-41" fmla="*/ 222800 w 559416"/>
                  <a:gd name="connsiteY6-42" fmla="*/ 139862 h 288032"/>
                  <a:gd name="connsiteX7-43" fmla="*/ 106337 w 559416"/>
                  <a:gd name="connsiteY7-44" fmla="*/ 248637 h 288032"/>
                  <a:gd name="connsiteX8-45" fmla="*/ 0 w 559416"/>
                  <a:gd name="connsiteY8-46" fmla="*/ 252029 h 288032"/>
                  <a:gd name="connsiteX9-47" fmla="*/ 121585 w 559416"/>
                  <a:gd name="connsiteY9-48" fmla="*/ 69745 h 288032"/>
                  <a:gd name="connsiteX10-49" fmla="*/ 270484 w 559416"/>
                  <a:gd name="connsiteY10-50" fmla="*/ 2288 h 288032"/>
                  <a:gd name="connsiteX11-51" fmla="*/ 276008 w 559416"/>
                  <a:gd name="connsiteY11-52" fmla="*/ 0 h 288032"/>
                  <a:gd name="connsiteX12-53" fmla="*/ 519878 w 559416"/>
                  <a:gd name="connsiteY12-54" fmla="*/ 0 h 288032"/>
                  <a:gd name="connsiteX13-55" fmla="*/ 559416 w 559416"/>
                  <a:gd name="connsiteY13-56" fmla="*/ 39538 h 288032"/>
                  <a:gd name="connsiteX0-57" fmla="*/ 559416 w 559416"/>
                  <a:gd name="connsiteY0-58" fmla="*/ 39538 h 288032"/>
                  <a:gd name="connsiteX1-59" fmla="*/ 559416 w 559416"/>
                  <a:gd name="connsiteY1-60" fmla="*/ 248494 h 288032"/>
                  <a:gd name="connsiteX2-61" fmla="*/ 519878 w 559416"/>
                  <a:gd name="connsiteY2-62" fmla="*/ 288032 h 288032"/>
                  <a:gd name="connsiteX3-63" fmla="*/ 276008 w 559416"/>
                  <a:gd name="connsiteY3-64" fmla="*/ 288032 h 288032"/>
                  <a:gd name="connsiteX4-65" fmla="*/ 236470 w 559416"/>
                  <a:gd name="connsiteY4-66" fmla="*/ 248494 h 288032"/>
                  <a:gd name="connsiteX5-67" fmla="*/ 236470 w 559416"/>
                  <a:gd name="connsiteY5-68" fmla="*/ 134409 h 288032"/>
                  <a:gd name="connsiteX6-69" fmla="*/ 222800 w 559416"/>
                  <a:gd name="connsiteY6-70" fmla="*/ 139862 h 288032"/>
                  <a:gd name="connsiteX7-71" fmla="*/ 106337 w 559416"/>
                  <a:gd name="connsiteY7-72" fmla="*/ 248637 h 288032"/>
                  <a:gd name="connsiteX8-73" fmla="*/ 0 w 559416"/>
                  <a:gd name="connsiteY8-74" fmla="*/ 252029 h 288032"/>
                  <a:gd name="connsiteX9-75" fmla="*/ 121585 w 559416"/>
                  <a:gd name="connsiteY9-76" fmla="*/ 69745 h 288032"/>
                  <a:gd name="connsiteX10-77" fmla="*/ 270484 w 559416"/>
                  <a:gd name="connsiteY10-78" fmla="*/ 2288 h 288032"/>
                  <a:gd name="connsiteX11-79" fmla="*/ 276008 w 559416"/>
                  <a:gd name="connsiteY11-80" fmla="*/ 0 h 288032"/>
                  <a:gd name="connsiteX12-81" fmla="*/ 519878 w 559416"/>
                  <a:gd name="connsiteY12-82" fmla="*/ 0 h 288032"/>
                  <a:gd name="connsiteX13-83" fmla="*/ 559416 w 559416"/>
                  <a:gd name="connsiteY13-84" fmla="*/ 39538 h 288032"/>
                  <a:gd name="connsiteX0-85" fmla="*/ 559416 w 559416"/>
                  <a:gd name="connsiteY0-86" fmla="*/ 39538 h 288032"/>
                  <a:gd name="connsiteX1-87" fmla="*/ 559416 w 559416"/>
                  <a:gd name="connsiteY1-88" fmla="*/ 248494 h 288032"/>
                  <a:gd name="connsiteX2-89" fmla="*/ 519878 w 559416"/>
                  <a:gd name="connsiteY2-90" fmla="*/ 288032 h 288032"/>
                  <a:gd name="connsiteX3-91" fmla="*/ 276008 w 559416"/>
                  <a:gd name="connsiteY3-92" fmla="*/ 288032 h 288032"/>
                  <a:gd name="connsiteX4-93" fmla="*/ 236470 w 559416"/>
                  <a:gd name="connsiteY4-94" fmla="*/ 248494 h 288032"/>
                  <a:gd name="connsiteX5-95" fmla="*/ 236470 w 559416"/>
                  <a:gd name="connsiteY5-96" fmla="*/ 134409 h 288032"/>
                  <a:gd name="connsiteX6-97" fmla="*/ 222800 w 559416"/>
                  <a:gd name="connsiteY6-98" fmla="*/ 139862 h 288032"/>
                  <a:gd name="connsiteX7-99" fmla="*/ 106337 w 559416"/>
                  <a:gd name="connsiteY7-100" fmla="*/ 248637 h 288032"/>
                  <a:gd name="connsiteX8-101" fmla="*/ 0 w 559416"/>
                  <a:gd name="connsiteY8-102" fmla="*/ 252029 h 288032"/>
                  <a:gd name="connsiteX9-103" fmla="*/ 121585 w 559416"/>
                  <a:gd name="connsiteY9-104" fmla="*/ 69745 h 288032"/>
                  <a:gd name="connsiteX10-105" fmla="*/ 270484 w 559416"/>
                  <a:gd name="connsiteY10-106" fmla="*/ 2288 h 288032"/>
                  <a:gd name="connsiteX11-107" fmla="*/ 276008 w 559416"/>
                  <a:gd name="connsiteY11-108" fmla="*/ 0 h 288032"/>
                  <a:gd name="connsiteX12-109" fmla="*/ 519878 w 559416"/>
                  <a:gd name="connsiteY12-110" fmla="*/ 0 h 288032"/>
                  <a:gd name="connsiteX13-111" fmla="*/ 559416 w 559416"/>
                  <a:gd name="connsiteY13-112" fmla="*/ 39538 h 288032"/>
                  <a:gd name="connsiteX0-113" fmla="*/ 559416 w 559416"/>
                  <a:gd name="connsiteY0-114" fmla="*/ 39538 h 288032"/>
                  <a:gd name="connsiteX1-115" fmla="*/ 559416 w 559416"/>
                  <a:gd name="connsiteY1-116" fmla="*/ 248494 h 288032"/>
                  <a:gd name="connsiteX2-117" fmla="*/ 519878 w 559416"/>
                  <a:gd name="connsiteY2-118" fmla="*/ 288032 h 288032"/>
                  <a:gd name="connsiteX3-119" fmla="*/ 276008 w 559416"/>
                  <a:gd name="connsiteY3-120" fmla="*/ 288032 h 288032"/>
                  <a:gd name="connsiteX4-121" fmla="*/ 236470 w 559416"/>
                  <a:gd name="connsiteY4-122" fmla="*/ 248494 h 288032"/>
                  <a:gd name="connsiteX5-123" fmla="*/ 236470 w 559416"/>
                  <a:gd name="connsiteY5-124" fmla="*/ 134409 h 288032"/>
                  <a:gd name="connsiteX6-125" fmla="*/ 222800 w 559416"/>
                  <a:gd name="connsiteY6-126" fmla="*/ 139862 h 288032"/>
                  <a:gd name="connsiteX7-127" fmla="*/ 106337 w 559416"/>
                  <a:gd name="connsiteY7-128" fmla="*/ 248637 h 288032"/>
                  <a:gd name="connsiteX8-129" fmla="*/ 0 w 559416"/>
                  <a:gd name="connsiteY8-130" fmla="*/ 252029 h 288032"/>
                  <a:gd name="connsiteX9-131" fmla="*/ 121585 w 559416"/>
                  <a:gd name="connsiteY9-132" fmla="*/ 69745 h 288032"/>
                  <a:gd name="connsiteX10-133" fmla="*/ 270484 w 559416"/>
                  <a:gd name="connsiteY10-134" fmla="*/ 2288 h 288032"/>
                  <a:gd name="connsiteX11-135" fmla="*/ 276008 w 559416"/>
                  <a:gd name="connsiteY11-136" fmla="*/ 0 h 288032"/>
                  <a:gd name="connsiteX12-137" fmla="*/ 519878 w 559416"/>
                  <a:gd name="connsiteY12-138" fmla="*/ 0 h 288032"/>
                  <a:gd name="connsiteX13-139" fmla="*/ 559416 w 559416"/>
                  <a:gd name="connsiteY13-140" fmla="*/ 39538 h 288032"/>
                  <a:gd name="connsiteX0-141" fmla="*/ 559416 w 559416"/>
                  <a:gd name="connsiteY0-142" fmla="*/ 39538 h 288032"/>
                  <a:gd name="connsiteX1-143" fmla="*/ 559416 w 559416"/>
                  <a:gd name="connsiteY1-144" fmla="*/ 248494 h 288032"/>
                  <a:gd name="connsiteX2-145" fmla="*/ 519878 w 559416"/>
                  <a:gd name="connsiteY2-146" fmla="*/ 288032 h 288032"/>
                  <a:gd name="connsiteX3-147" fmla="*/ 276008 w 559416"/>
                  <a:gd name="connsiteY3-148" fmla="*/ 288032 h 288032"/>
                  <a:gd name="connsiteX4-149" fmla="*/ 236470 w 559416"/>
                  <a:gd name="connsiteY4-150" fmla="*/ 248494 h 288032"/>
                  <a:gd name="connsiteX5-151" fmla="*/ 236470 w 559416"/>
                  <a:gd name="connsiteY5-152" fmla="*/ 134409 h 288032"/>
                  <a:gd name="connsiteX6-153" fmla="*/ 222800 w 559416"/>
                  <a:gd name="connsiteY6-154" fmla="*/ 139862 h 288032"/>
                  <a:gd name="connsiteX7-155" fmla="*/ 106337 w 559416"/>
                  <a:gd name="connsiteY7-156" fmla="*/ 248637 h 288032"/>
                  <a:gd name="connsiteX8-157" fmla="*/ 0 w 559416"/>
                  <a:gd name="connsiteY8-158" fmla="*/ 252029 h 288032"/>
                  <a:gd name="connsiteX9-159" fmla="*/ 121585 w 559416"/>
                  <a:gd name="connsiteY9-160" fmla="*/ 69745 h 288032"/>
                  <a:gd name="connsiteX10-161" fmla="*/ 270484 w 559416"/>
                  <a:gd name="connsiteY10-162" fmla="*/ 2288 h 288032"/>
                  <a:gd name="connsiteX11-163" fmla="*/ 276008 w 559416"/>
                  <a:gd name="connsiteY11-164" fmla="*/ 0 h 288032"/>
                  <a:gd name="connsiteX12-165" fmla="*/ 519878 w 559416"/>
                  <a:gd name="connsiteY12-166" fmla="*/ 0 h 288032"/>
                  <a:gd name="connsiteX13-167" fmla="*/ 559416 w 559416"/>
                  <a:gd name="connsiteY13-168" fmla="*/ 39538 h 288032"/>
                  <a:gd name="connsiteX0-169" fmla="*/ 559416 w 559416"/>
                  <a:gd name="connsiteY0-170" fmla="*/ 39538 h 288032"/>
                  <a:gd name="connsiteX1-171" fmla="*/ 559416 w 559416"/>
                  <a:gd name="connsiteY1-172" fmla="*/ 248494 h 288032"/>
                  <a:gd name="connsiteX2-173" fmla="*/ 519878 w 559416"/>
                  <a:gd name="connsiteY2-174" fmla="*/ 288032 h 288032"/>
                  <a:gd name="connsiteX3-175" fmla="*/ 276008 w 559416"/>
                  <a:gd name="connsiteY3-176" fmla="*/ 288032 h 288032"/>
                  <a:gd name="connsiteX4-177" fmla="*/ 236470 w 559416"/>
                  <a:gd name="connsiteY4-178" fmla="*/ 248494 h 288032"/>
                  <a:gd name="connsiteX5-179" fmla="*/ 236470 w 559416"/>
                  <a:gd name="connsiteY5-180" fmla="*/ 134409 h 288032"/>
                  <a:gd name="connsiteX6-181" fmla="*/ 188869 w 559416"/>
                  <a:gd name="connsiteY6-182" fmla="*/ 153435 h 288032"/>
                  <a:gd name="connsiteX7-183" fmla="*/ 106337 w 559416"/>
                  <a:gd name="connsiteY7-184" fmla="*/ 248637 h 288032"/>
                  <a:gd name="connsiteX8-185" fmla="*/ 0 w 559416"/>
                  <a:gd name="connsiteY8-186" fmla="*/ 252029 h 288032"/>
                  <a:gd name="connsiteX9-187" fmla="*/ 121585 w 559416"/>
                  <a:gd name="connsiteY9-188" fmla="*/ 69745 h 288032"/>
                  <a:gd name="connsiteX10-189" fmla="*/ 270484 w 559416"/>
                  <a:gd name="connsiteY10-190" fmla="*/ 2288 h 288032"/>
                  <a:gd name="connsiteX11-191" fmla="*/ 276008 w 559416"/>
                  <a:gd name="connsiteY11-192" fmla="*/ 0 h 288032"/>
                  <a:gd name="connsiteX12-193" fmla="*/ 519878 w 559416"/>
                  <a:gd name="connsiteY12-194" fmla="*/ 0 h 288032"/>
                  <a:gd name="connsiteX13-195" fmla="*/ 559416 w 559416"/>
                  <a:gd name="connsiteY13-196" fmla="*/ 39538 h 288032"/>
                  <a:gd name="connsiteX0-197" fmla="*/ 559416 w 559416"/>
                  <a:gd name="connsiteY0-198" fmla="*/ 39538 h 288032"/>
                  <a:gd name="connsiteX1-199" fmla="*/ 559416 w 559416"/>
                  <a:gd name="connsiteY1-200" fmla="*/ 248494 h 288032"/>
                  <a:gd name="connsiteX2-201" fmla="*/ 519878 w 559416"/>
                  <a:gd name="connsiteY2-202" fmla="*/ 288032 h 288032"/>
                  <a:gd name="connsiteX3-203" fmla="*/ 276008 w 559416"/>
                  <a:gd name="connsiteY3-204" fmla="*/ 288032 h 288032"/>
                  <a:gd name="connsiteX4-205" fmla="*/ 236470 w 559416"/>
                  <a:gd name="connsiteY4-206" fmla="*/ 248494 h 288032"/>
                  <a:gd name="connsiteX5-207" fmla="*/ 236470 w 559416"/>
                  <a:gd name="connsiteY5-208" fmla="*/ 134409 h 288032"/>
                  <a:gd name="connsiteX6-209" fmla="*/ 171903 w 559416"/>
                  <a:gd name="connsiteY6-210" fmla="*/ 163615 h 288032"/>
                  <a:gd name="connsiteX7-211" fmla="*/ 106337 w 559416"/>
                  <a:gd name="connsiteY7-212" fmla="*/ 248637 h 288032"/>
                  <a:gd name="connsiteX8-213" fmla="*/ 0 w 559416"/>
                  <a:gd name="connsiteY8-214" fmla="*/ 252029 h 288032"/>
                  <a:gd name="connsiteX9-215" fmla="*/ 121585 w 559416"/>
                  <a:gd name="connsiteY9-216" fmla="*/ 69745 h 288032"/>
                  <a:gd name="connsiteX10-217" fmla="*/ 270484 w 559416"/>
                  <a:gd name="connsiteY10-218" fmla="*/ 2288 h 288032"/>
                  <a:gd name="connsiteX11-219" fmla="*/ 276008 w 559416"/>
                  <a:gd name="connsiteY11-220" fmla="*/ 0 h 288032"/>
                  <a:gd name="connsiteX12-221" fmla="*/ 519878 w 559416"/>
                  <a:gd name="connsiteY12-222" fmla="*/ 0 h 288032"/>
                  <a:gd name="connsiteX13-223" fmla="*/ 559416 w 559416"/>
                  <a:gd name="connsiteY13-224" fmla="*/ 39538 h 288032"/>
                  <a:gd name="connsiteX0-225" fmla="*/ 559416 w 559416"/>
                  <a:gd name="connsiteY0-226" fmla="*/ 39538 h 288032"/>
                  <a:gd name="connsiteX1-227" fmla="*/ 559416 w 559416"/>
                  <a:gd name="connsiteY1-228" fmla="*/ 248494 h 288032"/>
                  <a:gd name="connsiteX2-229" fmla="*/ 519878 w 559416"/>
                  <a:gd name="connsiteY2-230" fmla="*/ 288032 h 288032"/>
                  <a:gd name="connsiteX3-231" fmla="*/ 276008 w 559416"/>
                  <a:gd name="connsiteY3-232" fmla="*/ 288032 h 288032"/>
                  <a:gd name="connsiteX4-233" fmla="*/ 236470 w 559416"/>
                  <a:gd name="connsiteY4-234" fmla="*/ 248494 h 288032"/>
                  <a:gd name="connsiteX5-235" fmla="*/ 236470 w 559416"/>
                  <a:gd name="connsiteY5-236" fmla="*/ 134409 h 288032"/>
                  <a:gd name="connsiteX6-237" fmla="*/ 171903 w 559416"/>
                  <a:gd name="connsiteY6-238" fmla="*/ 163615 h 288032"/>
                  <a:gd name="connsiteX7-239" fmla="*/ 92764 w 559416"/>
                  <a:gd name="connsiteY7-240" fmla="*/ 252031 h 288032"/>
                  <a:gd name="connsiteX8-241" fmla="*/ 0 w 559416"/>
                  <a:gd name="connsiteY8-242" fmla="*/ 252029 h 288032"/>
                  <a:gd name="connsiteX9-243" fmla="*/ 121585 w 559416"/>
                  <a:gd name="connsiteY9-244" fmla="*/ 69745 h 288032"/>
                  <a:gd name="connsiteX10-245" fmla="*/ 270484 w 559416"/>
                  <a:gd name="connsiteY10-246" fmla="*/ 2288 h 288032"/>
                  <a:gd name="connsiteX11-247" fmla="*/ 276008 w 559416"/>
                  <a:gd name="connsiteY11-248" fmla="*/ 0 h 288032"/>
                  <a:gd name="connsiteX12-249" fmla="*/ 519878 w 559416"/>
                  <a:gd name="connsiteY12-250" fmla="*/ 0 h 288032"/>
                  <a:gd name="connsiteX13-251" fmla="*/ 559416 w 559416"/>
                  <a:gd name="connsiteY13-252" fmla="*/ 39538 h 288032"/>
                  <a:gd name="connsiteX0-253" fmla="*/ 559416 w 559416"/>
                  <a:gd name="connsiteY0-254" fmla="*/ 39538 h 288032"/>
                  <a:gd name="connsiteX1-255" fmla="*/ 559416 w 559416"/>
                  <a:gd name="connsiteY1-256" fmla="*/ 248494 h 288032"/>
                  <a:gd name="connsiteX2-257" fmla="*/ 519878 w 559416"/>
                  <a:gd name="connsiteY2-258" fmla="*/ 288032 h 288032"/>
                  <a:gd name="connsiteX3-259" fmla="*/ 276008 w 559416"/>
                  <a:gd name="connsiteY3-260" fmla="*/ 288032 h 288032"/>
                  <a:gd name="connsiteX4-261" fmla="*/ 236470 w 559416"/>
                  <a:gd name="connsiteY4-262" fmla="*/ 248494 h 288032"/>
                  <a:gd name="connsiteX5-263" fmla="*/ 236470 w 559416"/>
                  <a:gd name="connsiteY5-264" fmla="*/ 134409 h 288032"/>
                  <a:gd name="connsiteX6-265" fmla="*/ 171903 w 559416"/>
                  <a:gd name="connsiteY6-266" fmla="*/ 163615 h 288032"/>
                  <a:gd name="connsiteX7-267" fmla="*/ 92764 w 559416"/>
                  <a:gd name="connsiteY7-268" fmla="*/ 252031 h 288032"/>
                  <a:gd name="connsiteX8-269" fmla="*/ 0 w 559416"/>
                  <a:gd name="connsiteY8-270" fmla="*/ 252029 h 288032"/>
                  <a:gd name="connsiteX9-271" fmla="*/ 270484 w 559416"/>
                  <a:gd name="connsiteY9-272" fmla="*/ 2288 h 288032"/>
                  <a:gd name="connsiteX10-273" fmla="*/ 276008 w 559416"/>
                  <a:gd name="connsiteY10-274" fmla="*/ 0 h 288032"/>
                  <a:gd name="connsiteX11-275" fmla="*/ 519878 w 559416"/>
                  <a:gd name="connsiteY11-276" fmla="*/ 0 h 288032"/>
                  <a:gd name="connsiteX12-277" fmla="*/ 559416 w 559416"/>
                  <a:gd name="connsiteY12-278" fmla="*/ 39538 h 288032"/>
                  <a:gd name="connsiteX0-279" fmla="*/ 559416 w 559416"/>
                  <a:gd name="connsiteY0-280" fmla="*/ 39538 h 288032"/>
                  <a:gd name="connsiteX1-281" fmla="*/ 559416 w 559416"/>
                  <a:gd name="connsiteY1-282" fmla="*/ 248494 h 288032"/>
                  <a:gd name="connsiteX2-283" fmla="*/ 519878 w 559416"/>
                  <a:gd name="connsiteY2-284" fmla="*/ 288032 h 288032"/>
                  <a:gd name="connsiteX3-285" fmla="*/ 276008 w 559416"/>
                  <a:gd name="connsiteY3-286" fmla="*/ 288032 h 288032"/>
                  <a:gd name="connsiteX4-287" fmla="*/ 236470 w 559416"/>
                  <a:gd name="connsiteY4-288" fmla="*/ 248494 h 288032"/>
                  <a:gd name="connsiteX5-289" fmla="*/ 236470 w 559416"/>
                  <a:gd name="connsiteY5-290" fmla="*/ 134409 h 288032"/>
                  <a:gd name="connsiteX6-291" fmla="*/ 171903 w 559416"/>
                  <a:gd name="connsiteY6-292" fmla="*/ 163615 h 288032"/>
                  <a:gd name="connsiteX7-293" fmla="*/ 92764 w 559416"/>
                  <a:gd name="connsiteY7-294" fmla="*/ 252031 h 288032"/>
                  <a:gd name="connsiteX8-295" fmla="*/ 0 w 559416"/>
                  <a:gd name="connsiteY8-296" fmla="*/ 252029 h 288032"/>
                  <a:gd name="connsiteX9-297" fmla="*/ 270484 w 559416"/>
                  <a:gd name="connsiteY9-298" fmla="*/ 2288 h 288032"/>
                  <a:gd name="connsiteX10-299" fmla="*/ 276008 w 559416"/>
                  <a:gd name="connsiteY10-300" fmla="*/ 0 h 288032"/>
                  <a:gd name="connsiteX11-301" fmla="*/ 519878 w 559416"/>
                  <a:gd name="connsiteY11-302" fmla="*/ 0 h 288032"/>
                  <a:gd name="connsiteX12-303" fmla="*/ 559416 w 559416"/>
                  <a:gd name="connsiteY12-304" fmla="*/ 39538 h 288032"/>
                  <a:gd name="connsiteX0-305" fmla="*/ 559416 w 559416"/>
                  <a:gd name="connsiteY0-306" fmla="*/ 42931 h 291425"/>
                  <a:gd name="connsiteX1-307" fmla="*/ 559416 w 559416"/>
                  <a:gd name="connsiteY1-308" fmla="*/ 251887 h 291425"/>
                  <a:gd name="connsiteX2-309" fmla="*/ 519878 w 559416"/>
                  <a:gd name="connsiteY2-310" fmla="*/ 291425 h 291425"/>
                  <a:gd name="connsiteX3-311" fmla="*/ 276008 w 559416"/>
                  <a:gd name="connsiteY3-312" fmla="*/ 291425 h 291425"/>
                  <a:gd name="connsiteX4-313" fmla="*/ 236470 w 559416"/>
                  <a:gd name="connsiteY4-314" fmla="*/ 251887 h 291425"/>
                  <a:gd name="connsiteX5-315" fmla="*/ 236470 w 559416"/>
                  <a:gd name="connsiteY5-316" fmla="*/ 137802 h 291425"/>
                  <a:gd name="connsiteX6-317" fmla="*/ 171903 w 559416"/>
                  <a:gd name="connsiteY6-318" fmla="*/ 167008 h 291425"/>
                  <a:gd name="connsiteX7-319" fmla="*/ 92764 w 559416"/>
                  <a:gd name="connsiteY7-320" fmla="*/ 255424 h 291425"/>
                  <a:gd name="connsiteX8-321" fmla="*/ 0 w 559416"/>
                  <a:gd name="connsiteY8-322" fmla="*/ 255422 h 291425"/>
                  <a:gd name="connsiteX9-323" fmla="*/ 270484 w 559416"/>
                  <a:gd name="connsiteY9-324" fmla="*/ 5681 h 291425"/>
                  <a:gd name="connsiteX10-325" fmla="*/ 313330 w 559416"/>
                  <a:gd name="connsiteY10-326" fmla="*/ 0 h 291425"/>
                  <a:gd name="connsiteX11-327" fmla="*/ 519878 w 559416"/>
                  <a:gd name="connsiteY11-328" fmla="*/ 3393 h 291425"/>
                  <a:gd name="connsiteX12-329" fmla="*/ 559416 w 559416"/>
                  <a:gd name="connsiteY12-330" fmla="*/ 42931 h 291425"/>
                  <a:gd name="connsiteX0-331" fmla="*/ 559416 w 559416"/>
                  <a:gd name="connsiteY0-332" fmla="*/ 42931 h 291425"/>
                  <a:gd name="connsiteX1-333" fmla="*/ 559416 w 559416"/>
                  <a:gd name="connsiteY1-334" fmla="*/ 251887 h 291425"/>
                  <a:gd name="connsiteX2-335" fmla="*/ 519878 w 559416"/>
                  <a:gd name="connsiteY2-336" fmla="*/ 291425 h 291425"/>
                  <a:gd name="connsiteX3-337" fmla="*/ 276008 w 559416"/>
                  <a:gd name="connsiteY3-338" fmla="*/ 291425 h 291425"/>
                  <a:gd name="connsiteX4-339" fmla="*/ 236470 w 559416"/>
                  <a:gd name="connsiteY4-340" fmla="*/ 251887 h 291425"/>
                  <a:gd name="connsiteX5-341" fmla="*/ 236470 w 559416"/>
                  <a:gd name="connsiteY5-342" fmla="*/ 137802 h 291425"/>
                  <a:gd name="connsiteX6-343" fmla="*/ 171903 w 559416"/>
                  <a:gd name="connsiteY6-344" fmla="*/ 167008 h 291425"/>
                  <a:gd name="connsiteX7-345" fmla="*/ 92764 w 559416"/>
                  <a:gd name="connsiteY7-346" fmla="*/ 255424 h 291425"/>
                  <a:gd name="connsiteX8-347" fmla="*/ 0 w 559416"/>
                  <a:gd name="connsiteY8-348" fmla="*/ 255422 h 291425"/>
                  <a:gd name="connsiteX9-349" fmla="*/ 270484 w 559416"/>
                  <a:gd name="connsiteY9-350" fmla="*/ 5681 h 291425"/>
                  <a:gd name="connsiteX10-351" fmla="*/ 313330 w 559416"/>
                  <a:gd name="connsiteY10-352" fmla="*/ 0 h 291425"/>
                  <a:gd name="connsiteX11-353" fmla="*/ 519878 w 559416"/>
                  <a:gd name="connsiteY11-354" fmla="*/ 3393 h 291425"/>
                  <a:gd name="connsiteX12-355" fmla="*/ 559416 w 559416"/>
                  <a:gd name="connsiteY12-356" fmla="*/ 42931 h 291425"/>
                  <a:gd name="connsiteX0-357" fmla="*/ 559416 w 559416"/>
                  <a:gd name="connsiteY0-358" fmla="*/ 42931 h 291425"/>
                  <a:gd name="connsiteX1-359" fmla="*/ 559416 w 559416"/>
                  <a:gd name="connsiteY1-360" fmla="*/ 251887 h 291425"/>
                  <a:gd name="connsiteX2-361" fmla="*/ 519878 w 559416"/>
                  <a:gd name="connsiteY2-362" fmla="*/ 291425 h 291425"/>
                  <a:gd name="connsiteX3-363" fmla="*/ 276008 w 559416"/>
                  <a:gd name="connsiteY3-364" fmla="*/ 291425 h 291425"/>
                  <a:gd name="connsiteX4-365" fmla="*/ 236470 w 559416"/>
                  <a:gd name="connsiteY4-366" fmla="*/ 251887 h 291425"/>
                  <a:gd name="connsiteX5-367" fmla="*/ 236470 w 559416"/>
                  <a:gd name="connsiteY5-368" fmla="*/ 137802 h 291425"/>
                  <a:gd name="connsiteX6-369" fmla="*/ 92764 w 559416"/>
                  <a:gd name="connsiteY6-370" fmla="*/ 255424 h 291425"/>
                  <a:gd name="connsiteX7-371" fmla="*/ 0 w 559416"/>
                  <a:gd name="connsiteY7-372" fmla="*/ 255422 h 291425"/>
                  <a:gd name="connsiteX8-373" fmla="*/ 270484 w 559416"/>
                  <a:gd name="connsiteY8-374" fmla="*/ 5681 h 291425"/>
                  <a:gd name="connsiteX9-375" fmla="*/ 313330 w 559416"/>
                  <a:gd name="connsiteY9-376" fmla="*/ 0 h 291425"/>
                  <a:gd name="connsiteX10-377" fmla="*/ 519878 w 559416"/>
                  <a:gd name="connsiteY10-378" fmla="*/ 3393 h 291425"/>
                  <a:gd name="connsiteX11-379" fmla="*/ 559416 w 559416"/>
                  <a:gd name="connsiteY11-380" fmla="*/ 42931 h 291425"/>
                  <a:gd name="connsiteX0-381" fmla="*/ 559416 w 559416"/>
                  <a:gd name="connsiteY0-382" fmla="*/ 42931 h 291425"/>
                  <a:gd name="connsiteX1-383" fmla="*/ 559416 w 559416"/>
                  <a:gd name="connsiteY1-384" fmla="*/ 251887 h 291425"/>
                  <a:gd name="connsiteX2-385" fmla="*/ 519878 w 559416"/>
                  <a:gd name="connsiteY2-386" fmla="*/ 291425 h 291425"/>
                  <a:gd name="connsiteX3-387" fmla="*/ 276008 w 559416"/>
                  <a:gd name="connsiteY3-388" fmla="*/ 291425 h 291425"/>
                  <a:gd name="connsiteX4-389" fmla="*/ 236470 w 559416"/>
                  <a:gd name="connsiteY4-390" fmla="*/ 251887 h 291425"/>
                  <a:gd name="connsiteX5-391" fmla="*/ 236470 w 559416"/>
                  <a:gd name="connsiteY5-392" fmla="*/ 137802 h 291425"/>
                  <a:gd name="connsiteX6-393" fmla="*/ 92764 w 559416"/>
                  <a:gd name="connsiteY6-394" fmla="*/ 255424 h 291425"/>
                  <a:gd name="connsiteX7-395" fmla="*/ 0 w 559416"/>
                  <a:gd name="connsiteY7-396" fmla="*/ 255422 h 291425"/>
                  <a:gd name="connsiteX8-397" fmla="*/ 270484 w 559416"/>
                  <a:gd name="connsiteY8-398" fmla="*/ 5681 h 291425"/>
                  <a:gd name="connsiteX9-399" fmla="*/ 313330 w 559416"/>
                  <a:gd name="connsiteY9-400" fmla="*/ 0 h 291425"/>
                  <a:gd name="connsiteX10-401" fmla="*/ 519878 w 559416"/>
                  <a:gd name="connsiteY10-402" fmla="*/ 3393 h 291425"/>
                  <a:gd name="connsiteX11-403" fmla="*/ 559416 w 559416"/>
                  <a:gd name="connsiteY11-404" fmla="*/ 42931 h 291425"/>
                  <a:gd name="connsiteX0-405" fmla="*/ 559416 w 559416"/>
                  <a:gd name="connsiteY0-406" fmla="*/ 42931 h 291425"/>
                  <a:gd name="connsiteX1-407" fmla="*/ 559416 w 559416"/>
                  <a:gd name="connsiteY1-408" fmla="*/ 251887 h 291425"/>
                  <a:gd name="connsiteX2-409" fmla="*/ 519878 w 559416"/>
                  <a:gd name="connsiteY2-410" fmla="*/ 291425 h 291425"/>
                  <a:gd name="connsiteX3-411" fmla="*/ 276008 w 559416"/>
                  <a:gd name="connsiteY3-412" fmla="*/ 291425 h 291425"/>
                  <a:gd name="connsiteX4-413" fmla="*/ 236470 w 559416"/>
                  <a:gd name="connsiteY4-414" fmla="*/ 251887 h 291425"/>
                  <a:gd name="connsiteX5-415" fmla="*/ 236470 w 559416"/>
                  <a:gd name="connsiteY5-416" fmla="*/ 137802 h 291425"/>
                  <a:gd name="connsiteX6-417" fmla="*/ 92764 w 559416"/>
                  <a:gd name="connsiteY6-418" fmla="*/ 255424 h 291425"/>
                  <a:gd name="connsiteX7-419" fmla="*/ 0 w 559416"/>
                  <a:gd name="connsiteY7-420" fmla="*/ 255422 h 291425"/>
                  <a:gd name="connsiteX8-421" fmla="*/ 270484 w 559416"/>
                  <a:gd name="connsiteY8-422" fmla="*/ 5681 h 291425"/>
                  <a:gd name="connsiteX9-423" fmla="*/ 313330 w 559416"/>
                  <a:gd name="connsiteY9-424" fmla="*/ 0 h 291425"/>
                  <a:gd name="connsiteX10-425" fmla="*/ 519878 w 559416"/>
                  <a:gd name="connsiteY10-426" fmla="*/ 3393 h 291425"/>
                  <a:gd name="connsiteX11-427" fmla="*/ 559416 w 559416"/>
                  <a:gd name="connsiteY11-428" fmla="*/ 42931 h 291425"/>
                  <a:gd name="connsiteX0-429" fmla="*/ 542451 w 542451"/>
                  <a:gd name="connsiteY0-430" fmla="*/ 42931 h 291425"/>
                  <a:gd name="connsiteX1-431" fmla="*/ 542451 w 542451"/>
                  <a:gd name="connsiteY1-432" fmla="*/ 251887 h 291425"/>
                  <a:gd name="connsiteX2-433" fmla="*/ 502913 w 542451"/>
                  <a:gd name="connsiteY2-434" fmla="*/ 291425 h 291425"/>
                  <a:gd name="connsiteX3-435" fmla="*/ 259043 w 542451"/>
                  <a:gd name="connsiteY3-436" fmla="*/ 291425 h 291425"/>
                  <a:gd name="connsiteX4-437" fmla="*/ 219505 w 542451"/>
                  <a:gd name="connsiteY4-438" fmla="*/ 251887 h 291425"/>
                  <a:gd name="connsiteX5-439" fmla="*/ 219505 w 542451"/>
                  <a:gd name="connsiteY5-440" fmla="*/ 137802 h 291425"/>
                  <a:gd name="connsiteX6-441" fmla="*/ 75799 w 542451"/>
                  <a:gd name="connsiteY6-442" fmla="*/ 255424 h 291425"/>
                  <a:gd name="connsiteX7-443" fmla="*/ 0 w 542451"/>
                  <a:gd name="connsiteY7-444" fmla="*/ 231671 h 291425"/>
                  <a:gd name="connsiteX8-445" fmla="*/ 253519 w 542451"/>
                  <a:gd name="connsiteY8-446" fmla="*/ 5681 h 291425"/>
                  <a:gd name="connsiteX9-447" fmla="*/ 296365 w 542451"/>
                  <a:gd name="connsiteY9-448" fmla="*/ 0 h 291425"/>
                  <a:gd name="connsiteX10-449" fmla="*/ 502913 w 542451"/>
                  <a:gd name="connsiteY10-450" fmla="*/ 3393 h 291425"/>
                  <a:gd name="connsiteX11-451" fmla="*/ 542451 w 542451"/>
                  <a:gd name="connsiteY11-452" fmla="*/ 42931 h 291425"/>
                  <a:gd name="connsiteX0-453" fmla="*/ 542451 w 542451"/>
                  <a:gd name="connsiteY0-454" fmla="*/ 42931 h 291425"/>
                  <a:gd name="connsiteX1-455" fmla="*/ 542451 w 542451"/>
                  <a:gd name="connsiteY1-456" fmla="*/ 251887 h 291425"/>
                  <a:gd name="connsiteX2-457" fmla="*/ 502913 w 542451"/>
                  <a:gd name="connsiteY2-458" fmla="*/ 291425 h 291425"/>
                  <a:gd name="connsiteX3-459" fmla="*/ 259043 w 542451"/>
                  <a:gd name="connsiteY3-460" fmla="*/ 291425 h 291425"/>
                  <a:gd name="connsiteX4-461" fmla="*/ 219505 w 542451"/>
                  <a:gd name="connsiteY4-462" fmla="*/ 251887 h 291425"/>
                  <a:gd name="connsiteX5-463" fmla="*/ 219505 w 542451"/>
                  <a:gd name="connsiteY5-464" fmla="*/ 137802 h 291425"/>
                  <a:gd name="connsiteX6-465" fmla="*/ 75799 w 542451"/>
                  <a:gd name="connsiteY6-466" fmla="*/ 255424 h 291425"/>
                  <a:gd name="connsiteX7-467" fmla="*/ 0 w 542451"/>
                  <a:gd name="connsiteY7-468" fmla="*/ 231671 h 291425"/>
                  <a:gd name="connsiteX8-469" fmla="*/ 253519 w 542451"/>
                  <a:gd name="connsiteY8-470" fmla="*/ 5681 h 291425"/>
                  <a:gd name="connsiteX9-471" fmla="*/ 296365 w 542451"/>
                  <a:gd name="connsiteY9-472" fmla="*/ 0 h 291425"/>
                  <a:gd name="connsiteX10-473" fmla="*/ 502913 w 542451"/>
                  <a:gd name="connsiteY10-474" fmla="*/ 3393 h 291425"/>
                  <a:gd name="connsiteX11-475" fmla="*/ 542451 w 542451"/>
                  <a:gd name="connsiteY11-476" fmla="*/ 42931 h 291425"/>
                  <a:gd name="connsiteX0-477" fmla="*/ 542451 w 542451"/>
                  <a:gd name="connsiteY0-478" fmla="*/ 42931 h 291425"/>
                  <a:gd name="connsiteX1-479" fmla="*/ 542451 w 542451"/>
                  <a:gd name="connsiteY1-480" fmla="*/ 251887 h 291425"/>
                  <a:gd name="connsiteX2-481" fmla="*/ 502913 w 542451"/>
                  <a:gd name="connsiteY2-482" fmla="*/ 291425 h 291425"/>
                  <a:gd name="connsiteX3-483" fmla="*/ 259043 w 542451"/>
                  <a:gd name="connsiteY3-484" fmla="*/ 291425 h 291425"/>
                  <a:gd name="connsiteX4-485" fmla="*/ 219505 w 542451"/>
                  <a:gd name="connsiteY4-486" fmla="*/ 251887 h 291425"/>
                  <a:gd name="connsiteX5-487" fmla="*/ 219505 w 542451"/>
                  <a:gd name="connsiteY5-488" fmla="*/ 137802 h 291425"/>
                  <a:gd name="connsiteX6-489" fmla="*/ 75799 w 542451"/>
                  <a:gd name="connsiteY6-490" fmla="*/ 255424 h 291425"/>
                  <a:gd name="connsiteX7-491" fmla="*/ 0 w 542451"/>
                  <a:gd name="connsiteY7-492" fmla="*/ 231671 h 291425"/>
                  <a:gd name="connsiteX8-493" fmla="*/ 253519 w 542451"/>
                  <a:gd name="connsiteY8-494" fmla="*/ 5681 h 291425"/>
                  <a:gd name="connsiteX9-495" fmla="*/ 296365 w 542451"/>
                  <a:gd name="connsiteY9-496" fmla="*/ 0 h 291425"/>
                  <a:gd name="connsiteX10-497" fmla="*/ 502913 w 542451"/>
                  <a:gd name="connsiteY10-498" fmla="*/ 3393 h 291425"/>
                  <a:gd name="connsiteX11-499" fmla="*/ 542451 w 542451"/>
                  <a:gd name="connsiteY11-500" fmla="*/ 42931 h 291425"/>
                  <a:gd name="connsiteX0-501" fmla="*/ 542451 w 542451"/>
                  <a:gd name="connsiteY0-502" fmla="*/ 42931 h 291425"/>
                  <a:gd name="connsiteX1-503" fmla="*/ 542451 w 542451"/>
                  <a:gd name="connsiteY1-504" fmla="*/ 251887 h 291425"/>
                  <a:gd name="connsiteX2-505" fmla="*/ 502913 w 542451"/>
                  <a:gd name="connsiteY2-506" fmla="*/ 291425 h 291425"/>
                  <a:gd name="connsiteX3-507" fmla="*/ 259043 w 542451"/>
                  <a:gd name="connsiteY3-508" fmla="*/ 291425 h 291425"/>
                  <a:gd name="connsiteX4-509" fmla="*/ 219505 w 542451"/>
                  <a:gd name="connsiteY4-510" fmla="*/ 251887 h 291425"/>
                  <a:gd name="connsiteX5-511" fmla="*/ 219504 w 542451"/>
                  <a:gd name="connsiteY5-512" fmla="*/ 164947 h 291425"/>
                  <a:gd name="connsiteX6-513" fmla="*/ 75799 w 542451"/>
                  <a:gd name="connsiteY6-514" fmla="*/ 255424 h 291425"/>
                  <a:gd name="connsiteX7-515" fmla="*/ 0 w 542451"/>
                  <a:gd name="connsiteY7-516" fmla="*/ 231671 h 291425"/>
                  <a:gd name="connsiteX8-517" fmla="*/ 253519 w 542451"/>
                  <a:gd name="connsiteY8-518" fmla="*/ 5681 h 291425"/>
                  <a:gd name="connsiteX9-519" fmla="*/ 296365 w 542451"/>
                  <a:gd name="connsiteY9-520" fmla="*/ 0 h 291425"/>
                  <a:gd name="connsiteX10-521" fmla="*/ 502913 w 542451"/>
                  <a:gd name="connsiteY10-522" fmla="*/ 3393 h 291425"/>
                  <a:gd name="connsiteX11-523" fmla="*/ 542451 w 542451"/>
                  <a:gd name="connsiteY11-524" fmla="*/ 42931 h 291425"/>
                  <a:gd name="connsiteX0-525" fmla="*/ 610313 w 610313"/>
                  <a:gd name="connsiteY0-526" fmla="*/ 42931 h 291425"/>
                  <a:gd name="connsiteX1-527" fmla="*/ 610313 w 610313"/>
                  <a:gd name="connsiteY1-528" fmla="*/ 251887 h 291425"/>
                  <a:gd name="connsiteX2-529" fmla="*/ 570775 w 610313"/>
                  <a:gd name="connsiteY2-530" fmla="*/ 291425 h 291425"/>
                  <a:gd name="connsiteX3-531" fmla="*/ 326905 w 610313"/>
                  <a:gd name="connsiteY3-532" fmla="*/ 291425 h 291425"/>
                  <a:gd name="connsiteX4-533" fmla="*/ 287367 w 610313"/>
                  <a:gd name="connsiteY4-534" fmla="*/ 251887 h 291425"/>
                  <a:gd name="connsiteX5-535" fmla="*/ 287366 w 610313"/>
                  <a:gd name="connsiteY5-536" fmla="*/ 164947 h 291425"/>
                  <a:gd name="connsiteX6-537" fmla="*/ 143661 w 610313"/>
                  <a:gd name="connsiteY6-538" fmla="*/ 255424 h 291425"/>
                  <a:gd name="connsiteX7-539" fmla="*/ 0 w 610313"/>
                  <a:gd name="connsiteY7-540" fmla="*/ 238458 h 291425"/>
                  <a:gd name="connsiteX8-541" fmla="*/ 321381 w 610313"/>
                  <a:gd name="connsiteY8-542" fmla="*/ 5681 h 291425"/>
                  <a:gd name="connsiteX9-543" fmla="*/ 364227 w 610313"/>
                  <a:gd name="connsiteY9-544" fmla="*/ 0 h 291425"/>
                  <a:gd name="connsiteX10-545" fmla="*/ 570775 w 610313"/>
                  <a:gd name="connsiteY10-546" fmla="*/ 3393 h 291425"/>
                  <a:gd name="connsiteX11-547" fmla="*/ 610313 w 610313"/>
                  <a:gd name="connsiteY11-548" fmla="*/ 42931 h 291425"/>
                  <a:gd name="connsiteX0-549" fmla="*/ 610313 w 610313"/>
                  <a:gd name="connsiteY0-550" fmla="*/ 42931 h 291425"/>
                  <a:gd name="connsiteX1-551" fmla="*/ 610313 w 610313"/>
                  <a:gd name="connsiteY1-552" fmla="*/ 251887 h 291425"/>
                  <a:gd name="connsiteX2-553" fmla="*/ 570775 w 610313"/>
                  <a:gd name="connsiteY2-554" fmla="*/ 291425 h 291425"/>
                  <a:gd name="connsiteX3-555" fmla="*/ 326905 w 610313"/>
                  <a:gd name="connsiteY3-556" fmla="*/ 291425 h 291425"/>
                  <a:gd name="connsiteX4-557" fmla="*/ 287367 w 610313"/>
                  <a:gd name="connsiteY4-558" fmla="*/ 251887 h 291425"/>
                  <a:gd name="connsiteX5-559" fmla="*/ 287366 w 610313"/>
                  <a:gd name="connsiteY5-560" fmla="*/ 164947 h 291425"/>
                  <a:gd name="connsiteX6-561" fmla="*/ 106338 w 610313"/>
                  <a:gd name="connsiteY6-562" fmla="*/ 252031 h 291425"/>
                  <a:gd name="connsiteX7-563" fmla="*/ 0 w 610313"/>
                  <a:gd name="connsiteY7-564" fmla="*/ 238458 h 291425"/>
                  <a:gd name="connsiteX8-565" fmla="*/ 321381 w 610313"/>
                  <a:gd name="connsiteY8-566" fmla="*/ 5681 h 291425"/>
                  <a:gd name="connsiteX9-567" fmla="*/ 364227 w 610313"/>
                  <a:gd name="connsiteY9-568" fmla="*/ 0 h 291425"/>
                  <a:gd name="connsiteX10-569" fmla="*/ 570775 w 610313"/>
                  <a:gd name="connsiteY10-570" fmla="*/ 3393 h 291425"/>
                  <a:gd name="connsiteX11-571" fmla="*/ 610313 w 610313"/>
                  <a:gd name="connsiteY11-572" fmla="*/ 42931 h 291425"/>
                  <a:gd name="connsiteX0-573" fmla="*/ 610313 w 610313"/>
                  <a:gd name="connsiteY0-574" fmla="*/ 42931 h 291425"/>
                  <a:gd name="connsiteX1-575" fmla="*/ 610313 w 610313"/>
                  <a:gd name="connsiteY1-576" fmla="*/ 251887 h 291425"/>
                  <a:gd name="connsiteX2-577" fmla="*/ 570775 w 610313"/>
                  <a:gd name="connsiteY2-578" fmla="*/ 291425 h 291425"/>
                  <a:gd name="connsiteX3-579" fmla="*/ 326905 w 610313"/>
                  <a:gd name="connsiteY3-580" fmla="*/ 291425 h 291425"/>
                  <a:gd name="connsiteX4-581" fmla="*/ 287367 w 610313"/>
                  <a:gd name="connsiteY4-582" fmla="*/ 251887 h 291425"/>
                  <a:gd name="connsiteX5-583" fmla="*/ 287366 w 610313"/>
                  <a:gd name="connsiteY5-584" fmla="*/ 164947 h 291425"/>
                  <a:gd name="connsiteX6-585" fmla="*/ 136875 w 610313"/>
                  <a:gd name="connsiteY6-586" fmla="*/ 241852 h 291425"/>
                  <a:gd name="connsiteX7-587" fmla="*/ 0 w 610313"/>
                  <a:gd name="connsiteY7-588" fmla="*/ 238458 h 291425"/>
                  <a:gd name="connsiteX8-589" fmla="*/ 321381 w 610313"/>
                  <a:gd name="connsiteY8-590" fmla="*/ 5681 h 291425"/>
                  <a:gd name="connsiteX9-591" fmla="*/ 364227 w 610313"/>
                  <a:gd name="connsiteY9-592" fmla="*/ 0 h 291425"/>
                  <a:gd name="connsiteX10-593" fmla="*/ 570775 w 610313"/>
                  <a:gd name="connsiteY10-594" fmla="*/ 3393 h 291425"/>
                  <a:gd name="connsiteX11-595" fmla="*/ 610313 w 610313"/>
                  <a:gd name="connsiteY11-596" fmla="*/ 42931 h 291425"/>
                  <a:gd name="connsiteX0-597" fmla="*/ 576383 w 576383"/>
                  <a:gd name="connsiteY0-598" fmla="*/ 42931 h 291425"/>
                  <a:gd name="connsiteX1-599" fmla="*/ 576383 w 576383"/>
                  <a:gd name="connsiteY1-600" fmla="*/ 251887 h 291425"/>
                  <a:gd name="connsiteX2-601" fmla="*/ 536845 w 576383"/>
                  <a:gd name="connsiteY2-602" fmla="*/ 291425 h 291425"/>
                  <a:gd name="connsiteX3-603" fmla="*/ 292975 w 576383"/>
                  <a:gd name="connsiteY3-604" fmla="*/ 291425 h 291425"/>
                  <a:gd name="connsiteX4-605" fmla="*/ 253437 w 576383"/>
                  <a:gd name="connsiteY4-606" fmla="*/ 251887 h 291425"/>
                  <a:gd name="connsiteX5-607" fmla="*/ 253436 w 576383"/>
                  <a:gd name="connsiteY5-608" fmla="*/ 164947 h 291425"/>
                  <a:gd name="connsiteX6-609" fmla="*/ 102945 w 576383"/>
                  <a:gd name="connsiteY6-610" fmla="*/ 241852 h 291425"/>
                  <a:gd name="connsiteX7-611" fmla="*/ 0 w 576383"/>
                  <a:gd name="connsiteY7-612" fmla="*/ 187563 h 291425"/>
                  <a:gd name="connsiteX8-613" fmla="*/ 287451 w 576383"/>
                  <a:gd name="connsiteY8-614" fmla="*/ 5681 h 291425"/>
                  <a:gd name="connsiteX9-615" fmla="*/ 330297 w 576383"/>
                  <a:gd name="connsiteY9-616" fmla="*/ 0 h 291425"/>
                  <a:gd name="connsiteX10-617" fmla="*/ 536845 w 576383"/>
                  <a:gd name="connsiteY10-618" fmla="*/ 3393 h 291425"/>
                  <a:gd name="connsiteX11-619" fmla="*/ 576383 w 576383"/>
                  <a:gd name="connsiteY11-620" fmla="*/ 42931 h 291425"/>
                  <a:gd name="connsiteX0-621" fmla="*/ 576383 w 576383"/>
                  <a:gd name="connsiteY0-622" fmla="*/ 42931 h 291425"/>
                  <a:gd name="connsiteX1-623" fmla="*/ 576383 w 576383"/>
                  <a:gd name="connsiteY1-624" fmla="*/ 251887 h 291425"/>
                  <a:gd name="connsiteX2-625" fmla="*/ 536845 w 576383"/>
                  <a:gd name="connsiteY2-626" fmla="*/ 291425 h 291425"/>
                  <a:gd name="connsiteX3-627" fmla="*/ 292975 w 576383"/>
                  <a:gd name="connsiteY3-628" fmla="*/ 291425 h 291425"/>
                  <a:gd name="connsiteX4-629" fmla="*/ 253437 w 576383"/>
                  <a:gd name="connsiteY4-630" fmla="*/ 251887 h 291425"/>
                  <a:gd name="connsiteX5-631" fmla="*/ 253436 w 576383"/>
                  <a:gd name="connsiteY5-632" fmla="*/ 164947 h 291425"/>
                  <a:gd name="connsiteX6-633" fmla="*/ 82587 w 576383"/>
                  <a:gd name="connsiteY6-634" fmla="*/ 238459 h 291425"/>
                  <a:gd name="connsiteX7-635" fmla="*/ 0 w 576383"/>
                  <a:gd name="connsiteY7-636" fmla="*/ 187563 h 291425"/>
                  <a:gd name="connsiteX8-637" fmla="*/ 287451 w 576383"/>
                  <a:gd name="connsiteY8-638" fmla="*/ 5681 h 291425"/>
                  <a:gd name="connsiteX9-639" fmla="*/ 330297 w 576383"/>
                  <a:gd name="connsiteY9-640" fmla="*/ 0 h 291425"/>
                  <a:gd name="connsiteX10-641" fmla="*/ 536845 w 576383"/>
                  <a:gd name="connsiteY10-642" fmla="*/ 3393 h 291425"/>
                  <a:gd name="connsiteX11-643" fmla="*/ 576383 w 576383"/>
                  <a:gd name="connsiteY11-644" fmla="*/ 42931 h 291425"/>
                  <a:gd name="connsiteX0-645" fmla="*/ 576383 w 576383"/>
                  <a:gd name="connsiteY0-646" fmla="*/ 42931 h 291425"/>
                  <a:gd name="connsiteX1-647" fmla="*/ 576383 w 576383"/>
                  <a:gd name="connsiteY1-648" fmla="*/ 251887 h 291425"/>
                  <a:gd name="connsiteX2-649" fmla="*/ 536845 w 576383"/>
                  <a:gd name="connsiteY2-650" fmla="*/ 291425 h 291425"/>
                  <a:gd name="connsiteX3-651" fmla="*/ 292975 w 576383"/>
                  <a:gd name="connsiteY3-652" fmla="*/ 291425 h 291425"/>
                  <a:gd name="connsiteX4-653" fmla="*/ 253437 w 576383"/>
                  <a:gd name="connsiteY4-654" fmla="*/ 251887 h 291425"/>
                  <a:gd name="connsiteX5-655" fmla="*/ 253436 w 576383"/>
                  <a:gd name="connsiteY5-656" fmla="*/ 164947 h 291425"/>
                  <a:gd name="connsiteX6-657" fmla="*/ 82587 w 576383"/>
                  <a:gd name="connsiteY6-658" fmla="*/ 238459 h 291425"/>
                  <a:gd name="connsiteX7-659" fmla="*/ 0 w 576383"/>
                  <a:gd name="connsiteY7-660" fmla="*/ 187563 h 291425"/>
                  <a:gd name="connsiteX8-661" fmla="*/ 287451 w 576383"/>
                  <a:gd name="connsiteY8-662" fmla="*/ 5681 h 291425"/>
                  <a:gd name="connsiteX9-663" fmla="*/ 330297 w 576383"/>
                  <a:gd name="connsiteY9-664" fmla="*/ 0 h 291425"/>
                  <a:gd name="connsiteX10-665" fmla="*/ 536845 w 576383"/>
                  <a:gd name="connsiteY10-666" fmla="*/ 3393 h 291425"/>
                  <a:gd name="connsiteX11-667" fmla="*/ 576383 w 576383"/>
                  <a:gd name="connsiteY11-668" fmla="*/ 42931 h 291425"/>
                  <a:gd name="connsiteX0-669" fmla="*/ 576383 w 576383"/>
                  <a:gd name="connsiteY0-670" fmla="*/ 42931 h 291425"/>
                  <a:gd name="connsiteX1-671" fmla="*/ 576383 w 576383"/>
                  <a:gd name="connsiteY1-672" fmla="*/ 251887 h 291425"/>
                  <a:gd name="connsiteX2-673" fmla="*/ 536845 w 576383"/>
                  <a:gd name="connsiteY2-674" fmla="*/ 291425 h 291425"/>
                  <a:gd name="connsiteX3-675" fmla="*/ 292975 w 576383"/>
                  <a:gd name="connsiteY3-676" fmla="*/ 291425 h 291425"/>
                  <a:gd name="connsiteX4-677" fmla="*/ 253437 w 576383"/>
                  <a:gd name="connsiteY4-678" fmla="*/ 251887 h 291425"/>
                  <a:gd name="connsiteX5-679" fmla="*/ 253436 w 576383"/>
                  <a:gd name="connsiteY5-680" fmla="*/ 164947 h 291425"/>
                  <a:gd name="connsiteX6-681" fmla="*/ 82587 w 576383"/>
                  <a:gd name="connsiteY6-682" fmla="*/ 238459 h 291425"/>
                  <a:gd name="connsiteX7-683" fmla="*/ 0 w 576383"/>
                  <a:gd name="connsiteY7-684" fmla="*/ 187563 h 291425"/>
                  <a:gd name="connsiteX8-685" fmla="*/ 287451 w 576383"/>
                  <a:gd name="connsiteY8-686" fmla="*/ 5681 h 291425"/>
                  <a:gd name="connsiteX9-687" fmla="*/ 330297 w 576383"/>
                  <a:gd name="connsiteY9-688" fmla="*/ 0 h 291425"/>
                  <a:gd name="connsiteX10-689" fmla="*/ 536845 w 576383"/>
                  <a:gd name="connsiteY10-690" fmla="*/ 3393 h 291425"/>
                  <a:gd name="connsiteX11-691" fmla="*/ 576383 w 576383"/>
                  <a:gd name="connsiteY11-692" fmla="*/ 42931 h 291425"/>
                  <a:gd name="connsiteX0-693" fmla="*/ 576383 w 576383"/>
                  <a:gd name="connsiteY0-694" fmla="*/ 42931 h 291425"/>
                  <a:gd name="connsiteX1-695" fmla="*/ 576383 w 576383"/>
                  <a:gd name="connsiteY1-696" fmla="*/ 251887 h 291425"/>
                  <a:gd name="connsiteX2-697" fmla="*/ 536845 w 576383"/>
                  <a:gd name="connsiteY2-698" fmla="*/ 291425 h 291425"/>
                  <a:gd name="connsiteX3-699" fmla="*/ 292975 w 576383"/>
                  <a:gd name="connsiteY3-700" fmla="*/ 291425 h 291425"/>
                  <a:gd name="connsiteX4-701" fmla="*/ 253437 w 576383"/>
                  <a:gd name="connsiteY4-702" fmla="*/ 251887 h 291425"/>
                  <a:gd name="connsiteX5-703" fmla="*/ 253436 w 576383"/>
                  <a:gd name="connsiteY5-704" fmla="*/ 164947 h 291425"/>
                  <a:gd name="connsiteX6-705" fmla="*/ 82587 w 576383"/>
                  <a:gd name="connsiteY6-706" fmla="*/ 238459 h 291425"/>
                  <a:gd name="connsiteX7-707" fmla="*/ 0 w 576383"/>
                  <a:gd name="connsiteY7-708" fmla="*/ 187563 h 291425"/>
                  <a:gd name="connsiteX8-709" fmla="*/ 287451 w 576383"/>
                  <a:gd name="connsiteY8-710" fmla="*/ 5681 h 291425"/>
                  <a:gd name="connsiteX9-711" fmla="*/ 330297 w 576383"/>
                  <a:gd name="connsiteY9-712" fmla="*/ 0 h 291425"/>
                  <a:gd name="connsiteX10-713" fmla="*/ 536845 w 576383"/>
                  <a:gd name="connsiteY10-714" fmla="*/ 3393 h 291425"/>
                  <a:gd name="connsiteX11-715" fmla="*/ 576383 w 576383"/>
                  <a:gd name="connsiteY11-716" fmla="*/ 42931 h 291425"/>
                  <a:gd name="connsiteX0-717" fmla="*/ 620492 w 620492"/>
                  <a:gd name="connsiteY0-718" fmla="*/ 42931 h 291425"/>
                  <a:gd name="connsiteX1-719" fmla="*/ 620492 w 620492"/>
                  <a:gd name="connsiteY1-720" fmla="*/ 251887 h 291425"/>
                  <a:gd name="connsiteX2-721" fmla="*/ 580954 w 620492"/>
                  <a:gd name="connsiteY2-722" fmla="*/ 291425 h 291425"/>
                  <a:gd name="connsiteX3-723" fmla="*/ 337084 w 620492"/>
                  <a:gd name="connsiteY3-724" fmla="*/ 291425 h 291425"/>
                  <a:gd name="connsiteX4-725" fmla="*/ 297546 w 620492"/>
                  <a:gd name="connsiteY4-726" fmla="*/ 251887 h 291425"/>
                  <a:gd name="connsiteX5-727" fmla="*/ 297545 w 620492"/>
                  <a:gd name="connsiteY5-728" fmla="*/ 164947 h 291425"/>
                  <a:gd name="connsiteX6-729" fmla="*/ 126696 w 620492"/>
                  <a:gd name="connsiteY6-730" fmla="*/ 238459 h 291425"/>
                  <a:gd name="connsiteX7-731" fmla="*/ 0 w 620492"/>
                  <a:gd name="connsiteY7-732" fmla="*/ 187563 h 291425"/>
                  <a:gd name="connsiteX8-733" fmla="*/ 331560 w 620492"/>
                  <a:gd name="connsiteY8-734" fmla="*/ 5681 h 291425"/>
                  <a:gd name="connsiteX9-735" fmla="*/ 374406 w 620492"/>
                  <a:gd name="connsiteY9-736" fmla="*/ 0 h 291425"/>
                  <a:gd name="connsiteX10-737" fmla="*/ 580954 w 620492"/>
                  <a:gd name="connsiteY10-738" fmla="*/ 3393 h 291425"/>
                  <a:gd name="connsiteX11-739" fmla="*/ 620492 w 620492"/>
                  <a:gd name="connsiteY11-740" fmla="*/ 42931 h 291425"/>
                  <a:gd name="connsiteX0-741" fmla="*/ 620492 w 620492"/>
                  <a:gd name="connsiteY0-742" fmla="*/ 42931 h 291425"/>
                  <a:gd name="connsiteX1-743" fmla="*/ 620492 w 620492"/>
                  <a:gd name="connsiteY1-744" fmla="*/ 251887 h 291425"/>
                  <a:gd name="connsiteX2-745" fmla="*/ 580954 w 620492"/>
                  <a:gd name="connsiteY2-746" fmla="*/ 291425 h 291425"/>
                  <a:gd name="connsiteX3-747" fmla="*/ 337084 w 620492"/>
                  <a:gd name="connsiteY3-748" fmla="*/ 291425 h 291425"/>
                  <a:gd name="connsiteX4-749" fmla="*/ 297546 w 620492"/>
                  <a:gd name="connsiteY4-750" fmla="*/ 251887 h 291425"/>
                  <a:gd name="connsiteX5-751" fmla="*/ 297545 w 620492"/>
                  <a:gd name="connsiteY5-752" fmla="*/ 164947 h 291425"/>
                  <a:gd name="connsiteX6-753" fmla="*/ 89373 w 620492"/>
                  <a:gd name="connsiteY6-754" fmla="*/ 224887 h 291425"/>
                  <a:gd name="connsiteX7-755" fmla="*/ 0 w 620492"/>
                  <a:gd name="connsiteY7-756" fmla="*/ 187563 h 291425"/>
                  <a:gd name="connsiteX8-757" fmla="*/ 331560 w 620492"/>
                  <a:gd name="connsiteY8-758" fmla="*/ 5681 h 291425"/>
                  <a:gd name="connsiteX9-759" fmla="*/ 374406 w 620492"/>
                  <a:gd name="connsiteY9-760" fmla="*/ 0 h 291425"/>
                  <a:gd name="connsiteX10-761" fmla="*/ 580954 w 620492"/>
                  <a:gd name="connsiteY10-762" fmla="*/ 3393 h 291425"/>
                  <a:gd name="connsiteX11-763" fmla="*/ 620492 w 620492"/>
                  <a:gd name="connsiteY11-764" fmla="*/ 42931 h 291425"/>
                  <a:gd name="connsiteX0-765" fmla="*/ 620492 w 620492"/>
                  <a:gd name="connsiteY0-766" fmla="*/ 42931 h 291425"/>
                  <a:gd name="connsiteX1-767" fmla="*/ 620492 w 620492"/>
                  <a:gd name="connsiteY1-768" fmla="*/ 251887 h 291425"/>
                  <a:gd name="connsiteX2-769" fmla="*/ 580954 w 620492"/>
                  <a:gd name="connsiteY2-770" fmla="*/ 291425 h 291425"/>
                  <a:gd name="connsiteX3-771" fmla="*/ 337084 w 620492"/>
                  <a:gd name="connsiteY3-772" fmla="*/ 291425 h 291425"/>
                  <a:gd name="connsiteX4-773" fmla="*/ 297546 w 620492"/>
                  <a:gd name="connsiteY4-774" fmla="*/ 251887 h 291425"/>
                  <a:gd name="connsiteX5-775" fmla="*/ 297545 w 620492"/>
                  <a:gd name="connsiteY5-776" fmla="*/ 164947 h 291425"/>
                  <a:gd name="connsiteX6-777" fmla="*/ 89373 w 620492"/>
                  <a:gd name="connsiteY6-778" fmla="*/ 224887 h 291425"/>
                  <a:gd name="connsiteX7-779" fmla="*/ 0 w 620492"/>
                  <a:gd name="connsiteY7-780" fmla="*/ 187563 h 291425"/>
                  <a:gd name="connsiteX8-781" fmla="*/ 331560 w 620492"/>
                  <a:gd name="connsiteY8-782" fmla="*/ 5681 h 291425"/>
                  <a:gd name="connsiteX9-783" fmla="*/ 374406 w 620492"/>
                  <a:gd name="connsiteY9-784" fmla="*/ 0 h 291425"/>
                  <a:gd name="connsiteX10-785" fmla="*/ 580954 w 620492"/>
                  <a:gd name="connsiteY10-786" fmla="*/ 3393 h 291425"/>
                  <a:gd name="connsiteX11-787" fmla="*/ 620492 w 620492"/>
                  <a:gd name="connsiteY11-788" fmla="*/ 42931 h 291425"/>
                  <a:gd name="connsiteX0-789" fmla="*/ 620492 w 620492"/>
                  <a:gd name="connsiteY0-790" fmla="*/ 42931 h 291425"/>
                  <a:gd name="connsiteX1-791" fmla="*/ 620492 w 620492"/>
                  <a:gd name="connsiteY1-792" fmla="*/ 251887 h 291425"/>
                  <a:gd name="connsiteX2-793" fmla="*/ 580954 w 620492"/>
                  <a:gd name="connsiteY2-794" fmla="*/ 291425 h 291425"/>
                  <a:gd name="connsiteX3-795" fmla="*/ 337084 w 620492"/>
                  <a:gd name="connsiteY3-796" fmla="*/ 291425 h 291425"/>
                  <a:gd name="connsiteX4-797" fmla="*/ 297546 w 620492"/>
                  <a:gd name="connsiteY4-798" fmla="*/ 251887 h 291425"/>
                  <a:gd name="connsiteX5-799" fmla="*/ 297545 w 620492"/>
                  <a:gd name="connsiteY5-800" fmla="*/ 164947 h 291425"/>
                  <a:gd name="connsiteX6-801" fmla="*/ 89373 w 620492"/>
                  <a:gd name="connsiteY6-802" fmla="*/ 224887 h 291425"/>
                  <a:gd name="connsiteX7-803" fmla="*/ 0 w 620492"/>
                  <a:gd name="connsiteY7-804" fmla="*/ 187563 h 291425"/>
                  <a:gd name="connsiteX8-805" fmla="*/ 331560 w 620492"/>
                  <a:gd name="connsiteY8-806" fmla="*/ 5681 h 291425"/>
                  <a:gd name="connsiteX9-807" fmla="*/ 374406 w 620492"/>
                  <a:gd name="connsiteY9-808" fmla="*/ 0 h 291425"/>
                  <a:gd name="connsiteX10-809" fmla="*/ 580954 w 620492"/>
                  <a:gd name="connsiteY10-810" fmla="*/ 3393 h 291425"/>
                  <a:gd name="connsiteX11-811" fmla="*/ 620492 w 620492"/>
                  <a:gd name="connsiteY11-812" fmla="*/ 42931 h 291425"/>
                  <a:gd name="connsiteX0-813" fmla="*/ 620492 w 620492"/>
                  <a:gd name="connsiteY0-814" fmla="*/ 42931 h 291425"/>
                  <a:gd name="connsiteX1-815" fmla="*/ 620492 w 620492"/>
                  <a:gd name="connsiteY1-816" fmla="*/ 251887 h 291425"/>
                  <a:gd name="connsiteX2-817" fmla="*/ 580954 w 620492"/>
                  <a:gd name="connsiteY2-818" fmla="*/ 291425 h 291425"/>
                  <a:gd name="connsiteX3-819" fmla="*/ 337084 w 620492"/>
                  <a:gd name="connsiteY3-820" fmla="*/ 291425 h 291425"/>
                  <a:gd name="connsiteX4-821" fmla="*/ 297546 w 620492"/>
                  <a:gd name="connsiteY4-822" fmla="*/ 251887 h 291425"/>
                  <a:gd name="connsiteX5-823" fmla="*/ 297545 w 620492"/>
                  <a:gd name="connsiteY5-824" fmla="*/ 164947 h 291425"/>
                  <a:gd name="connsiteX6-825" fmla="*/ 89373 w 620492"/>
                  <a:gd name="connsiteY6-826" fmla="*/ 224887 h 291425"/>
                  <a:gd name="connsiteX7-827" fmla="*/ 0 w 620492"/>
                  <a:gd name="connsiteY7-828" fmla="*/ 187563 h 291425"/>
                  <a:gd name="connsiteX8-829" fmla="*/ 331560 w 620492"/>
                  <a:gd name="connsiteY8-830" fmla="*/ 5681 h 291425"/>
                  <a:gd name="connsiteX9-831" fmla="*/ 374406 w 620492"/>
                  <a:gd name="connsiteY9-832" fmla="*/ 0 h 291425"/>
                  <a:gd name="connsiteX10-833" fmla="*/ 580954 w 620492"/>
                  <a:gd name="connsiteY10-834" fmla="*/ 3393 h 291425"/>
                  <a:gd name="connsiteX11-835" fmla="*/ 620492 w 620492"/>
                  <a:gd name="connsiteY11-836" fmla="*/ 42931 h 291425"/>
                  <a:gd name="connsiteX0-837" fmla="*/ 620492 w 620492"/>
                  <a:gd name="connsiteY0-838" fmla="*/ 42931 h 291425"/>
                  <a:gd name="connsiteX1-839" fmla="*/ 620492 w 620492"/>
                  <a:gd name="connsiteY1-840" fmla="*/ 251887 h 291425"/>
                  <a:gd name="connsiteX2-841" fmla="*/ 580954 w 620492"/>
                  <a:gd name="connsiteY2-842" fmla="*/ 291425 h 291425"/>
                  <a:gd name="connsiteX3-843" fmla="*/ 337084 w 620492"/>
                  <a:gd name="connsiteY3-844" fmla="*/ 291425 h 291425"/>
                  <a:gd name="connsiteX4-845" fmla="*/ 297546 w 620492"/>
                  <a:gd name="connsiteY4-846" fmla="*/ 251887 h 291425"/>
                  <a:gd name="connsiteX5-847" fmla="*/ 297545 w 620492"/>
                  <a:gd name="connsiteY5-848" fmla="*/ 164947 h 291425"/>
                  <a:gd name="connsiteX6-849" fmla="*/ 89373 w 620492"/>
                  <a:gd name="connsiteY6-850" fmla="*/ 224887 h 291425"/>
                  <a:gd name="connsiteX7-851" fmla="*/ 0 w 620492"/>
                  <a:gd name="connsiteY7-852" fmla="*/ 187563 h 291425"/>
                  <a:gd name="connsiteX8-853" fmla="*/ 331560 w 620492"/>
                  <a:gd name="connsiteY8-854" fmla="*/ 5681 h 291425"/>
                  <a:gd name="connsiteX9-855" fmla="*/ 374406 w 620492"/>
                  <a:gd name="connsiteY9-856" fmla="*/ 0 h 291425"/>
                  <a:gd name="connsiteX10-857" fmla="*/ 580954 w 620492"/>
                  <a:gd name="connsiteY10-858" fmla="*/ 3393 h 291425"/>
                  <a:gd name="connsiteX11-859" fmla="*/ 620492 w 620492"/>
                  <a:gd name="connsiteY11-860" fmla="*/ 42931 h 291425"/>
                  <a:gd name="connsiteX0-861" fmla="*/ 620492 w 620492"/>
                  <a:gd name="connsiteY0-862" fmla="*/ 42931 h 291425"/>
                  <a:gd name="connsiteX1-863" fmla="*/ 620492 w 620492"/>
                  <a:gd name="connsiteY1-864" fmla="*/ 251887 h 291425"/>
                  <a:gd name="connsiteX2-865" fmla="*/ 580954 w 620492"/>
                  <a:gd name="connsiteY2-866" fmla="*/ 291425 h 291425"/>
                  <a:gd name="connsiteX3-867" fmla="*/ 337084 w 620492"/>
                  <a:gd name="connsiteY3-868" fmla="*/ 291425 h 291425"/>
                  <a:gd name="connsiteX4-869" fmla="*/ 297546 w 620492"/>
                  <a:gd name="connsiteY4-870" fmla="*/ 251887 h 291425"/>
                  <a:gd name="connsiteX5-871" fmla="*/ 297545 w 620492"/>
                  <a:gd name="connsiteY5-872" fmla="*/ 164947 h 291425"/>
                  <a:gd name="connsiteX6-873" fmla="*/ 89373 w 620492"/>
                  <a:gd name="connsiteY6-874" fmla="*/ 224887 h 291425"/>
                  <a:gd name="connsiteX7-875" fmla="*/ 0 w 620492"/>
                  <a:gd name="connsiteY7-876" fmla="*/ 187563 h 291425"/>
                  <a:gd name="connsiteX8-877" fmla="*/ 331560 w 620492"/>
                  <a:gd name="connsiteY8-878" fmla="*/ 5681 h 291425"/>
                  <a:gd name="connsiteX9-879" fmla="*/ 374406 w 620492"/>
                  <a:gd name="connsiteY9-880" fmla="*/ 0 h 291425"/>
                  <a:gd name="connsiteX10-881" fmla="*/ 580954 w 620492"/>
                  <a:gd name="connsiteY10-882" fmla="*/ 3393 h 291425"/>
                  <a:gd name="connsiteX11-883" fmla="*/ 620492 w 620492"/>
                  <a:gd name="connsiteY11-884" fmla="*/ 42931 h 291425"/>
                  <a:gd name="connsiteX0-885" fmla="*/ 620492 w 620492"/>
                  <a:gd name="connsiteY0-886" fmla="*/ 42931 h 291425"/>
                  <a:gd name="connsiteX1-887" fmla="*/ 620492 w 620492"/>
                  <a:gd name="connsiteY1-888" fmla="*/ 251887 h 291425"/>
                  <a:gd name="connsiteX2-889" fmla="*/ 580954 w 620492"/>
                  <a:gd name="connsiteY2-890" fmla="*/ 291425 h 291425"/>
                  <a:gd name="connsiteX3-891" fmla="*/ 337084 w 620492"/>
                  <a:gd name="connsiteY3-892" fmla="*/ 291425 h 291425"/>
                  <a:gd name="connsiteX4-893" fmla="*/ 297546 w 620492"/>
                  <a:gd name="connsiteY4-894" fmla="*/ 251887 h 291425"/>
                  <a:gd name="connsiteX5-895" fmla="*/ 297545 w 620492"/>
                  <a:gd name="connsiteY5-896" fmla="*/ 164947 h 291425"/>
                  <a:gd name="connsiteX6-897" fmla="*/ 99552 w 620492"/>
                  <a:gd name="connsiteY6-898" fmla="*/ 235066 h 291425"/>
                  <a:gd name="connsiteX7-899" fmla="*/ 0 w 620492"/>
                  <a:gd name="connsiteY7-900" fmla="*/ 187563 h 291425"/>
                  <a:gd name="connsiteX8-901" fmla="*/ 331560 w 620492"/>
                  <a:gd name="connsiteY8-902" fmla="*/ 5681 h 291425"/>
                  <a:gd name="connsiteX9-903" fmla="*/ 374406 w 620492"/>
                  <a:gd name="connsiteY9-904" fmla="*/ 0 h 291425"/>
                  <a:gd name="connsiteX10-905" fmla="*/ 580954 w 620492"/>
                  <a:gd name="connsiteY10-906" fmla="*/ 3393 h 291425"/>
                  <a:gd name="connsiteX11-907" fmla="*/ 620492 w 620492"/>
                  <a:gd name="connsiteY11-908" fmla="*/ 42931 h 291425"/>
                  <a:gd name="connsiteX0-909" fmla="*/ 620492 w 620492"/>
                  <a:gd name="connsiteY0-910" fmla="*/ 42931 h 291425"/>
                  <a:gd name="connsiteX1-911" fmla="*/ 620492 w 620492"/>
                  <a:gd name="connsiteY1-912" fmla="*/ 251887 h 291425"/>
                  <a:gd name="connsiteX2-913" fmla="*/ 580954 w 620492"/>
                  <a:gd name="connsiteY2-914" fmla="*/ 291425 h 291425"/>
                  <a:gd name="connsiteX3-915" fmla="*/ 337084 w 620492"/>
                  <a:gd name="connsiteY3-916" fmla="*/ 291425 h 291425"/>
                  <a:gd name="connsiteX4-917" fmla="*/ 297546 w 620492"/>
                  <a:gd name="connsiteY4-918" fmla="*/ 251887 h 291425"/>
                  <a:gd name="connsiteX5-919" fmla="*/ 297545 w 620492"/>
                  <a:gd name="connsiteY5-920" fmla="*/ 164947 h 291425"/>
                  <a:gd name="connsiteX6-921" fmla="*/ 109731 w 620492"/>
                  <a:gd name="connsiteY6-922" fmla="*/ 238459 h 291425"/>
                  <a:gd name="connsiteX7-923" fmla="*/ 0 w 620492"/>
                  <a:gd name="connsiteY7-924" fmla="*/ 187563 h 291425"/>
                  <a:gd name="connsiteX8-925" fmla="*/ 331560 w 620492"/>
                  <a:gd name="connsiteY8-926" fmla="*/ 5681 h 291425"/>
                  <a:gd name="connsiteX9-927" fmla="*/ 374406 w 620492"/>
                  <a:gd name="connsiteY9-928" fmla="*/ 0 h 291425"/>
                  <a:gd name="connsiteX10-929" fmla="*/ 580954 w 620492"/>
                  <a:gd name="connsiteY10-930" fmla="*/ 3393 h 291425"/>
                  <a:gd name="connsiteX11-931" fmla="*/ 620492 w 620492"/>
                  <a:gd name="connsiteY11-932" fmla="*/ 42931 h 291425"/>
                  <a:gd name="connsiteX0-933" fmla="*/ 603527 w 603527"/>
                  <a:gd name="connsiteY0-934" fmla="*/ 42931 h 291425"/>
                  <a:gd name="connsiteX1-935" fmla="*/ 603527 w 603527"/>
                  <a:gd name="connsiteY1-936" fmla="*/ 251887 h 291425"/>
                  <a:gd name="connsiteX2-937" fmla="*/ 563989 w 603527"/>
                  <a:gd name="connsiteY2-938" fmla="*/ 291425 h 291425"/>
                  <a:gd name="connsiteX3-939" fmla="*/ 320119 w 603527"/>
                  <a:gd name="connsiteY3-940" fmla="*/ 291425 h 291425"/>
                  <a:gd name="connsiteX4-941" fmla="*/ 280581 w 603527"/>
                  <a:gd name="connsiteY4-942" fmla="*/ 251887 h 291425"/>
                  <a:gd name="connsiteX5-943" fmla="*/ 280580 w 603527"/>
                  <a:gd name="connsiteY5-944" fmla="*/ 164947 h 291425"/>
                  <a:gd name="connsiteX6-945" fmla="*/ 92766 w 603527"/>
                  <a:gd name="connsiteY6-946" fmla="*/ 238459 h 291425"/>
                  <a:gd name="connsiteX7-947" fmla="*/ 0 w 603527"/>
                  <a:gd name="connsiteY7-948" fmla="*/ 167205 h 291425"/>
                  <a:gd name="connsiteX8-949" fmla="*/ 314595 w 603527"/>
                  <a:gd name="connsiteY8-950" fmla="*/ 5681 h 291425"/>
                  <a:gd name="connsiteX9-951" fmla="*/ 357441 w 603527"/>
                  <a:gd name="connsiteY9-952" fmla="*/ 0 h 291425"/>
                  <a:gd name="connsiteX10-953" fmla="*/ 563989 w 603527"/>
                  <a:gd name="connsiteY10-954" fmla="*/ 3393 h 291425"/>
                  <a:gd name="connsiteX11-955" fmla="*/ 603527 w 603527"/>
                  <a:gd name="connsiteY11-956" fmla="*/ 42931 h 291425"/>
                  <a:gd name="connsiteX0-957" fmla="*/ 603527 w 603527"/>
                  <a:gd name="connsiteY0-958" fmla="*/ 42931 h 291425"/>
                  <a:gd name="connsiteX1-959" fmla="*/ 603527 w 603527"/>
                  <a:gd name="connsiteY1-960" fmla="*/ 251887 h 291425"/>
                  <a:gd name="connsiteX2-961" fmla="*/ 563989 w 603527"/>
                  <a:gd name="connsiteY2-962" fmla="*/ 291425 h 291425"/>
                  <a:gd name="connsiteX3-963" fmla="*/ 320119 w 603527"/>
                  <a:gd name="connsiteY3-964" fmla="*/ 291425 h 291425"/>
                  <a:gd name="connsiteX4-965" fmla="*/ 280581 w 603527"/>
                  <a:gd name="connsiteY4-966" fmla="*/ 251887 h 291425"/>
                  <a:gd name="connsiteX5-967" fmla="*/ 280580 w 603527"/>
                  <a:gd name="connsiteY5-968" fmla="*/ 164947 h 291425"/>
                  <a:gd name="connsiteX6-969" fmla="*/ 92766 w 603527"/>
                  <a:gd name="connsiteY6-970" fmla="*/ 238459 h 291425"/>
                  <a:gd name="connsiteX7-971" fmla="*/ 0 w 603527"/>
                  <a:gd name="connsiteY7-972" fmla="*/ 167205 h 291425"/>
                  <a:gd name="connsiteX8-973" fmla="*/ 314595 w 603527"/>
                  <a:gd name="connsiteY8-974" fmla="*/ 5681 h 291425"/>
                  <a:gd name="connsiteX9-975" fmla="*/ 357441 w 603527"/>
                  <a:gd name="connsiteY9-976" fmla="*/ 0 h 291425"/>
                  <a:gd name="connsiteX10-977" fmla="*/ 563989 w 603527"/>
                  <a:gd name="connsiteY10-978" fmla="*/ 3393 h 291425"/>
                  <a:gd name="connsiteX11-979" fmla="*/ 603527 w 603527"/>
                  <a:gd name="connsiteY11-980" fmla="*/ 42931 h 2914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</a:cxnLst>
                <a:rect l="l" t="t" r="r" b="b"/>
                <a:pathLst>
                  <a:path w="603527" h="291425">
                    <a:moveTo>
                      <a:pt x="603527" y="42931"/>
                    </a:moveTo>
                    <a:lnTo>
                      <a:pt x="603527" y="251887"/>
                    </a:lnTo>
                    <a:cubicBezTo>
                      <a:pt x="603527" y="273723"/>
                      <a:pt x="585825" y="291425"/>
                      <a:pt x="563989" y="291425"/>
                    </a:cubicBezTo>
                    <a:lnTo>
                      <a:pt x="320119" y="291425"/>
                    </a:lnTo>
                    <a:cubicBezTo>
                      <a:pt x="298283" y="291425"/>
                      <a:pt x="280581" y="273723"/>
                      <a:pt x="280581" y="251887"/>
                    </a:cubicBezTo>
                    <a:cubicBezTo>
                      <a:pt x="280581" y="222907"/>
                      <a:pt x="280580" y="193927"/>
                      <a:pt x="280580" y="164947"/>
                    </a:cubicBezTo>
                    <a:cubicBezTo>
                      <a:pt x="202342" y="172323"/>
                      <a:pt x="162713" y="174749"/>
                      <a:pt x="92766" y="238459"/>
                    </a:cubicBezTo>
                    <a:lnTo>
                      <a:pt x="0" y="167205"/>
                    </a:lnTo>
                    <a:cubicBezTo>
                      <a:pt x="66941" y="33973"/>
                      <a:pt x="217699" y="13756"/>
                      <a:pt x="314595" y="5681"/>
                    </a:cubicBezTo>
                    <a:cubicBezTo>
                      <a:pt x="316213" y="3537"/>
                      <a:pt x="355471" y="0"/>
                      <a:pt x="357441" y="0"/>
                    </a:cubicBezTo>
                    <a:lnTo>
                      <a:pt x="563989" y="3393"/>
                    </a:lnTo>
                    <a:cubicBezTo>
                      <a:pt x="585825" y="3393"/>
                      <a:pt x="603527" y="21095"/>
                      <a:pt x="603527" y="42931"/>
                    </a:cubicBezTo>
                    <a:close/>
                  </a:path>
                </a:pathLst>
              </a:custGeom>
              <a:solidFill>
                <a:schemeClr val="bg1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8" name="TextBox 77"/>
            <p:cNvSpPr txBox="1"/>
            <p:nvPr/>
          </p:nvSpPr>
          <p:spPr>
            <a:xfrm flipH="1">
              <a:off x="7460270" y="987750"/>
              <a:ext cx="303911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Portfolio</a:t>
              </a:r>
              <a:endParaRPr lang="en-US" altLang="ko-KR" sz="3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endParaRPr>
            </a:p>
            <a:p>
              <a:r>
                <a:rPr lang="en-US" altLang="ko-KR" sz="3600" b="1" dirty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Presentation Designed</a:t>
              </a:r>
              <a:endParaRPr lang="en-US" altLang="ko-KR" sz="3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endParaRPr>
            </a:p>
          </p:txBody>
        </p:sp>
        <p:grpSp>
          <p:nvGrpSpPr>
            <p:cNvPr id="79" name="Group 59"/>
            <p:cNvGrpSpPr/>
            <p:nvPr/>
          </p:nvGrpSpPr>
          <p:grpSpPr>
            <a:xfrm>
              <a:off x="7258462" y="838424"/>
              <a:ext cx="3315986" cy="2052979"/>
              <a:chOff x="539792" y="602203"/>
              <a:chExt cx="2472316" cy="1530650"/>
            </a:xfrm>
          </p:grpSpPr>
          <p:sp>
            <p:nvSpPr>
              <p:cNvPr id="80" name="Freeform 60"/>
              <p:cNvSpPr/>
              <p:nvPr/>
            </p:nvSpPr>
            <p:spPr>
              <a:xfrm>
                <a:off x="852108" y="602203"/>
                <a:ext cx="2160000" cy="1224000"/>
              </a:xfrm>
              <a:custGeom>
                <a:avLst/>
                <a:gdLst>
                  <a:gd name="connsiteX0" fmla="*/ 0 w 1847850"/>
                  <a:gd name="connsiteY0" fmla="*/ 9525 h 857250"/>
                  <a:gd name="connsiteX1" fmla="*/ 1847850 w 1847850"/>
                  <a:gd name="connsiteY1" fmla="*/ 0 h 857250"/>
                  <a:gd name="connsiteX2" fmla="*/ 1847850 w 1847850"/>
                  <a:gd name="connsiteY2" fmla="*/ 857250 h 857250"/>
                  <a:gd name="connsiteX0-1" fmla="*/ 0 w 1847850"/>
                  <a:gd name="connsiteY0-2" fmla="*/ 0 h 847725"/>
                  <a:gd name="connsiteX1-3" fmla="*/ 1847850 w 1847850"/>
                  <a:gd name="connsiteY1-4" fmla="*/ 19050 h 847725"/>
                  <a:gd name="connsiteX2-5" fmla="*/ 1847850 w 1847850"/>
                  <a:gd name="connsiteY2-6" fmla="*/ 847725 h 847725"/>
                  <a:gd name="connsiteX0-7" fmla="*/ 0 w 1847850"/>
                  <a:gd name="connsiteY0-8" fmla="*/ 9525 h 857250"/>
                  <a:gd name="connsiteX1-9" fmla="*/ 1847850 w 1847850"/>
                  <a:gd name="connsiteY1-10" fmla="*/ 0 h 857250"/>
                  <a:gd name="connsiteX2-11" fmla="*/ 1847850 w 1847850"/>
                  <a:gd name="connsiteY2-12" fmla="*/ 857250 h 857250"/>
                  <a:gd name="connsiteX0-13" fmla="*/ 0 w 1847850"/>
                  <a:gd name="connsiteY0-14" fmla="*/ 0 h 847725"/>
                  <a:gd name="connsiteX1-15" fmla="*/ 1847850 w 1847850"/>
                  <a:gd name="connsiteY1-16" fmla="*/ 9525 h 847725"/>
                  <a:gd name="connsiteX2-17" fmla="*/ 1847850 w 1847850"/>
                  <a:gd name="connsiteY2-18" fmla="*/ 847725 h 847725"/>
                  <a:gd name="connsiteX0-19" fmla="*/ 0 w 1865022"/>
                  <a:gd name="connsiteY0-20" fmla="*/ 9525 h 857250"/>
                  <a:gd name="connsiteX1-21" fmla="*/ 1865022 w 1865022"/>
                  <a:gd name="connsiteY1-22" fmla="*/ 0 h 857250"/>
                  <a:gd name="connsiteX2-23" fmla="*/ 1847850 w 1865022"/>
                  <a:gd name="connsiteY2-24" fmla="*/ 857250 h 857250"/>
                  <a:gd name="connsiteX0-25" fmla="*/ 0 w 1856436"/>
                  <a:gd name="connsiteY0-26" fmla="*/ 0 h 847725"/>
                  <a:gd name="connsiteX1-27" fmla="*/ 1856436 w 1856436"/>
                  <a:gd name="connsiteY1-28" fmla="*/ 19050 h 847725"/>
                  <a:gd name="connsiteX2-29" fmla="*/ 1847850 w 1856436"/>
                  <a:gd name="connsiteY2-30" fmla="*/ 847725 h 847725"/>
                  <a:gd name="connsiteX0-31" fmla="*/ 0 w 1847850"/>
                  <a:gd name="connsiteY0-32" fmla="*/ 0 h 847725"/>
                  <a:gd name="connsiteX1-33" fmla="*/ 1847850 w 1847850"/>
                  <a:gd name="connsiteY1-34" fmla="*/ 28575 h 847725"/>
                  <a:gd name="connsiteX2-35" fmla="*/ 1847850 w 1847850"/>
                  <a:gd name="connsiteY2-36" fmla="*/ 847725 h 847725"/>
                  <a:gd name="connsiteX0-37" fmla="*/ 0 w 1847850"/>
                  <a:gd name="connsiteY0-38" fmla="*/ 0 h 847725"/>
                  <a:gd name="connsiteX1-39" fmla="*/ 1847850 w 1847850"/>
                  <a:gd name="connsiteY1-40" fmla="*/ 28575 h 847725"/>
                  <a:gd name="connsiteX2-41" fmla="*/ 1813507 w 1847850"/>
                  <a:gd name="connsiteY2-42" fmla="*/ 847725 h 847725"/>
                  <a:gd name="connsiteX0-43" fmla="*/ 0 w 1822093"/>
                  <a:gd name="connsiteY0-44" fmla="*/ 0 h 847725"/>
                  <a:gd name="connsiteX1-45" fmla="*/ 1822093 w 1822093"/>
                  <a:gd name="connsiteY1-46" fmla="*/ 28575 h 847725"/>
                  <a:gd name="connsiteX2-47" fmla="*/ 1813507 w 1822093"/>
                  <a:gd name="connsiteY2-48" fmla="*/ 847725 h 847725"/>
                  <a:gd name="connsiteX0-49" fmla="*/ 0 w 1796336"/>
                  <a:gd name="connsiteY0-50" fmla="*/ 0 h 828675"/>
                  <a:gd name="connsiteX1-51" fmla="*/ 1796336 w 1796336"/>
                  <a:gd name="connsiteY1-52" fmla="*/ 9525 h 828675"/>
                  <a:gd name="connsiteX2-53" fmla="*/ 1787750 w 1796336"/>
                  <a:gd name="connsiteY2-54" fmla="*/ 828675 h 828675"/>
                  <a:gd name="connsiteX0-55" fmla="*/ 0 w 1787750"/>
                  <a:gd name="connsiteY0-56" fmla="*/ 0 h 828675"/>
                  <a:gd name="connsiteX1-57" fmla="*/ 1787750 w 1787750"/>
                  <a:gd name="connsiteY1-58" fmla="*/ 0 h 828675"/>
                  <a:gd name="connsiteX2-59" fmla="*/ 1787750 w 1787750"/>
                  <a:gd name="connsiteY2-60" fmla="*/ 828675 h 82867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1787750" h="828675">
                    <a:moveTo>
                      <a:pt x="0" y="0"/>
                    </a:moveTo>
                    <a:lnTo>
                      <a:pt x="1787750" y="0"/>
                    </a:lnTo>
                    <a:lnTo>
                      <a:pt x="1787750" y="828675"/>
                    </a:lnTo>
                  </a:path>
                </a:pathLst>
              </a:cu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1" name="Freeform 61"/>
              <p:cNvSpPr/>
              <p:nvPr/>
            </p:nvSpPr>
            <p:spPr>
              <a:xfrm rot="10800000">
                <a:off x="539792" y="908853"/>
                <a:ext cx="2160000" cy="1224000"/>
              </a:xfrm>
              <a:custGeom>
                <a:avLst/>
                <a:gdLst>
                  <a:gd name="connsiteX0" fmla="*/ 0 w 1847850"/>
                  <a:gd name="connsiteY0" fmla="*/ 9525 h 857250"/>
                  <a:gd name="connsiteX1" fmla="*/ 1847850 w 1847850"/>
                  <a:gd name="connsiteY1" fmla="*/ 0 h 857250"/>
                  <a:gd name="connsiteX2" fmla="*/ 1847850 w 1847850"/>
                  <a:gd name="connsiteY2" fmla="*/ 857250 h 857250"/>
                  <a:gd name="connsiteX0-1" fmla="*/ 0 w 1847850"/>
                  <a:gd name="connsiteY0-2" fmla="*/ 0 h 847725"/>
                  <a:gd name="connsiteX1-3" fmla="*/ 1847850 w 1847850"/>
                  <a:gd name="connsiteY1-4" fmla="*/ 19050 h 847725"/>
                  <a:gd name="connsiteX2-5" fmla="*/ 1847850 w 1847850"/>
                  <a:gd name="connsiteY2-6" fmla="*/ 847725 h 847725"/>
                  <a:gd name="connsiteX0-7" fmla="*/ 0 w 1847850"/>
                  <a:gd name="connsiteY0-8" fmla="*/ 9525 h 857250"/>
                  <a:gd name="connsiteX1-9" fmla="*/ 1847850 w 1847850"/>
                  <a:gd name="connsiteY1-10" fmla="*/ 0 h 857250"/>
                  <a:gd name="connsiteX2-11" fmla="*/ 1847850 w 1847850"/>
                  <a:gd name="connsiteY2-12" fmla="*/ 857250 h 857250"/>
                  <a:gd name="connsiteX0-13" fmla="*/ 0 w 1847850"/>
                  <a:gd name="connsiteY0-14" fmla="*/ 0 h 847725"/>
                  <a:gd name="connsiteX1-15" fmla="*/ 1847850 w 1847850"/>
                  <a:gd name="connsiteY1-16" fmla="*/ 9525 h 847725"/>
                  <a:gd name="connsiteX2-17" fmla="*/ 1847850 w 1847850"/>
                  <a:gd name="connsiteY2-18" fmla="*/ 847725 h 847725"/>
                  <a:gd name="connsiteX0-19" fmla="*/ 0 w 1865022"/>
                  <a:gd name="connsiteY0-20" fmla="*/ 9525 h 857250"/>
                  <a:gd name="connsiteX1-21" fmla="*/ 1865022 w 1865022"/>
                  <a:gd name="connsiteY1-22" fmla="*/ 0 h 857250"/>
                  <a:gd name="connsiteX2-23" fmla="*/ 1847850 w 1865022"/>
                  <a:gd name="connsiteY2-24" fmla="*/ 857250 h 857250"/>
                  <a:gd name="connsiteX0-25" fmla="*/ 0 w 1856436"/>
                  <a:gd name="connsiteY0-26" fmla="*/ 0 h 847725"/>
                  <a:gd name="connsiteX1-27" fmla="*/ 1856436 w 1856436"/>
                  <a:gd name="connsiteY1-28" fmla="*/ 19050 h 847725"/>
                  <a:gd name="connsiteX2-29" fmla="*/ 1847850 w 1856436"/>
                  <a:gd name="connsiteY2-30" fmla="*/ 847725 h 847725"/>
                  <a:gd name="connsiteX0-31" fmla="*/ 0 w 1847850"/>
                  <a:gd name="connsiteY0-32" fmla="*/ 0 h 847725"/>
                  <a:gd name="connsiteX1-33" fmla="*/ 1847850 w 1847850"/>
                  <a:gd name="connsiteY1-34" fmla="*/ 28575 h 847725"/>
                  <a:gd name="connsiteX2-35" fmla="*/ 1847850 w 1847850"/>
                  <a:gd name="connsiteY2-36" fmla="*/ 847725 h 847725"/>
                  <a:gd name="connsiteX0-37" fmla="*/ 0 w 1847850"/>
                  <a:gd name="connsiteY0-38" fmla="*/ 0 h 847725"/>
                  <a:gd name="connsiteX1-39" fmla="*/ 1847850 w 1847850"/>
                  <a:gd name="connsiteY1-40" fmla="*/ 28575 h 847725"/>
                  <a:gd name="connsiteX2-41" fmla="*/ 1813507 w 1847850"/>
                  <a:gd name="connsiteY2-42" fmla="*/ 847725 h 847725"/>
                  <a:gd name="connsiteX0-43" fmla="*/ 0 w 1822093"/>
                  <a:gd name="connsiteY0-44" fmla="*/ 0 h 847725"/>
                  <a:gd name="connsiteX1-45" fmla="*/ 1822093 w 1822093"/>
                  <a:gd name="connsiteY1-46" fmla="*/ 28575 h 847725"/>
                  <a:gd name="connsiteX2-47" fmla="*/ 1813507 w 1822093"/>
                  <a:gd name="connsiteY2-48" fmla="*/ 847725 h 847725"/>
                  <a:gd name="connsiteX0-49" fmla="*/ 0 w 1796336"/>
                  <a:gd name="connsiteY0-50" fmla="*/ 0 h 828675"/>
                  <a:gd name="connsiteX1-51" fmla="*/ 1796336 w 1796336"/>
                  <a:gd name="connsiteY1-52" fmla="*/ 9525 h 828675"/>
                  <a:gd name="connsiteX2-53" fmla="*/ 1787750 w 1796336"/>
                  <a:gd name="connsiteY2-54" fmla="*/ 828675 h 828675"/>
                  <a:gd name="connsiteX0-55" fmla="*/ 0 w 1787750"/>
                  <a:gd name="connsiteY0-56" fmla="*/ 0 h 828675"/>
                  <a:gd name="connsiteX1-57" fmla="*/ 1787750 w 1787750"/>
                  <a:gd name="connsiteY1-58" fmla="*/ 0 h 828675"/>
                  <a:gd name="connsiteX2-59" fmla="*/ 1787750 w 1787750"/>
                  <a:gd name="connsiteY2-60" fmla="*/ 828675 h 82867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1787750" h="828675">
                    <a:moveTo>
                      <a:pt x="0" y="0"/>
                    </a:moveTo>
                    <a:lnTo>
                      <a:pt x="1787750" y="0"/>
                    </a:lnTo>
                    <a:lnTo>
                      <a:pt x="1787750" y="828675"/>
                    </a:lnTo>
                  </a:path>
                </a:pathLst>
              </a:cu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0" name="Freeform 18"/>
          <p:cNvSpPr/>
          <p:nvPr/>
        </p:nvSpPr>
        <p:spPr>
          <a:xfrm>
            <a:off x="10208550" y="2862627"/>
            <a:ext cx="529125" cy="427043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7304</Words>
  <Application>WPS Presentation</Application>
  <PresentationFormat>Custom</PresentationFormat>
  <Paragraphs>238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15</vt:i4>
      </vt:variant>
    </vt:vector>
  </HeadingPairs>
  <TitlesOfParts>
    <vt:vector size="29" baseType="lpstr">
      <vt:lpstr>Arial</vt:lpstr>
      <vt:lpstr>SimSun</vt:lpstr>
      <vt:lpstr>Wingdings</vt:lpstr>
      <vt:lpstr>Calibri</vt:lpstr>
      <vt:lpstr>Century Gothic</vt:lpstr>
      <vt:lpstr>HY견명조</vt:lpstr>
      <vt:lpstr>FZShuTi</vt:lpstr>
      <vt:lpstr>Calibri Light</vt:lpstr>
      <vt:lpstr>Microsoft YaHei</vt:lpstr>
      <vt:lpstr>Arial Unicode MS</vt:lpstr>
      <vt:lpstr>Malgun Gothic</vt:lpstr>
      <vt:lpstr>Cover and End Slide Master</vt:lpstr>
      <vt:lpstr>Contents Slide Master</vt:lpstr>
      <vt:lpstr>Section Break Slide Master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mdrai</cp:lastModifiedBy>
  <cp:revision>64</cp:revision>
  <dcterms:created xsi:type="dcterms:W3CDTF">2020-01-20T05:08:00Z</dcterms:created>
  <dcterms:modified xsi:type="dcterms:W3CDTF">2021-11-16T04:45:52Z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A617360926B647EAB1714F53BE946729</vt:lpwstr>
  </property>
  <property fmtid="{D5CDD505-2E9C-101B-9397-08002B2CF9AE}" pid="3" name="KSOProductBuildVer">
    <vt:lpwstr>1033-11.2.0.10351</vt:lpwstr>
  </property>
</Properties>
</file>